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90"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93" r:id="rId21"/>
    <p:sldId id="294" r:id="rId22"/>
    <p:sldId id="295" r:id="rId23"/>
    <p:sldId id="296" r:id="rId24"/>
    <p:sldId id="274" r:id="rId25"/>
    <p:sldId id="277" r:id="rId26"/>
    <p:sldId id="275" r:id="rId27"/>
    <p:sldId id="276" r:id="rId28"/>
    <p:sldId id="278" r:id="rId29"/>
    <p:sldId id="279" r:id="rId30"/>
    <p:sldId id="280" r:id="rId31"/>
    <p:sldId id="300" r:id="rId32"/>
    <p:sldId id="281" r:id="rId33"/>
    <p:sldId id="301" r:id="rId34"/>
    <p:sldId id="282" r:id="rId35"/>
    <p:sldId id="283" r:id="rId36"/>
    <p:sldId id="284" r:id="rId37"/>
    <p:sldId id="285" r:id="rId38"/>
    <p:sldId id="286" r:id="rId39"/>
    <p:sldId id="298" r:id="rId40"/>
    <p:sldId id="297" r:id="rId41"/>
    <p:sldId id="287" r:id="rId42"/>
    <p:sldId id="288" r:id="rId43"/>
    <p:sldId id="289" r:id="rId44"/>
  </p:sldIdLst>
  <p:sldSz cx="12192000" cy="6858000"/>
  <p:notesSz cx="6858000" cy="9144000"/>
  <p:embeddedFontLst>
    <p:embeddedFont>
      <p:font typeface="Arial Black" panose="020B0A04020102020204" pitchFamily="34" charset="0"/>
      <p:regular r:id="rId46"/>
      <p:bold r:id="rId47"/>
    </p:embeddedFont>
    <p:embeddedFont>
      <p:font typeface="Calibri" panose="020F0502020204030204" pitchFamily="34" charset="0"/>
      <p:regular r:id="rId48"/>
      <p:bold r:id="rId49"/>
      <p:italic r:id="rId50"/>
      <p:boldItalic r:id="rId51"/>
    </p:embeddedFont>
    <p:embeddedFont>
      <p:font typeface="Open Sans" panose="020B0604020202020204" charset="0"/>
      <p:regular r:id="rId52"/>
      <p:bold r:id="rId53"/>
      <p:italic r:id="rId54"/>
      <p:boldItalic r:id="rId55"/>
    </p:embeddedFont>
    <p:embeddedFont>
      <p:font typeface="David" panose="020E0502060401010101" pitchFamily="34" charset="-79"/>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jz0kHCWvssCDkSd81F5h84G3ZH9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23" autoAdjust="0"/>
  </p:normalViewPr>
  <p:slideViewPr>
    <p:cSldViewPr snapToGrid="0">
      <p:cViewPr varScale="1">
        <p:scale>
          <a:sx n="92" d="100"/>
          <a:sy n="92" d="100"/>
        </p:scale>
        <p:origin x="127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iw-I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he.wikipedia.org/wiki/%D7%AA%D7%95%D7%9B%D7%A0%D7%99%D7%AA_%D7%94%D7%97%D7%9C%D7%9C_%D7%94%D7%90%D7%9E%D7%A8%D7%99%D7%A7%D7%90%D7%99%D7%AA" TargetMode="External"/><Relationship Id="rId13" Type="http://schemas.openxmlformats.org/officeDocument/2006/relationships/hyperlink" Target="https://he.wikipedia.org/wiki/%D7%9B%D7%93%D7%95%D7%A8_%D7%94%D7%90%D7%A8%D7%A5" TargetMode="External"/><Relationship Id="rId18" Type="http://schemas.openxmlformats.org/officeDocument/2006/relationships/hyperlink" Target="https://he.wikipedia.org/wiki/%D7%9E%D7%99%D7%9C%D7%99%D7%9E%D7%98%D7%A8" TargetMode="External"/><Relationship Id="rId26" Type="http://schemas.openxmlformats.org/officeDocument/2006/relationships/hyperlink" Target="https://he.wikipedia.org/wiki/%D7%9E%D7%92%D7%94-%D7%94%D7%A8%D7%A5" TargetMode="External"/><Relationship Id="rId3" Type="http://schemas.openxmlformats.org/officeDocument/2006/relationships/hyperlink" Target="https://he.wikipedia.org/wiki/%D7%9C%D7%95%D7%95%D7%99%D7%99%D7%9F" TargetMode="External"/><Relationship Id="rId21" Type="http://schemas.openxmlformats.org/officeDocument/2006/relationships/hyperlink" Target="https://he.wikipedia.org/wiki/%D7%90%D7%95%D7%A8" TargetMode="External"/><Relationship Id="rId7" Type="http://schemas.openxmlformats.org/officeDocument/2006/relationships/hyperlink" Target="https://he.wikipedia.org/wiki/%D7%9E%D7%A9%D7%91%D7%A8_%D7%94%D7%A1%D7%A4%D7%95%D7%98%D7%A0%D7%99%D7%A7" TargetMode="External"/><Relationship Id="rId12" Type="http://schemas.openxmlformats.org/officeDocument/2006/relationships/hyperlink" Target="https://he.wikipedia.org/wiki/%D7%A1%D7%95%D7%9C%D7%9C%D7%94_%D7%97%D7%A9%D7%9E%D7%9C%D7%99%D7%AA" TargetMode="External"/><Relationship Id="rId17" Type="http://schemas.openxmlformats.org/officeDocument/2006/relationships/hyperlink" Target="https://he.wikipedia.org/wiki/%D7%9B%D7%93%D7%95%D7%A8_(%D7%92%D7%90%D7%95%D7%9E%D7%98%D7%A8%D7%99%D7%94)" TargetMode="External"/><Relationship Id="rId25" Type="http://schemas.openxmlformats.org/officeDocument/2006/relationships/hyperlink" Target="https://he.wikipedia.org/wiki/%D7%A8%D7%93%D7%99%D7%95" TargetMode="External"/><Relationship Id="rId2" Type="http://schemas.openxmlformats.org/officeDocument/2006/relationships/slide" Target="../slides/slide21.xml"/><Relationship Id="rId16" Type="http://schemas.openxmlformats.org/officeDocument/2006/relationships/hyperlink" Target="https://he.wikipedia.org/wiki/1958" TargetMode="External"/><Relationship Id="rId20" Type="http://schemas.openxmlformats.org/officeDocument/2006/relationships/hyperlink" Target="https://he.wikipedia.org/wiki/%D7%90%D7%9C%D7%95%D7%9E%D7%99%D7%A0%D7%99%D7%95%D7%9D" TargetMode="External"/><Relationship Id="rId1" Type="http://schemas.openxmlformats.org/officeDocument/2006/relationships/notesMaster" Target="../notesMasters/notesMaster1.xml"/><Relationship Id="rId6" Type="http://schemas.openxmlformats.org/officeDocument/2006/relationships/hyperlink" Target="https://he.wikipedia.org/wiki/%D7%AA%D7%95%D7%9B%D7%A0%D7%99%D7%AA_%D7%A1%D7%A4%D7%95%D7%98%D7%A0%D7%99%D7%A7" TargetMode="External"/><Relationship Id="rId11" Type="http://schemas.openxmlformats.org/officeDocument/2006/relationships/hyperlink" Target="https://he.wikipedia.org/wiki/1957" TargetMode="External"/><Relationship Id="rId24" Type="http://schemas.openxmlformats.org/officeDocument/2006/relationships/hyperlink" Target="https://he.wikipedia.org/wiki/%D7%9E%D7%A9%D7%93%D7%A8" TargetMode="External"/><Relationship Id="rId5" Type="http://schemas.openxmlformats.org/officeDocument/2006/relationships/hyperlink" Target="https://he.wikipedia.org/wiki/%D7%91%D7%A8%D7%99%D7%AA_%D7%94%D7%9E%D7%95%D7%A2%D7%A6%D7%95%D7%AA" TargetMode="External"/><Relationship Id="rId15" Type="http://schemas.openxmlformats.org/officeDocument/2006/relationships/hyperlink" Target="https://he.wikipedia.org/wiki/4_%D7%91%D7%99%D7%A0%D7%95%D7%90%D7%A8" TargetMode="External"/><Relationship Id="rId23" Type="http://schemas.openxmlformats.org/officeDocument/2006/relationships/hyperlink" Target="https://he.wikipedia.org/wiki/%D7%90%D7%A0%D7%98%D7%A0%D7%94" TargetMode="External"/><Relationship Id="rId28" Type="http://schemas.openxmlformats.org/officeDocument/2006/relationships/hyperlink" Target="https://he.wikipedia.org/wiki/%D7%A1%D7%A4%D7%95%D7%98%D7%A0%D7%99%D7%A7_1#cite_note-%D7%9C%D7%9E%D7%A8%D7%97%D7%916-3" TargetMode="External"/><Relationship Id="rId10" Type="http://schemas.openxmlformats.org/officeDocument/2006/relationships/hyperlink" Target="https://he.wikipedia.org/wiki/%D7%90%D7%A8%D7%A6%D7%95%D7%AA_%D7%94%D7%91%D7%A8%D7%99%D7%AA" TargetMode="External"/><Relationship Id="rId19" Type="http://schemas.openxmlformats.org/officeDocument/2006/relationships/hyperlink" Target="https://he.wikipedia.org/wiki/%D7%A1%D7%92%D7%A1%D7%95%D7%92%D7%AA" TargetMode="External"/><Relationship Id="rId4" Type="http://schemas.openxmlformats.org/officeDocument/2006/relationships/hyperlink" Target="https://he.wikipedia.org/wiki/%D7%97%D7%9C%D7%9C" TargetMode="External"/><Relationship Id="rId9" Type="http://schemas.openxmlformats.org/officeDocument/2006/relationships/hyperlink" Target="https://he.wikipedia.org/wiki/%D7%94%D7%9E%D7%99%D7%A8%D7%95%D7%A5_%D7%9C%D7%97%D7%9C%D7%9C" TargetMode="External"/><Relationship Id="rId14" Type="http://schemas.openxmlformats.org/officeDocument/2006/relationships/hyperlink" Target="https://he.wikipedia.org/wiki/%D7%90%D7%98%D7%9E%D7%95%D7%A1%D7%A4%D7%99%D7%A8%D7%94" TargetMode="External"/><Relationship Id="rId22" Type="http://schemas.openxmlformats.org/officeDocument/2006/relationships/hyperlink" Target="https://he.wikipedia.org/wiki/%D7%94%D7%A9%D7%9E%D7%A9" TargetMode="External"/><Relationship Id="rId27" Type="http://schemas.openxmlformats.org/officeDocument/2006/relationships/hyperlink" Target="https://he.wikipedia.org/wiki/%D7%AA%D7%93%D7%A8"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e.wikipedia.org/wiki/%D7%9E%D7%93%D7%99%D7%93%D7%94"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he.wikipedia.org/wiki/%D7%97%D7%95%D7%A1%D7%A8_%D7%9E%D7%A9%D7%A7%D7%9C" TargetMode="External"/><Relationship Id="rId4" Type="http://schemas.openxmlformats.org/officeDocument/2006/relationships/hyperlink" Target="https://he.wikipedia.org/wiki/%D7%A7%D7%A8%D7%99%D7%A0%D7%94"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www.hamichlol.org.il/%D7%9C%D7%91%D7%A0%D7%95%D7%9F" TargetMode="External"/><Relationship Id="rId13" Type="http://schemas.openxmlformats.org/officeDocument/2006/relationships/hyperlink" Target="https://www.hamichlol.org.il/%D7%9E%D7%99%D7%A7%D7%A8%D7%95%D7%92%D7%9C" TargetMode="External"/><Relationship Id="rId18" Type="http://schemas.openxmlformats.org/officeDocument/2006/relationships/hyperlink" Target="https://www.hamichlol.org.il/%D7%90%D7%95%D7%A4%D7%A7_10" TargetMode="External"/><Relationship Id="rId3" Type="http://schemas.openxmlformats.org/officeDocument/2006/relationships/hyperlink" Target="https://www.hamichlol.org.il/%D7%91%D7%A1%D7%99%D7%A1_%D7%A4%D7%9C%D7%9E%D7%97%D7%99%D7%9D" TargetMode="External"/><Relationship Id="rId7" Type="http://schemas.openxmlformats.org/officeDocument/2006/relationships/hyperlink" Target="https://www.hamichlol.org.il/%D7%A1%D7%95%D7%A8%D7%99%D7%94" TargetMode="External"/><Relationship Id="rId12" Type="http://schemas.openxmlformats.org/officeDocument/2006/relationships/hyperlink" Target="https://www.hamichlol.org.il/%D7%A7%D7%A8%D7%99%D7%A0%D7%94_%D7%90%D7%9C%D7%A7%D7%98%D7%A8%D7%95%D7%9E%D7%92%D7%A0%D7%98%D7%99%D7%AA" TargetMode="External"/><Relationship Id="rId17" Type="http://schemas.openxmlformats.org/officeDocument/2006/relationships/hyperlink" Target="https://www.hamichlol.org.il/%D7%90%D7%95%D7%A4%D7%A7_8" TargetMode="External"/><Relationship Id="rId2" Type="http://schemas.openxmlformats.org/officeDocument/2006/relationships/slide" Target="../slides/slide25.xml"/><Relationship Id="rId16" Type="http://schemas.openxmlformats.org/officeDocument/2006/relationships/hyperlink" Target="https://www.hamichlol.org.il/%D7%90%D7%95%D7%A4%D7%A7_(%D7%9E%D7%A9%D7%A4%D7%97%D7%AA_%D7%9C%D7%95%D7%95%D7%99%D7%99%D7%A0%D7%99%D7%9D)" TargetMode="External"/><Relationship Id="rId1" Type="http://schemas.openxmlformats.org/officeDocument/2006/relationships/notesMaster" Target="../notesMasters/notesMaster1.xml"/><Relationship Id="rId6" Type="http://schemas.openxmlformats.org/officeDocument/2006/relationships/hyperlink" Target="https://www.hamichlol.org.il/%D7%AA%D7%95%D7%9B%D7%A0%D7%99%D7%AA_%D7%94%D7%92%D7%A8%D7%A2%D7%99%D7%9F_%D7%94%D7%90%D7%99%D7%A8%D7%90%D7%A0%D7%99%D7%AA" TargetMode="External"/><Relationship Id="rId11" Type="http://schemas.openxmlformats.org/officeDocument/2006/relationships/hyperlink" Target="https://www.hamichlol.org.il/%D7%9E%D7%9B%22%D7%9D" TargetMode="External"/><Relationship Id="rId5" Type="http://schemas.openxmlformats.org/officeDocument/2006/relationships/hyperlink" Target="https://www.hamichlol.org.il/%D7%A8%D7%96%D7%95%D7%9C%D7%95%D7%A6%D7%99%D7%94" TargetMode="External"/><Relationship Id="rId15" Type="http://schemas.openxmlformats.org/officeDocument/2006/relationships/hyperlink" Target="https://www.hamichlol.org.il/%D7%90%D7%9C%D7%A7%D7%98%D7%A8%D7%95%D7%90%D7%95%D7%A4%D7%98%D7%99%D7%A7%D7%94" TargetMode="External"/><Relationship Id="rId10" Type="http://schemas.openxmlformats.org/officeDocument/2006/relationships/hyperlink" Target="https://www.hamichlol.org.il/%D7%90%D7%95%D7%A4%D7%A7_13#cite_note-%D7%94%D7%99%D7%93%D7%A2%D7%9F-2" TargetMode="External"/><Relationship Id="rId4" Type="http://schemas.openxmlformats.org/officeDocument/2006/relationships/hyperlink" Target="https://www.hamichlol.org.il/%D7%A9%D7%91%D7%99%D7%98_(%D7%9E%D7%A9%D7%92%D7%A8_%D7%9C%D7%95%D7%95%D7%99%D7%99%D7%A0%D7%99%D7%9D)" TargetMode="External"/><Relationship Id="rId9" Type="http://schemas.openxmlformats.org/officeDocument/2006/relationships/hyperlink" Target="https://www.hamichlol.org.il/%D7%90%D7%95%D7%A4%D7%A7_16#cite_note-7" TargetMode="External"/><Relationship Id="rId14" Type="http://schemas.openxmlformats.org/officeDocument/2006/relationships/hyperlink" Target="https://www.hamichlol.org.il/%D7%94%D7%97%D7%96%D7%A8%D7%94_(%D7%90%D7%95%D7%A4%D7%98%D7%99%D7%A7%D7%94)"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he.wikipedia.org/wiki/%D7%97%D7%95%D7%91%D7%91%D7%95%D7%AA_%D7%A8%D7%93%D7%99%D7%95"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www.space.gov.il/%D7%AA%D7%92%D7%99%D7%95%D7%AA/%D7%9B%D7%93%D7%95%D7%A8-%D7%94%D7%90%D7%A8%D7%A5" TargetMode="External"/><Relationship Id="rId4" Type="http://schemas.openxmlformats.org/officeDocument/2006/relationships/hyperlink" Target="https://he.wikipedia.org/wiki/%D7%92%D7%9C%D7%99_%D7%A8%D7%93%D7%99%D7%95"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he.wikipedia.org/wiki/2009" TargetMode="External"/><Relationship Id="rId13" Type="http://schemas.openxmlformats.org/officeDocument/2006/relationships/hyperlink" Target="https://he.wikipedia.org/wiki/%D7%A2%D7%9E%D7%95%D7%A1_2" TargetMode="External"/><Relationship Id="rId18" Type="http://schemas.openxmlformats.org/officeDocument/2006/relationships/hyperlink" Target="https://he.wikipedia.org/wiki/%D7%94%D7%9E%D7%96%D7%A8%D7%97_%D7%94%D7%AA%D7%99%D7%9B%D7%95%D7%9F" TargetMode="External"/><Relationship Id="rId26" Type="http://schemas.openxmlformats.org/officeDocument/2006/relationships/hyperlink" Target="https://he.wikipedia.org/wiki/%D7%93%D7%A8%D7%95%D7%9D-%D7%9E%D7%96%D7%A8%D7%97_%D7%90%D7%A1%D7%99%D7%94" TargetMode="External"/><Relationship Id="rId3" Type="http://schemas.openxmlformats.org/officeDocument/2006/relationships/hyperlink" Target="https://he.wikipedia.org/wiki/%D7%9C%D7%95%D7%95%D7%99%D7%99%D7%9F_%D7%AA%D7%A7%D7%A9%D7%95%D7%A8%D7%AA" TargetMode="External"/><Relationship Id="rId21" Type="http://schemas.openxmlformats.org/officeDocument/2006/relationships/hyperlink" Target="https://he.wikipedia.org/wiki/%D7%A2%D7%9E%D7%95%D7%A1_(%D7%A1%D7%93%D7%A8%D7%AA_%D7%9C%D7%95%D7%95%D7%99%D7%99%D7%A0%D7%99%D7%9D)#cite_note-%D7%A1%D7%95%D7%A3%D7%97%D7%99%D7%99%D7%9D-18" TargetMode="External"/><Relationship Id="rId7" Type="http://schemas.openxmlformats.org/officeDocument/2006/relationships/hyperlink" Target="https://he.wikipedia.org/wiki/1996" TargetMode="External"/><Relationship Id="rId12" Type="http://schemas.openxmlformats.org/officeDocument/2006/relationships/hyperlink" Target="https://he.wikipedia.org/wiki/%D7%90%D7%99%D7%A8%D7%95%D7%A4%D7%94" TargetMode="External"/><Relationship Id="rId17" Type="http://schemas.openxmlformats.org/officeDocument/2006/relationships/hyperlink" Target="https://he.wikipedia.org/wiki/2003" TargetMode="External"/><Relationship Id="rId25" Type="http://schemas.openxmlformats.org/officeDocument/2006/relationships/hyperlink" Target="https://he.wikipedia.org/wiki/2013" TargetMode="External"/><Relationship Id="rId2" Type="http://schemas.openxmlformats.org/officeDocument/2006/relationships/slide" Target="../slides/slide30.xml"/><Relationship Id="rId16" Type="http://schemas.openxmlformats.org/officeDocument/2006/relationships/hyperlink" Target="https://he.wikipedia.org/wiki/28_%D7%91%D7%93%D7%A6%D7%9E%D7%91%D7%A8" TargetMode="External"/><Relationship Id="rId20" Type="http://schemas.openxmlformats.org/officeDocument/2006/relationships/hyperlink" Target="https://he.wikipedia.org/wiki/%D7%90%D7%A0%D7%98%D7%A0%D7%94" TargetMode="External"/><Relationship Id="rId1" Type="http://schemas.openxmlformats.org/officeDocument/2006/relationships/notesMaster" Target="../notesMasters/notesMaster1.xml"/><Relationship Id="rId6" Type="http://schemas.openxmlformats.org/officeDocument/2006/relationships/hyperlink" Target="https://he.wikipedia.org/wiki/16_%D7%91%D7%9E%D7%90%D7%99" TargetMode="External"/><Relationship Id="rId11" Type="http://schemas.openxmlformats.org/officeDocument/2006/relationships/hyperlink" Target="https://he.wikipedia.org/wiki/Yes_%D7%94%D7%98%D7%9C%D7%95%D7%95%D7%99%D7%96%D7%99%D7%94_%D7%91%D7%9C%D7%95%D7%95%D7%99%D7%99%D7%9F" TargetMode="External"/><Relationship Id="rId24" Type="http://schemas.openxmlformats.org/officeDocument/2006/relationships/hyperlink" Target="https://he.wikipedia.org/wiki/31_%D7%91%D7%90%D7%95%D7%92%D7%95%D7%A1%D7%98" TargetMode="External"/><Relationship Id="rId5" Type="http://schemas.openxmlformats.org/officeDocument/2006/relationships/hyperlink" Target="https://he.wikipedia.org/wiki/%D7%94%D7%AA%D7%A2%D7%A9%D7%99%D7%99%D7%94_%D7%94%D7%90%D7%95%D7%95%D7%99%D7%A8%D7%99%D7%AA_%D7%9C%D7%99%D7%A9%D7%A8%D7%90%D7%9C" TargetMode="External"/><Relationship Id="rId15" Type="http://schemas.openxmlformats.org/officeDocument/2006/relationships/hyperlink" Target="https://he.wikipedia.org/w/index.php?title=%D7%A2%D7%9E%D7%95%D7%A1_(%D7%A1%D7%93%D7%A8%D7%AA_%D7%9C%D7%95%D7%95%D7%99%D7%99%D7%A0%D7%99%D7%9D)&amp;veaction=edit&amp;section=4" TargetMode="External"/><Relationship Id="rId23" Type="http://schemas.openxmlformats.org/officeDocument/2006/relationships/hyperlink" Target="https://he.wikipedia.org/wiki/2008" TargetMode="External"/><Relationship Id="rId10" Type="http://schemas.openxmlformats.org/officeDocument/2006/relationships/hyperlink" Target="https://he.wikipedia.org/w/index.php?title=DBS&amp;action=edit&amp;redlink=1" TargetMode="External"/><Relationship Id="rId19" Type="http://schemas.openxmlformats.org/officeDocument/2006/relationships/hyperlink" Target="https://he.wikipedia.org/wiki/%D7%90%D7%A8%D7%A6%D7%95%D7%AA_%D7%94%D7%91%D7%A8%D7%99%D7%AA" TargetMode="External"/><Relationship Id="rId4" Type="http://schemas.openxmlformats.org/officeDocument/2006/relationships/hyperlink" Target="https://he.wikipedia.org/wiki/%D7%97%D7%9C%D7%9C_%D7%AA%D7%A7%D7%A9%D7%95%D7%A8%D7%AA" TargetMode="External"/><Relationship Id="rId9" Type="http://schemas.openxmlformats.org/officeDocument/2006/relationships/hyperlink" Target="https://he.wikipedia.org/w/index.php?title=DTH&amp;action=edit&amp;redlink=1" TargetMode="External"/><Relationship Id="rId14" Type="http://schemas.openxmlformats.org/officeDocument/2006/relationships/hyperlink" Target="https://he.wikipedia.org/w/index.php?title=%D7%A2%D7%9E%D7%95%D7%A1_(%D7%A1%D7%93%D7%A8%D7%AA_%D7%9C%D7%95%D7%95%D7%99%D7%99%D7%A0%D7%99%D7%9D)&amp;action=edit&amp;section=4" TargetMode="External"/><Relationship Id="rId22" Type="http://schemas.openxmlformats.org/officeDocument/2006/relationships/hyperlink" Target="https://he.wikipedia.org/wiki/28_%D7%91%D7%90%D7%A4%D7%A8%D7%99%D7%9C"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a:t>מי יודע מה זה לוויין?</a:t>
            </a:r>
            <a:endParaRPr/>
          </a:p>
          <a:p>
            <a:pPr marL="0" lvl="0" indent="0" algn="r" rtl="1">
              <a:spcBef>
                <a:spcPts val="0"/>
              </a:spcBef>
              <a:spcAft>
                <a:spcPts val="0"/>
              </a:spcAft>
              <a:buNone/>
            </a:pPr>
            <a:endParaRPr/>
          </a:p>
          <a:p>
            <a:pPr marL="0" lvl="0" indent="0" algn="r" rtl="1">
              <a:spcBef>
                <a:spcPts val="0"/>
              </a:spcBef>
              <a:spcAft>
                <a:spcPts val="0"/>
              </a:spcAft>
              <a:buNone/>
            </a:pPr>
            <a:r>
              <a:rPr lang="iw-IL"/>
              <a:t>קישור לסרטון</a:t>
            </a:r>
            <a:endParaRPr/>
          </a:p>
          <a:p>
            <a:pPr marL="0" lvl="0" indent="0" algn="r" rtl="1">
              <a:spcBef>
                <a:spcPts val="0"/>
              </a:spcBef>
              <a:spcAft>
                <a:spcPts val="0"/>
              </a:spcAft>
              <a:buNone/>
            </a:pPr>
            <a:r>
              <a:rPr lang="iw-IL"/>
              <a:t>Satellites v5</a:t>
            </a:r>
            <a:endParaRPr/>
          </a:p>
          <a:p>
            <a:pPr marL="0" lvl="0" indent="0" algn="l" rtl="0">
              <a:spcBef>
                <a:spcPts val="0"/>
              </a:spcBef>
              <a:spcAft>
                <a:spcPts val="0"/>
              </a:spcAft>
              <a:buNone/>
            </a:pPr>
            <a:endParaRPr/>
          </a:p>
        </p:txBody>
      </p:sp>
      <p:sp>
        <p:nvSpPr>
          <p:cNvPr id="671" name="Google Shape;6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לוויין טבעי- הירח הוא לוויין טבעי של כדור הארץ.</a:t>
            </a:r>
            <a:endParaRPr dirty="0"/>
          </a:p>
          <a:p>
            <a:pPr marL="0" lvl="0" indent="0" algn="r" rtl="1">
              <a:spcBef>
                <a:spcPts val="0"/>
              </a:spcBef>
              <a:spcAft>
                <a:spcPts val="0"/>
              </a:spcAft>
              <a:buNone/>
            </a:pPr>
            <a:r>
              <a:rPr lang="iw-IL" dirty="0"/>
              <a:t>לוויין מלאכותי הוא עצם מלאכותי שמקיף את כדור הארץ. </a:t>
            </a:r>
            <a:endParaRPr dirty="0"/>
          </a:p>
          <a:p>
            <a:pPr marL="0" lvl="0" indent="0" algn="r" rtl="1">
              <a:spcBef>
                <a:spcPts val="0"/>
              </a:spcBef>
              <a:spcAft>
                <a:spcPts val="0"/>
              </a:spcAft>
              <a:buNone/>
            </a:pPr>
            <a:r>
              <a:rPr lang="iw-IL" dirty="0"/>
              <a:t>כלומר לוויין שאנחנו בני האדם מייצרים ומשגרים.</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הרחבה לפי גילאים:</a:t>
            </a:r>
            <a:endParaRPr dirty="0"/>
          </a:p>
          <a:p>
            <a:pPr marL="0" lvl="0" indent="0" algn="r" rtl="1">
              <a:spcBef>
                <a:spcPts val="0"/>
              </a:spcBef>
              <a:spcAft>
                <a:spcPts val="0"/>
              </a:spcAft>
              <a:buNone/>
            </a:pPr>
            <a:r>
              <a:rPr lang="iw-IL" dirty="0"/>
              <a:t>בשנת 1957 שיגרו הרוסים את הלוויין הראשון "ספוטניק" ומאז הצטרפו הרבה לוויינים וחלליות לחלל. </a:t>
            </a:r>
            <a:endParaRPr dirty="0"/>
          </a:p>
          <a:p>
            <a:pPr marL="0" lvl="0" indent="0" algn="r" rtl="1">
              <a:spcBef>
                <a:spcPts val="0"/>
              </a:spcBef>
              <a:spcAft>
                <a:spcPts val="0"/>
              </a:spcAft>
              <a:buNone/>
            </a:pPr>
            <a:r>
              <a:rPr lang="iw-IL" dirty="0"/>
              <a:t>מרביתם שוגרו ל"חלל הקרוב" לשימוש . </a:t>
            </a:r>
            <a:endParaRPr dirty="0"/>
          </a:p>
          <a:p>
            <a:pPr marL="0" lvl="0" indent="0" algn="r" rtl="1">
              <a:spcBef>
                <a:spcPts val="0"/>
              </a:spcBef>
              <a:spcAft>
                <a:spcPts val="0"/>
              </a:spcAft>
              <a:buNone/>
            </a:pPr>
            <a:r>
              <a:rPr lang="iw-IL" dirty="0"/>
              <a:t>הלוויינים מתרכזים במרחקים של בין 100 ק"מ ל 40,000 ק"מ – בהתאם לצורך אליהם שוגרו. </a:t>
            </a:r>
            <a:endParaRPr dirty="0"/>
          </a:p>
          <a:p>
            <a:pPr marL="0" lvl="0" indent="0" algn="r" rtl="1">
              <a:spcBef>
                <a:spcPts val="0"/>
              </a:spcBef>
              <a:spcAft>
                <a:spcPts val="0"/>
              </a:spcAft>
              <a:buNone/>
            </a:pPr>
            <a:r>
              <a:rPr lang="iw-IL" dirty="0"/>
              <a:t>מדינת ישראל והתעשייה האווירית שיגרה מספר לווייני צילום ותקשורת.</a:t>
            </a:r>
            <a:endParaRPr dirty="0"/>
          </a:p>
          <a:p>
            <a:pPr marL="0" lvl="0" indent="0" algn="r" rtl="1">
              <a:spcBef>
                <a:spcPts val="0"/>
              </a:spcBef>
              <a:spcAft>
                <a:spcPts val="0"/>
              </a:spcAft>
              <a:buNone/>
            </a:pPr>
            <a:r>
              <a:rPr lang="iw-IL" dirty="0"/>
              <a:t>אנו רואים כאן את מסלולי הלוויינים וגובהם יחסית לכדור הארץ . </a:t>
            </a:r>
            <a:endParaRPr dirty="0"/>
          </a:p>
          <a:p>
            <a:pPr marL="0" lvl="0" indent="0" algn="r" rtl="1">
              <a:spcBef>
                <a:spcPts val="0"/>
              </a:spcBef>
              <a:spcAft>
                <a:spcPts val="0"/>
              </a:spcAft>
              <a:buNone/>
            </a:pPr>
            <a:r>
              <a:rPr lang="iw-IL" dirty="0"/>
              <a:t>לווייני הצילום נמצאים קרוב לכדור הארץ כיוון שהם צריכים "לראות" ולווייני התקשורת מרוחקים בהרבה כיוון שהם צריכים לקלוט ולשגר וככל שהם יהיו גבוהים יותר הם יוכלו לקלוט ולשדר לשטח גדול יותר. </a:t>
            </a:r>
            <a:endParaRPr dirty="0"/>
          </a:p>
          <a:p>
            <a:pPr marL="0" lvl="0" indent="0" algn="r" rtl="1">
              <a:spcBef>
                <a:spcPts val="0"/>
              </a:spcBef>
              <a:spcAft>
                <a:spcPts val="0"/>
              </a:spcAft>
              <a:buNone/>
            </a:pPr>
            <a:r>
              <a:rPr lang="iw-IL" dirty="0"/>
              <a:t>אנו רואים גם שצורת התנועה של הלוויינים שונה:</a:t>
            </a:r>
            <a:endParaRPr dirty="0"/>
          </a:p>
          <a:p>
            <a:pPr marL="0" lvl="0" indent="0" algn="r" rtl="1">
              <a:spcBef>
                <a:spcPts val="0"/>
              </a:spcBef>
              <a:spcAft>
                <a:spcPts val="0"/>
              </a:spcAft>
              <a:buNone/>
            </a:pPr>
            <a:r>
              <a:rPr lang="iw-IL" dirty="0"/>
              <a:t>לווייני צילום זזים בחלל ומצלמים היכן שנדרש.</a:t>
            </a:r>
            <a:endParaRPr dirty="0"/>
          </a:p>
          <a:p>
            <a:pPr marL="0" lvl="0" indent="0" algn="r" rtl="1">
              <a:spcBef>
                <a:spcPts val="0"/>
              </a:spcBef>
              <a:spcAft>
                <a:spcPts val="0"/>
              </a:spcAft>
              <a:buNone/>
            </a:pPr>
            <a:r>
              <a:rPr lang="iw-IL" dirty="0"/>
              <a:t>לווייני התקשורת נמצאים בנקודה אחת ומסתובבים יחד עם סיבוב כדור הארץ כך שנראה שהם אינם זזים כלל. מסלול זה נקרא "מסלול גיאוסטציונרי" </a:t>
            </a:r>
            <a:endParaRPr dirty="0"/>
          </a:p>
          <a:p>
            <a:pPr marL="0" lvl="0" indent="0" algn="r" rtl="1">
              <a:spcBef>
                <a:spcPts val="0"/>
              </a:spcBef>
              <a:spcAft>
                <a:spcPts val="0"/>
              </a:spcAft>
              <a:buNone/>
            </a:pPr>
            <a:endParaRPr dirty="0"/>
          </a:p>
        </p:txBody>
      </p:sp>
      <p:sp>
        <p:nvSpPr>
          <p:cNvPr id="701" name="Google Shape;7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לווייני GPS משדרים אותות זמן מדויקים המתקבלים משעונים אטומיים שנמצאים עליהם. מדובר על מספר רב של לוויינים המספקים את מידע על מיקום וזמן על כל נקודה על פני כדור הארץ.</a:t>
            </a:r>
            <a:endParaRPr/>
          </a:p>
          <a:p>
            <a:pPr marL="0" lvl="0" indent="0" algn="r" rtl="1">
              <a:spcBef>
                <a:spcPts val="0"/>
              </a:spcBef>
              <a:spcAft>
                <a:spcPts val="0"/>
              </a:spcAft>
              <a:buNone/>
            </a:pPr>
            <a:r>
              <a:rPr lang="iw-IL"/>
              <a:t>מקלט ה- GPS הוא זה שקולט את האותות מהלוויין ומחשב את מיקומו. </a:t>
            </a:r>
            <a:endParaRPr/>
          </a:p>
          <a:p>
            <a:pPr marL="0" lvl="0" indent="0" algn="l" rtl="0">
              <a:spcBef>
                <a:spcPts val="0"/>
              </a:spcBef>
              <a:spcAft>
                <a:spcPts val="0"/>
              </a:spcAft>
              <a:buNone/>
            </a:pPr>
            <a:endParaRPr/>
          </a:p>
        </p:txBody>
      </p:sp>
      <p:sp>
        <p:nvSpPr>
          <p:cNvPr id="723" name="Google Shape;72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r" rtl="1"/>
            <a:r>
              <a:rPr lang="iw-IL" dirty="0"/>
              <a:t>קישור לסרטון שיגור</a:t>
            </a:r>
            <a:r>
              <a:rPr lang="en-US" dirty="0"/>
              <a:t/>
            </a:r>
            <a:br>
              <a:rPr lang="en-US" dirty="0"/>
            </a:br>
            <a:r>
              <a:rPr lang="he-IL" dirty="0"/>
              <a:t>ב</a:t>
            </a:r>
            <a:r>
              <a:rPr lang="he-IL" b="0" i="0" dirty="0">
                <a:solidFill>
                  <a:srgbClr val="333333"/>
                </a:solidFill>
                <a:effectLst/>
                <a:latin typeface="Open Sans Hebrew"/>
              </a:rPr>
              <a:t>ניגוד לפעולת שאר משגרי הלוויינים בעולם, שביט משגר לכיוון מערב, כלומר נגד כיוון הסיבוב של כדור הארץ. הסיבה לכך היא שאנחנו נמצאים בישראל, שקשה מאוד למצוא בה שטחים ריקים ונרחבים מספיק. במצב כזה, בשיגור מזרחה קשת השיגור תעבור מעל אזורים מיושבים, ותסכן אותם ואת תושביהם בנפילה של שברים. בשיגור מזרחה, מסלול השיגור היה עובר גם מעל מדינות עוינות ומעל אזורים מיושבים בהן, וגם זה מצב לא רצוי. אבל שיגור מערבה הוא בעייתי: כך השביט אינו יכול להפיק תועלת ממהירות הסיבוב של כדור הארץ, שבשיגור מזרחה חוסכת מהמשגר חלק מהאנרגיה שהוא צריך להשקיע כדי להכניס את הלוויין למסלול.</a:t>
            </a:r>
          </a:p>
          <a:p>
            <a:pPr algn="r" rtl="1"/>
            <a:r>
              <a:rPr lang="he-IL" b="0" i="0" dirty="0">
                <a:solidFill>
                  <a:srgbClr val="333333"/>
                </a:solidFill>
                <a:effectLst/>
                <a:latin typeface="Open Sans Hebrew"/>
              </a:rPr>
              <a:t> </a:t>
            </a:r>
          </a:p>
          <a:p>
            <a:pPr algn="r" rtl="1"/>
            <a:r>
              <a:rPr lang="he-IL" b="0" i="0" dirty="0">
                <a:solidFill>
                  <a:srgbClr val="333333"/>
                </a:solidFill>
                <a:effectLst/>
                <a:latin typeface="Open Sans Hebrew"/>
              </a:rPr>
              <a:t>למעשה שיגור מערבה מעמיס על השביט ומחייב אותו להשקיע אנרגיה רבה בהכנסת הלוויין למסלול. ולמרות המגבלות האלו, המשגר יכול להכניס למסלול לוויין במשקל של עד 290 קילוגרם ובגרסה המשופרת – עד 350 קילוגרם. אילוצי כיוון השיגור אפילו הובילו לחדשנות ויצירתיות: כך נעשתה ישראל לחלוצת המדינות בפיתוח לוויינים קטנים וקלי משקל, המתפקדים ממש כמו לוויינים גדולים.</a:t>
            </a:r>
          </a:p>
          <a:p>
            <a:pPr marL="0" lvl="0" indent="0" algn="r" rtl="1">
              <a:spcBef>
                <a:spcPts val="0"/>
              </a:spcBef>
              <a:spcAft>
                <a:spcPts val="0"/>
              </a:spcAft>
              <a:buNone/>
            </a:pPr>
            <a:endParaRPr dirty="0"/>
          </a:p>
          <a:p>
            <a:pPr marL="0" lvl="0" indent="0" algn="r" rtl="0">
              <a:spcBef>
                <a:spcPts val="0"/>
              </a:spcBef>
              <a:spcAft>
                <a:spcPts val="0"/>
              </a:spcAft>
              <a:buNone/>
            </a:pPr>
            <a:endParaRPr dirty="0"/>
          </a:p>
        </p:txBody>
      </p:sp>
      <p:sp>
        <p:nvSpPr>
          <p:cNvPr id="740" name="Google Shape;7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הראו לילדים כיצד להפוך כוס מים מבלי שהמים ישפכו</a:t>
            </a:r>
            <a:endParaRPr dirty="0"/>
          </a:p>
          <a:p>
            <a:pPr marL="0" lvl="0" indent="0" algn="r" rtl="1">
              <a:spcBef>
                <a:spcPts val="0"/>
              </a:spcBef>
              <a:spcAft>
                <a:spcPts val="0"/>
              </a:spcAft>
              <a:buNone/>
            </a:pPr>
            <a:r>
              <a:rPr lang="iw-IL" dirty="0"/>
              <a:t>בקשו מתנדב שיבצע את הפעילות לצדך.</a:t>
            </a:r>
            <a:endParaRPr dirty="0"/>
          </a:p>
          <a:p>
            <a:pPr marL="0" lvl="0" indent="0" algn="r" rtl="1">
              <a:spcBef>
                <a:spcPts val="0"/>
              </a:spcBef>
              <a:spcAft>
                <a:spcPts val="0"/>
              </a:spcAft>
              <a:buNone/>
            </a:pPr>
            <a:r>
              <a:rPr lang="iw-IL" dirty="0"/>
              <a:t>החזיקו מעל קערה עמוקה כוס מים והפכו אותה- הסבר על כוח הכבידה.</a:t>
            </a:r>
            <a:endParaRPr dirty="0"/>
          </a:p>
          <a:p>
            <a:pPr marL="0" lvl="0" indent="0" algn="r" rtl="1">
              <a:spcBef>
                <a:spcPts val="0"/>
              </a:spcBef>
              <a:spcAft>
                <a:spcPts val="0"/>
              </a:spcAft>
              <a:buNone/>
            </a:pPr>
            <a:r>
              <a:rPr lang="iw-IL" dirty="0"/>
              <a:t>לאחר שהכוס התרוקנה מהמים, מלאו אותה שוב.</a:t>
            </a:r>
            <a:endParaRPr dirty="0"/>
          </a:p>
          <a:p>
            <a:pPr marL="0" lvl="0" indent="0" algn="r" rtl="1">
              <a:spcBef>
                <a:spcPts val="0"/>
              </a:spcBef>
              <a:spcAft>
                <a:spcPts val="0"/>
              </a:spcAft>
              <a:buNone/>
            </a:pPr>
            <a:r>
              <a:rPr lang="iw-IL" dirty="0"/>
              <a:t>מתחו את היד בצורה ישרה והחזיקו את הכוס כאשר הפתח פונה לכף היד. </a:t>
            </a:r>
            <a:endParaRPr dirty="0"/>
          </a:p>
          <a:p>
            <a:pPr marL="0" lvl="0" indent="0" algn="r" rtl="1">
              <a:spcBef>
                <a:spcPts val="0"/>
              </a:spcBef>
              <a:spcAft>
                <a:spcPts val="0"/>
              </a:spcAft>
              <a:buNone/>
            </a:pPr>
            <a:r>
              <a:rPr lang="iw-IL" dirty="0"/>
              <a:t>התחילו לסובב את היד שאוחזת בכוס, בסיבוב שמתחיל מהכתף.</a:t>
            </a:r>
            <a:endParaRPr dirty="0"/>
          </a:p>
          <a:p>
            <a:pPr marL="0" lvl="0" indent="0" algn="l" rtl="0">
              <a:spcBef>
                <a:spcPts val="0"/>
              </a:spcBef>
              <a:spcAft>
                <a:spcPts val="0"/>
              </a:spcAft>
              <a:buNone/>
            </a:pPr>
            <a:endParaRPr dirty="0"/>
          </a:p>
        </p:txBody>
      </p:sp>
      <p:sp>
        <p:nvSpPr>
          <p:cNvPr id="755" name="Google Shape;75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הדמיה של הניסוי</a:t>
            </a:r>
            <a:endParaRPr/>
          </a:p>
          <a:p>
            <a:pPr marL="0" marR="0" lvl="0" indent="0" algn="r" rtl="1">
              <a:lnSpc>
                <a:spcPct val="100000"/>
              </a:lnSpc>
              <a:spcBef>
                <a:spcPts val="360"/>
              </a:spcBef>
              <a:spcAft>
                <a:spcPts val="0"/>
              </a:spcAft>
              <a:buClr>
                <a:schemeClr val="dk1"/>
              </a:buClr>
              <a:buSzPts val="1200"/>
              <a:buFont typeface="Calibri"/>
              <a:buNone/>
            </a:pPr>
            <a:r>
              <a:rPr lang="iw-IL"/>
              <a:t>הסברו את ההקשר של הניסוי לתנועה של הלוויין.</a:t>
            </a:r>
            <a:endParaRPr/>
          </a:p>
          <a:p>
            <a:pPr marL="0" lvl="0" indent="0" algn="l" rtl="0">
              <a:spcBef>
                <a:spcPts val="0"/>
              </a:spcBef>
              <a:spcAft>
                <a:spcPts val="0"/>
              </a:spcAft>
              <a:buNone/>
            </a:pPr>
            <a:endParaRPr/>
          </a:p>
        </p:txBody>
      </p:sp>
      <p:sp>
        <p:nvSpPr>
          <p:cNvPr id="782" name="Google Shape;7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a:solidFill>
                  <a:schemeClr val="dk1"/>
                </a:solidFill>
                <a:latin typeface="Calibri"/>
                <a:ea typeface="Calibri"/>
                <a:cs typeface="Calibri"/>
                <a:sym typeface="Calibri"/>
              </a:rPr>
              <a:t>הרחבה:</a:t>
            </a:r>
            <a:endParaRPr/>
          </a:p>
          <a:p>
            <a:pPr marL="171450" marR="0" lvl="0" indent="-171450" algn="r" rtl="1">
              <a:lnSpc>
                <a:spcPct val="100000"/>
              </a:lnSpc>
              <a:spcBef>
                <a:spcPts val="0"/>
              </a:spcBef>
              <a:spcAft>
                <a:spcPts val="0"/>
              </a:spcAft>
              <a:buClr>
                <a:schemeClr val="dk1"/>
              </a:buClr>
              <a:buSzPts val="1200"/>
              <a:buFont typeface="Arial"/>
              <a:buChar char="•"/>
            </a:pPr>
            <a:r>
              <a:rPr lang="iw-IL" sz="1200">
                <a:solidFill>
                  <a:schemeClr val="dk1"/>
                </a:solidFill>
                <a:latin typeface="Calibri"/>
                <a:ea typeface="Calibri"/>
                <a:cs typeface="Calibri"/>
                <a:sym typeface="Calibri"/>
              </a:rPr>
              <a:t>לווייני תצפית נופלים לכדור הארץ ונשרפים בכניסה לאטמוספירה </a:t>
            </a:r>
            <a:endParaRPr/>
          </a:p>
          <a:p>
            <a:pPr marL="171450" marR="0" lvl="0" indent="-171450" algn="r" rtl="1">
              <a:lnSpc>
                <a:spcPct val="100000"/>
              </a:lnSpc>
              <a:spcBef>
                <a:spcPts val="0"/>
              </a:spcBef>
              <a:spcAft>
                <a:spcPts val="0"/>
              </a:spcAft>
              <a:buClr>
                <a:schemeClr val="dk1"/>
              </a:buClr>
              <a:buSzPts val="1200"/>
              <a:buFont typeface="Arial"/>
              <a:buChar char="•"/>
            </a:pPr>
            <a:r>
              <a:rPr lang="iw-IL" sz="1200">
                <a:solidFill>
                  <a:schemeClr val="dk1"/>
                </a:solidFill>
                <a:latin typeface="Calibri"/>
                <a:ea typeface="Calibri"/>
                <a:cs typeface="Calibri"/>
                <a:sym typeface="Calibri"/>
              </a:rPr>
              <a:t>לווייני תקשורת יוצאים מהמסלול לבית הקברות ללוויינים בערך בגובה של 40,000 ק"מ </a:t>
            </a:r>
            <a:endParaRPr/>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20</a:t>
            </a:fld>
            <a:endParaRPr/>
          </a:p>
        </p:txBody>
      </p:sp>
    </p:spTree>
    <p:extLst>
      <p:ext uri="{BB962C8B-B14F-4D97-AF65-F5344CB8AC3E}">
        <p14:creationId xmlns:p14="http://schemas.microsoft.com/office/powerpoint/2010/main" val="763669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ספוטניק 1</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 בתרגום לעברית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לוויין 1</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היה ה</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3" tooltip="לוויין"/>
              </a:rPr>
              <a:t>לוויין</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המלאכותי הראשון ששוגר על ידי האדם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4" tooltip="חלל"/>
              </a:rPr>
              <a:t>חלל</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הלוויין שוגר על ידי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5" tooltip="ברית המועצות"/>
              </a:rPr>
              <a:t>ברית המועצות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במסגרת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6" tooltip="תוכנית ספוטניק"/>
              </a:rPr>
              <a:t>תוכנית ספוטניק</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והיווה את הגורם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7" tooltip="משבר הספוטניק"/>
              </a:rPr>
              <a:t>משבר הספוטניק</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שהאיץ במידה ניכרת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8" tooltip="תוכנית החלל האמריקאית"/>
              </a:rPr>
              <a:t>תוכנית החלל האמריקאית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ולפיכך גם את </a:t>
            </a:r>
            <a:r>
              <a:rPr lang="he-IL" sz="1800" u="sng" dirty="0" err="1">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9" tooltip="המירוץ לחלל"/>
              </a:rPr>
              <a:t>המירוץ</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9" tooltip="המירוץ לחלל"/>
              </a:rPr>
              <a:t> לחלל</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בין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0" tooltip="ארצות הברית"/>
              </a:rPr>
              <a:t>ארצות הברית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וברית המועצות. ספוטניק שוגר ב־4 באוקטובר </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1" tooltip="1957"/>
              </a:rPr>
              <a:t>1957</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משדר הלוויין פעל כשבועיים, עד שה</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2" tooltip="סוללה חשמלית"/>
              </a:rPr>
              <a:t>סוללות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שהיו בתוכו דעכו. הטיסה בכללותה נמשכה כ־3 חודשים. בתחילה הוא הקיף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3" tooltip="כדור הארץ"/>
              </a:rPr>
              <a:t>כדור הארץ</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בגובה של כ־250 ק"מ. לאחר מכן הספוטניק החל לאבד גובה, עד שבסופו של דבר הוא נכנס ל</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4" tooltip="אטמוספירה"/>
              </a:rPr>
              <a:t>אטמוספירה</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ונשרף ב־</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5" tooltip="4 בינואר"/>
              </a:rPr>
              <a:t>4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5" tooltip="4 בינואר"/>
              </a:rPr>
              <a:t>בינואר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en-US" sz="1800" u="sng"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16" tooltip="1958"/>
              </a:rPr>
              <a:t>1958</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הלוויין ספוטניק 1 היה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7" tooltip="כדור (גאומטריה)"/>
              </a:rPr>
              <a:t>כדור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בקוטר 585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8" tooltip="מילימטר"/>
              </a:rPr>
              <a:t>מילימטרים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עשוי מ</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19" tooltip="סגסוגת"/>
              </a:rPr>
              <a:t>סגסוגת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0" tooltip="אלומיניום"/>
              </a:rPr>
              <a:t>אלומיניום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קלה שפניה לוטשו היטב כך שתחזיר את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1" tooltip="אור"/>
              </a:rPr>
              <a:t>אור</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2" tooltip="השמש"/>
              </a:rPr>
              <a:t>השמש</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עובי הדופן היה 2 מילימטר. מהכדור יצאו ארבע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3" tooltip="אנטנה"/>
              </a:rPr>
              <a:t>אנטנות</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באורכים של 2.9-2.4 מטרים ובתוכו היו שני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4" tooltip="משדר"/>
              </a:rPr>
              <a:t>משדרי</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5" tooltip="רדיו"/>
              </a:rPr>
              <a:t>רדיו</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ששידרו בתדרים 20.005 ו־40.002 </a:t>
            </a:r>
            <a:r>
              <a:rPr lang="he-IL" sz="1800" u="sng" dirty="0" err="1">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6" tooltip="מגה-הרץ"/>
              </a:rPr>
              <a:t>מגה־הרץ</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לראשונה הסכימה ברית המועצות להשתמש בציוד "תואם" לזה של ארצות הברית, אך לאחר מכן הודיעה על השימוש ב</a:t>
            </a:r>
            <a:r>
              <a:rPr lang="he-IL" sz="1800" u="sng" dirty="0">
                <a:solidFill>
                  <a:srgbClr val="3366CC"/>
                </a:solidFill>
                <a:effectLst/>
                <a:latin typeface="Calibri" panose="020F0502020204030204" pitchFamily="34" charset="0"/>
                <a:ea typeface="Calibri" panose="020F0502020204030204" pitchFamily="34" charset="0"/>
                <a:cs typeface="Arial" panose="020B0604020202020204" pitchFamily="34" charset="0"/>
                <a:hlinkClick r:id="rId27" tooltip="תדר"/>
              </a:rPr>
              <a:t>תדרים</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נמוכים יותר. משקלו של הלוויין היה כ־83.6 ק"ג</a:t>
            </a:r>
            <a:r>
              <a:rPr lang="en-US" sz="1800" u="sng" baseline="30000" dirty="0">
                <a:solidFill>
                  <a:srgbClr val="3366CC"/>
                </a:solidFill>
                <a:effectLst/>
                <a:latin typeface="Arial" panose="020B0604020202020204" pitchFamily="34" charset="0"/>
                <a:ea typeface="Calibri" panose="020F0502020204030204" pitchFamily="34" charset="0"/>
                <a:cs typeface="Arial" panose="020B0604020202020204" pitchFamily="34" charset="0"/>
                <a:hlinkClick r:id="rId28"/>
              </a:rPr>
              <a:t>[3]</a:t>
            </a:r>
            <a:r>
              <a:rPr lang="en-US"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a:t>
            </a:r>
            <a:endParaRPr lang="he-IL" sz="1800" dirty="0">
              <a:solidFill>
                <a:srgbClr val="202122"/>
              </a:solidFill>
              <a:effectLst/>
              <a:latin typeface="Arial" panose="020B060402020202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he-IL" sz="1800" dirty="0">
              <a:solidFill>
                <a:srgbClr val="202122"/>
              </a:solidFill>
              <a:effectLst/>
              <a:latin typeface="Arial" panose="020B060402020202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r>
              <a:rPr lang="he-IL" sz="180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ההצלחה של ברית המועצות לשגר לוויין לחלל לפני ארצות הברית הכתה את מנהיגי ארצות הברית בתדהמה</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lvl="0" indent="-22860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21</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6919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הרחבה:</a:t>
            </a:r>
            <a:endParaRPr dirty="0"/>
          </a:p>
          <a:p>
            <a:pPr marL="171450" marR="0" lvl="0" indent="-171450" algn="r" rtl="1">
              <a:lnSpc>
                <a:spcPct val="100000"/>
              </a:lnSpc>
              <a:spcBef>
                <a:spcPts val="0"/>
              </a:spcBef>
              <a:spcAft>
                <a:spcPts val="0"/>
              </a:spcAft>
              <a:buClr>
                <a:schemeClr val="dk1"/>
              </a:buClr>
              <a:buSzPts val="1200"/>
              <a:buFont typeface="Arial"/>
              <a:buChar char="•"/>
            </a:pPr>
            <a:r>
              <a:rPr lang="iw-IL" sz="1200" dirty="0">
                <a:solidFill>
                  <a:schemeClr val="dk1"/>
                </a:solidFill>
                <a:latin typeface="Calibri"/>
                <a:ea typeface="Calibri"/>
                <a:cs typeface="Calibri"/>
                <a:sym typeface="Calibri"/>
              </a:rPr>
              <a:t>לווייני תצפית נופלים לכדור הארץ ונשרפים בכניסה לאטמוספירה </a:t>
            </a:r>
            <a:endParaRPr dirty="0"/>
          </a:p>
          <a:p>
            <a:pPr marL="171450" marR="0" lvl="0" indent="-171450" algn="r" rtl="1">
              <a:lnSpc>
                <a:spcPct val="100000"/>
              </a:lnSpc>
              <a:spcBef>
                <a:spcPts val="0"/>
              </a:spcBef>
              <a:spcAft>
                <a:spcPts val="0"/>
              </a:spcAft>
              <a:buClr>
                <a:schemeClr val="dk1"/>
              </a:buClr>
              <a:buSzPts val="1200"/>
              <a:buFont typeface="Arial"/>
              <a:buChar char="•"/>
            </a:pPr>
            <a:r>
              <a:rPr lang="iw-IL" sz="1200" dirty="0">
                <a:solidFill>
                  <a:schemeClr val="dk1"/>
                </a:solidFill>
                <a:latin typeface="Calibri"/>
                <a:ea typeface="Calibri"/>
                <a:cs typeface="Calibri"/>
                <a:sym typeface="Calibri"/>
              </a:rPr>
              <a:t>לווייני תקשורת יוצאים מהמסלול לבית הקברות ללוויינים בערך בגובה של 40,000 ק"מ </a:t>
            </a: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22</a:t>
            </a:fld>
            <a:endParaRPr/>
          </a:p>
        </p:txBody>
      </p:sp>
    </p:spTree>
    <p:extLst>
      <p:ext uri="{BB962C8B-B14F-4D97-AF65-F5344CB8AC3E}">
        <p14:creationId xmlns:p14="http://schemas.microsoft.com/office/powerpoint/2010/main" val="1278782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ספוטניק 2:</a:t>
            </a:r>
          </a:p>
          <a:p>
            <a:pPr algn="r" rtl="1"/>
            <a:r>
              <a:rPr lang="he-IL" b="0" i="0" dirty="0">
                <a:solidFill>
                  <a:srgbClr val="202122"/>
                </a:solidFill>
                <a:effectLst/>
                <a:latin typeface="Arial" panose="020B0604020202020204" pitchFamily="34" charset="0"/>
              </a:rPr>
              <a:t>משימה העיקרית של שליחת יצור חי למסלול לווייני בחלל, כללה ספוטניק 2 מכשור ל</a:t>
            </a:r>
            <a:r>
              <a:rPr lang="he-IL" b="0" i="0" u="none" strike="noStrike" dirty="0">
                <a:solidFill>
                  <a:srgbClr val="3366CC"/>
                </a:solidFill>
                <a:effectLst/>
                <a:latin typeface="Arial" panose="020B0604020202020204" pitchFamily="34" charset="0"/>
                <a:hlinkClick r:id="rId3" tooltip="מדידה"/>
              </a:rPr>
              <a:t>מדידת</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4" tooltip="קרינה"/>
              </a:rPr>
              <a:t>קרינה</a:t>
            </a:r>
            <a:r>
              <a:rPr lang="he-IL" b="0" i="0" dirty="0">
                <a:solidFill>
                  <a:srgbClr val="202122"/>
                </a:solidFill>
                <a:effectLst/>
                <a:latin typeface="Arial" panose="020B0604020202020204" pitchFamily="34" charset="0"/>
              </a:rPr>
              <a:t> סולרית וקרניים קוסמיות. </a:t>
            </a:r>
          </a:p>
          <a:p>
            <a:pPr algn="r" rtl="1"/>
            <a:r>
              <a:rPr lang="he-IL" b="0" i="0" dirty="0">
                <a:solidFill>
                  <a:srgbClr val="202122"/>
                </a:solidFill>
                <a:effectLst/>
                <a:latin typeface="Arial" panose="020B0604020202020204" pitchFamily="34" charset="0"/>
              </a:rPr>
              <a:t>בעת הכניסה למסלול התגלו בעיות בחללית שמנעו ממערכת הבקרה התרמית לפעול וחלק מהבידוד התרמי נקרע. כתוצאה מכך, הטמפרטורות בתא טיפסו עד ל-50°</a:t>
            </a:r>
            <a:r>
              <a:rPr lang="en-US" b="0" i="0" dirty="0">
                <a:solidFill>
                  <a:srgbClr val="202122"/>
                </a:solidFill>
                <a:effectLst/>
                <a:latin typeface="Arial" panose="020B0604020202020204" pitchFamily="34" charset="0"/>
              </a:rPr>
              <a:t>C.</a:t>
            </a:r>
            <a:endParaRPr lang="he-IL" b="0" i="0" dirty="0">
              <a:solidFill>
                <a:srgbClr val="202122"/>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אף על פי </a:t>
            </a:r>
            <a:r>
              <a:rPr lang="he-IL" b="0" i="0" dirty="0" err="1">
                <a:solidFill>
                  <a:srgbClr val="202122"/>
                </a:solidFill>
                <a:effectLst/>
                <a:latin typeface="Arial" panose="020B0604020202020204" pitchFamily="34" charset="0"/>
              </a:rPr>
              <a:t>שלייקה</a:t>
            </a:r>
            <a:r>
              <a:rPr lang="he-IL" b="0" i="0" dirty="0">
                <a:solidFill>
                  <a:srgbClr val="202122"/>
                </a:solidFill>
                <a:effectLst/>
                <a:latin typeface="Arial" panose="020B0604020202020204" pitchFamily="34" charset="0"/>
              </a:rPr>
              <a:t> לא שרדה את המסע, הניסוי הוכיח שנוסע חי מסוגל לשרוד שיגור למסלול סביב כדור הארץ ולעמוד בתנאי </a:t>
            </a:r>
            <a:r>
              <a:rPr lang="he-IL" b="0" i="0" u="none" strike="noStrike" dirty="0">
                <a:solidFill>
                  <a:srgbClr val="3366CC"/>
                </a:solidFill>
                <a:effectLst/>
                <a:latin typeface="Arial" panose="020B0604020202020204" pitchFamily="34" charset="0"/>
                <a:hlinkClick r:id="rId5" tooltip="חוסר משקל"/>
              </a:rPr>
              <a:t>חוסר משקל</a:t>
            </a:r>
            <a:r>
              <a:rPr lang="he-IL" b="0" i="0" dirty="0">
                <a:solidFill>
                  <a:srgbClr val="202122"/>
                </a:solidFill>
                <a:effectLst/>
                <a:latin typeface="Arial" panose="020B0604020202020204" pitchFamily="34" charset="0"/>
              </a:rPr>
              <a:t>. </a:t>
            </a:r>
          </a:p>
          <a:p>
            <a:pPr algn="r" rtl="1"/>
            <a:r>
              <a:rPr lang="he-IL" b="0" i="0" dirty="0">
                <a:solidFill>
                  <a:srgbClr val="202122"/>
                </a:solidFill>
                <a:effectLst/>
                <a:latin typeface="Arial" panose="020B0604020202020204" pitchFamily="34" charset="0"/>
              </a:rPr>
              <a:t>הנתונים שהתקבלו מטיסתה של </a:t>
            </a:r>
            <a:r>
              <a:rPr lang="he-IL" b="0" i="0" dirty="0" err="1">
                <a:solidFill>
                  <a:srgbClr val="202122"/>
                </a:solidFill>
                <a:effectLst/>
                <a:latin typeface="Arial" panose="020B0604020202020204" pitchFamily="34" charset="0"/>
              </a:rPr>
              <a:t>לייקה</a:t>
            </a:r>
            <a:r>
              <a:rPr lang="he-IL" b="0" i="0" dirty="0">
                <a:solidFill>
                  <a:srgbClr val="202122"/>
                </a:solidFill>
                <a:effectLst/>
                <a:latin typeface="Arial" panose="020B0604020202020204" pitchFamily="34" charset="0"/>
              </a:rPr>
              <a:t> סללו את הדרך לטיסות חלל של בני אדם, וסיפקו למדענים נתונים ראשונים על התנהגות אורגניזם חי בסביבת החלל.</a:t>
            </a:r>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23</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7960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a:solidFill>
                  <a:schemeClr val="lt1"/>
                </a:solidFill>
              </a:rPr>
              <a:t>מוצרי חלל המפותחים מיוצרים ומשוגרים על ידי התעשייה האווירית מתחלקים ל-4 קבוצות: </a:t>
            </a:r>
            <a:br>
              <a:rPr lang="iw-IL">
                <a:solidFill>
                  <a:schemeClr val="lt1"/>
                </a:solidFill>
              </a:rPr>
            </a:br>
            <a:endParaRPr>
              <a:solidFill>
                <a:schemeClr val="lt1"/>
              </a:solidFill>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לווייני תצפית – בגודל בינוני הנמצאים בגובה של כ 500 ק"מ מעל כדור הארץ </a:t>
            </a:r>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לווייני תקשורת – לוויינים גדולים הנמצאים בגובה כ 36,000 ק"מ מעל כדור הארץ </a:t>
            </a:r>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ננו לוויינים – לוויינים קטנים (בגודל של קרטון חלב) </a:t>
            </a:r>
            <a:endParaRPr/>
          </a:p>
          <a:p>
            <a:pPr marL="171450" marR="0" lvl="0" indent="-171450" algn="r" rtl="1">
              <a:lnSpc>
                <a:spcPct val="100000"/>
              </a:lnSpc>
              <a:spcBef>
                <a:spcPts val="0"/>
              </a:spcBef>
              <a:spcAft>
                <a:spcPts val="0"/>
              </a:spcAft>
              <a:buClr>
                <a:schemeClr val="lt1"/>
              </a:buClr>
              <a:buSzPts val="1200"/>
              <a:buFont typeface="Arial"/>
              <a:buChar char="•"/>
            </a:pPr>
            <a:r>
              <a:rPr lang="iw-IL">
                <a:solidFill>
                  <a:schemeClr val="lt1"/>
                </a:solidFill>
              </a:rPr>
              <a:t>חללית שמיועדת לנחות על הירח או לחלל הרחוק – כדוגמת החללית "בראשית"</a:t>
            </a:r>
            <a:endParaRPr>
              <a:solidFill>
                <a:schemeClr val="lt1"/>
              </a:solidFill>
            </a:endParaRPr>
          </a:p>
          <a:p>
            <a:pPr marL="0" lvl="0" indent="0" algn="l" rtl="0">
              <a:spcBef>
                <a:spcPts val="0"/>
              </a:spcBef>
              <a:spcAft>
                <a:spcPts val="0"/>
              </a:spcAft>
              <a:buNone/>
            </a:pPr>
            <a:endParaRPr/>
          </a:p>
        </p:txBody>
      </p:sp>
      <p:sp>
        <p:nvSpPr>
          <p:cNvPr id="924" name="Google Shape;92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אופק </a:t>
            </a:r>
            <a:r>
              <a:rPr lang="he-IL" sz="1200" dirty="0">
                <a:solidFill>
                  <a:schemeClr val="dk1"/>
                </a:solidFill>
                <a:latin typeface="Calibri"/>
                <a:ea typeface="Calibri"/>
                <a:cs typeface="Calibri"/>
                <a:sym typeface="Calibri"/>
              </a:rPr>
              <a:t>1 הלווין הישראלי הראשון, שוגר בשנת 1988 מבסיס השיגור </a:t>
            </a:r>
            <a:r>
              <a:rPr lang="he-IL" sz="1200" dirty="0" err="1">
                <a:solidFill>
                  <a:schemeClr val="dk1"/>
                </a:solidFill>
                <a:latin typeface="Calibri"/>
                <a:ea typeface="Calibri"/>
                <a:cs typeface="Calibri"/>
                <a:sym typeface="Calibri"/>
              </a:rPr>
              <a:t>בפלמחים</a:t>
            </a:r>
            <a:r>
              <a:rPr lang="he-IL" sz="1200" dirty="0">
                <a:solidFill>
                  <a:schemeClr val="dk1"/>
                </a:solidFill>
                <a:latin typeface="Calibri"/>
                <a:ea typeface="Calibri"/>
                <a:cs typeface="Calibri"/>
                <a:sym typeface="Calibri"/>
              </a:rPr>
              <a:t> על גבי משגר ישראלי בשם שביט.</a:t>
            </a:r>
            <a:endParaRPr dirty="0"/>
          </a:p>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מאז שוגרו עוד לווינים רבים שהותיק בינהם אופק 5 חגג לא מזמן יום הולדת 18 </a:t>
            </a:r>
            <a:endParaRPr dirty="0"/>
          </a:p>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צורת הקפה : מסלול מעגלי</a:t>
            </a:r>
            <a:endParaRPr dirty="0"/>
          </a:p>
          <a:p>
            <a:pPr marL="0" marR="0" lvl="0" indent="0" algn="r" rtl="1">
              <a:lnSpc>
                <a:spcPct val="100000"/>
              </a:lnSpc>
              <a:spcBef>
                <a:spcPts val="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לאחרונה שוגר לוויין אופק 16 ששולח תמונות באיכות מעולה </a:t>
            </a:r>
            <a:r>
              <a:rPr lang="en-US" sz="1200" dirty="0">
                <a:solidFill>
                  <a:schemeClr val="dk1"/>
                </a:solidFill>
                <a:latin typeface="Calibri"/>
                <a:ea typeface="Calibri"/>
                <a:cs typeface="Calibri"/>
                <a:sym typeface="Calibri"/>
              </a:rPr>
              <a:t/>
            </a:r>
            <a:br>
              <a:rPr lang="en-US" sz="1200" dirty="0">
                <a:solidFill>
                  <a:schemeClr val="dk1"/>
                </a:solidFill>
                <a:latin typeface="Calibri"/>
                <a:ea typeface="Calibri"/>
                <a:cs typeface="Calibri"/>
                <a:sym typeface="Calibri"/>
              </a:rPr>
            </a:br>
            <a:endParaRPr lang="he-IL" sz="1200" dirty="0">
              <a:solidFill>
                <a:schemeClr val="dk1"/>
              </a:solidFill>
              <a:latin typeface="Calibri"/>
              <a:ea typeface="Calibri"/>
              <a:cs typeface="Calibri"/>
              <a:sym typeface="Calibri"/>
            </a:endParaRPr>
          </a:p>
          <a:p>
            <a:pPr marL="0" marR="0" lvl="0" indent="0" algn="r" rtl="1">
              <a:lnSpc>
                <a:spcPct val="100000"/>
              </a:lnSpc>
              <a:spcBef>
                <a:spcPts val="0"/>
              </a:spcBef>
              <a:spcAft>
                <a:spcPts val="0"/>
              </a:spcAft>
              <a:buClr>
                <a:schemeClr val="dk1"/>
              </a:buClr>
              <a:buSzPts val="1200"/>
              <a:buFont typeface="Calibri"/>
              <a:buNone/>
            </a:pPr>
            <a:r>
              <a:rPr lang="he-IL" sz="1200" dirty="0">
                <a:solidFill>
                  <a:schemeClr val="dk1"/>
                </a:solidFill>
                <a:latin typeface="Calibri"/>
                <a:ea typeface="Calibri"/>
                <a:cs typeface="Calibri"/>
                <a:sym typeface="Calibri"/>
              </a:rPr>
              <a:t>כיוון שיגור:</a:t>
            </a:r>
          </a:p>
          <a:p>
            <a:pPr marL="0" marR="0" lvl="0" indent="0" algn="r" rtl="1">
              <a:lnSpc>
                <a:spcPct val="100000"/>
              </a:lnSpc>
              <a:spcBef>
                <a:spcPts val="0"/>
              </a:spcBef>
              <a:spcAft>
                <a:spcPts val="0"/>
              </a:spcAft>
              <a:buClr>
                <a:schemeClr val="dk1"/>
              </a:buClr>
              <a:buSzPts val="1200"/>
              <a:buFont typeface="Calibri"/>
              <a:buNone/>
            </a:pPr>
            <a:r>
              <a:rPr lang="he-IL" b="0" i="0" dirty="0">
                <a:solidFill>
                  <a:srgbClr val="202122"/>
                </a:solidFill>
                <a:effectLst/>
                <a:latin typeface="Arial" panose="020B0604020202020204" pitchFamily="34" charset="0"/>
              </a:rPr>
              <a:t>לווייני אופק הם מהבודדים בעולם שמשוגרים לכיוון מערב, בניגוד לכיוון הסיבוב של כדור הארץ, באופן המקטין את יכולת הנשיאה של המשגר באחוזים ניכרים. שיטת שיגור זו מנוגדת להיגיון ההנדסי והכלכלי ולכן איננה נהוגה בעולם, אך בישראל היא כורח המציאות עקב מיקומה הגאוגרפי. הדבר נעשה כדי שבמקרה של כישלון, הלוויינים לא ייפלו על אזורים מיושבים או לידיהן של מדינות ערב השכנות. גם בשיגור מערבה אין לישראל יד חופשית, זאת עקב רוחבו הצר יחסית של הים התיכון והאיים הפזורים בו. למעשה, ישראל יכולה לשגר לתוך מסדרון צר המסתכם במספר מעלות, אם ברצונה למנוע אפשרות של נפילת הלוויין על שטחים מיושבים בשלבי השיגור הראשונים. לוויינים ישראליים אחרים משוגרים מאתרים במדינות אחרות.</a:t>
            </a:r>
            <a:endParaRPr dirty="0">
              <a:solidFill>
                <a:schemeClr val="lt1"/>
              </a:solidFill>
            </a:endParaRP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אופק 16:</a:t>
            </a:r>
            <a:r>
              <a:rPr lang="en-US" dirty="0"/>
              <a:t/>
            </a:r>
            <a:br>
              <a:rPr lang="en-US" dirty="0"/>
            </a:br>
            <a:r>
              <a:rPr lang="he-IL" b="0" i="0" dirty="0">
                <a:solidFill>
                  <a:srgbClr val="202122"/>
                </a:solidFill>
                <a:effectLst/>
                <a:latin typeface="Arial" panose="020B0604020202020204" pitchFamily="34" charset="0"/>
              </a:rPr>
              <a:t>שוגר ב 6.7.20 מ</a:t>
            </a:r>
            <a:r>
              <a:rPr lang="he-IL" b="0" i="0" u="none" strike="noStrike" dirty="0">
                <a:solidFill>
                  <a:srgbClr val="0645AD"/>
                </a:solidFill>
                <a:effectLst/>
                <a:latin typeface="Arial" panose="020B0604020202020204" pitchFamily="34" charset="0"/>
                <a:hlinkClick r:id="rId3" tooltip="בסיס פלמחים"/>
              </a:rPr>
              <a:t>בסיס </a:t>
            </a:r>
            <a:r>
              <a:rPr lang="he-IL" b="0" i="0" u="none" strike="noStrike" dirty="0" err="1">
                <a:solidFill>
                  <a:srgbClr val="0645AD"/>
                </a:solidFill>
                <a:effectLst/>
                <a:latin typeface="Arial" panose="020B0604020202020204" pitchFamily="34" charset="0"/>
                <a:hlinkClick r:id="rId3" tooltip="בסיס פלמחים"/>
              </a:rPr>
              <a:t>פלמחים</a:t>
            </a:r>
            <a:r>
              <a:rPr lang="he-IL" b="0" i="0" dirty="0">
                <a:solidFill>
                  <a:srgbClr val="202122"/>
                </a:solidFill>
                <a:effectLst/>
                <a:latin typeface="Arial" panose="020B0604020202020204" pitchFamily="34" charset="0"/>
              </a:rPr>
              <a:t> על גבי משגר </a:t>
            </a:r>
            <a:r>
              <a:rPr lang="he-IL" b="0" i="0" u="none" strike="noStrike" dirty="0">
                <a:solidFill>
                  <a:srgbClr val="0645AD"/>
                </a:solidFill>
                <a:effectLst/>
                <a:latin typeface="Arial" panose="020B0604020202020204" pitchFamily="34" charset="0"/>
                <a:hlinkClick r:id="rId4" tooltip="שביט (משגר לוויינים)"/>
              </a:rPr>
              <a:t>השביט</a:t>
            </a:r>
            <a:r>
              <a:rPr lang="he-IL" b="0" i="0" dirty="0">
                <a:solidFill>
                  <a:srgbClr val="202122"/>
                </a:solidFill>
                <a:effectLst/>
                <a:latin typeface="Arial" panose="020B0604020202020204" pitchFamily="34" charset="0"/>
              </a:rPr>
              <a:t> הישראלי.</a:t>
            </a:r>
            <a:endParaRPr lang="he-IL" dirty="0"/>
          </a:p>
          <a:p>
            <a:pPr marL="0" lvl="0" indent="0" algn="r" rtl="1">
              <a:spcBef>
                <a:spcPts val="0"/>
              </a:spcBef>
              <a:spcAft>
                <a:spcPts val="0"/>
              </a:spcAft>
              <a:buNone/>
            </a:pPr>
            <a:r>
              <a:rPr lang="he-IL" b="0" i="0" dirty="0">
                <a:solidFill>
                  <a:srgbClr val="202122"/>
                </a:solidFill>
                <a:effectLst/>
                <a:latin typeface="Arial" panose="020B0604020202020204" pitchFamily="34" charset="0"/>
              </a:rPr>
              <a:t>הלוויין מכיל מצלמה מולטי-ספקטרלית ב</a:t>
            </a:r>
            <a:r>
              <a:rPr lang="he-IL" b="0" i="0" u="none" strike="noStrike" dirty="0">
                <a:solidFill>
                  <a:srgbClr val="0645AD"/>
                </a:solidFill>
                <a:effectLst/>
                <a:latin typeface="Arial" panose="020B0604020202020204" pitchFamily="34" charset="0"/>
                <a:hlinkClick r:id="rId5" tooltip="רזולוציה"/>
              </a:rPr>
              <a:t>רזולוציה</a:t>
            </a:r>
            <a:r>
              <a:rPr lang="he-IL" b="0" i="0" dirty="0">
                <a:solidFill>
                  <a:srgbClr val="202122"/>
                </a:solidFill>
                <a:effectLst/>
                <a:latin typeface="Arial" panose="020B0604020202020204" pitchFamily="34" charset="0"/>
              </a:rPr>
              <a:t> גבוהה מתוצרת אל אופק של אלביט, המסוגלת לצלם שטח של כ-15 ק"מ ברזולוציה של 35 ס"מ לפיקסל מגובה 450 ק"מ.</a:t>
            </a:r>
          </a:p>
          <a:p>
            <a:pPr marL="0" lvl="0" indent="0" algn="r" rtl="1">
              <a:spcBef>
                <a:spcPts val="0"/>
              </a:spcBef>
              <a:spcAft>
                <a:spcPts val="0"/>
              </a:spcAft>
              <a:buNone/>
            </a:pPr>
            <a:r>
              <a:rPr lang="he-IL" b="0" i="0" dirty="0">
                <a:solidFill>
                  <a:srgbClr val="202122"/>
                </a:solidFill>
                <a:effectLst/>
                <a:latin typeface="Arial" panose="020B0604020202020204" pitchFamily="34" charset="0"/>
              </a:rPr>
              <a:t>הלוויין צפוי לשדר תמונות ממדינות עוינות לישראל ובכך לעקוב אחרי התפתחות </a:t>
            </a:r>
            <a:r>
              <a:rPr lang="he-IL" b="0" i="0" u="none" strike="noStrike" dirty="0">
                <a:solidFill>
                  <a:srgbClr val="0645AD"/>
                </a:solidFill>
                <a:effectLst/>
                <a:latin typeface="Arial" panose="020B0604020202020204" pitchFamily="34" charset="0"/>
                <a:hlinkClick r:id="rId6" tooltip="תוכנית הגרעין האיראנית"/>
              </a:rPr>
              <a:t>תוכנית הגרעין האיראנית</a:t>
            </a:r>
            <a:r>
              <a:rPr lang="he-IL" b="0" i="0" dirty="0">
                <a:solidFill>
                  <a:srgbClr val="202122"/>
                </a:solidFill>
                <a:effectLst/>
                <a:latin typeface="Arial" panose="020B0604020202020204" pitchFamily="34" charset="0"/>
              </a:rPr>
              <a:t>, </a:t>
            </a:r>
            <a:r>
              <a:rPr lang="he-IL" b="0" i="0" u="none" strike="noStrike" dirty="0">
                <a:solidFill>
                  <a:srgbClr val="0645AD"/>
                </a:solidFill>
                <a:effectLst/>
                <a:latin typeface="Arial" panose="020B0604020202020204" pitchFamily="34" charset="0"/>
                <a:hlinkClick r:id="rId7" tooltip="סוריה"/>
              </a:rPr>
              <a:t>סוריה</a:t>
            </a:r>
            <a:r>
              <a:rPr lang="he-IL" b="0" i="0" dirty="0">
                <a:solidFill>
                  <a:srgbClr val="202122"/>
                </a:solidFill>
                <a:effectLst/>
                <a:latin typeface="Arial" panose="020B0604020202020204" pitchFamily="34" charset="0"/>
              </a:rPr>
              <a:t> ו</a:t>
            </a:r>
            <a:r>
              <a:rPr lang="he-IL" b="0" i="0" u="none" strike="noStrike" dirty="0">
                <a:solidFill>
                  <a:srgbClr val="0645AD"/>
                </a:solidFill>
                <a:effectLst/>
                <a:latin typeface="Arial" panose="020B0604020202020204" pitchFamily="34" charset="0"/>
                <a:hlinkClick r:id="rId8" tooltip="לבנון"/>
              </a:rPr>
              <a:t>לבנון</a:t>
            </a:r>
            <a:r>
              <a:rPr lang="he-IL" b="0" i="0" dirty="0">
                <a:solidFill>
                  <a:srgbClr val="202122"/>
                </a:solidFill>
                <a:effectLst/>
                <a:latin typeface="Arial" panose="020B0604020202020204" pitchFamily="34" charset="0"/>
              </a:rPr>
              <a:t>.</a:t>
            </a:r>
            <a:r>
              <a:rPr lang="he-IL" b="0" i="0" u="none" strike="noStrike" baseline="30000" dirty="0">
                <a:solidFill>
                  <a:srgbClr val="0645AD"/>
                </a:solidFill>
                <a:effectLst/>
                <a:latin typeface="Arial" panose="020B0604020202020204" pitchFamily="34" charset="0"/>
                <a:hlinkClick r:id="rId9"/>
              </a:rPr>
              <a:t>[7]</a:t>
            </a:r>
            <a:endParaRPr lang="he-IL" b="0" i="0" u="none" strike="noStrike" baseline="30000" dirty="0">
              <a:solidFill>
                <a:srgbClr val="0645AD"/>
              </a:solidFill>
              <a:effectLst/>
              <a:latin typeface="Arial" panose="020B0604020202020204" pitchFamily="34" charset="0"/>
            </a:endParaRP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אופק 13:</a:t>
            </a:r>
          </a:p>
          <a:p>
            <a:pPr marL="0" lvl="0" indent="0" algn="r" rtl="1">
              <a:spcBef>
                <a:spcPts val="0"/>
              </a:spcBef>
              <a:spcAft>
                <a:spcPts val="0"/>
              </a:spcAft>
              <a:buNone/>
            </a:pPr>
            <a:r>
              <a:rPr lang="he-IL" dirty="0"/>
              <a:t>שוגר ב 29.3.23 </a:t>
            </a:r>
            <a:r>
              <a:rPr lang="he-IL" b="0" i="0" dirty="0">
                <a:solidFill>
                  <a:srgbClr val="202122"/>
                </a:solidFill>
                <a:effectLst/>
                <a:latin typeface="Arial" panose="020B0604020202020204" pitchFamily="34" charset="0"/>
              </a:rPr>
              <a:t>מ</a:t>
            </a:r>
            <a:r>
              <a:rPr lang="he-IL" b="0" i="0" u="none" strike="noStrike" dirty="0">
                <a:solidFill>
                  <a:srgbClr val="0645AD"/>
                </a:solidFill>
                <a:effectLst/>
                <a:latin typeface="Arial" panose="020B0604020202020204" pitchFamily="34" charset="0"/>
                <a:hlinkClick r:id="rId3" tooltip="בסיס פלמחים"/>
              </a:rPr>
              <a:t>בסיס </a:t>
            </a:r>
            <a:r>
              <a:rPr lang="he-IL" b="0" i="0" u="none" strike="noStrike" dirty="0" err="1">
                <a:solidFill>
                  <a:srgbClr val="0645AD"/>
                </a:solidFill>
                <a:effectLst/>
                <a:latin typeface="Arial" panose="020B0604020202020204" pitchFamily="34" charset="0"/>
                <a:hlinkClick r:id="rId3" tooltip="בסיס פלמחים"/>
              </a:rPr>
              <a:t>פלמחים</a:t>
            </a:r>
            <a:r>
              <a:rPr lang="he-IL" b="0" i="0" u="none" strike="noStrike" baseline="30000" dirty="0">
                <a:solidFill>
                  <a:srgbClr val="0645AD"/>
                </a:solidFill>
                <a:effectLst/>
                <a:latin typeface="Arial" panose="020B0604020202020204" pitchFamily="34" charset="0"/>
                <a:hlinkClick r:id="rId10"/>
              </a:rPr>
              <a:t>[2]</a:t>
            </a:r>
            <a:r>
              <a:rPr lang="he-IL" b="0" i="0" dirty="0">
                <a:solidFill>
                  <a:srgbClr val="202122"/>
                </a:solidFill>
                <a:effectLst/>
                <a:latin typeface="Arial" panose="020B0604020202020204" pitchFamily="34" charset="0"/>
              </a:rPr>
              <a:t> על גבי </a:t>
            </a:r>
            <a:r>
              <a:rPr lang="he-IL" b="0" i="0" u="none" strike="noStrike" dirty="0">
                <a:solidFill>
                  <a:srgbClr val="0645AD"/>
                </a:solidFill>
                <a:effectLst/>
                <a:latin typeface="Arial" panose="020B0604020202020204" pitchFamily="34" charset="0"/>
                <a:hlinkClick r:id="rId4"/>
              </a:rPr>
              <a:t>משגר הלוויינים שביט</a:t>
            </a:r>
            <a:endParaRPr lang="he-IL" dirty="0"/>
          </a:p>
          <a:p>
            <a:pPr algn="r"/>
            <a:r>
              <a:rPr lang="he-IL" b="0" i="0" dirty="0">
                <a:solidFill>
                  <a:srgbClr val="202122"/>
                </a:solidFill>
                <a:effectLst/>
                <a:latin typeface="Arial" panose="020B0604020202020204" pitchFamily="34" charset="0"/>
              </a:rPr>
              <a:t>התמונה שהלוויין מייצר מבוססת על </a:t>
            </a:r>
            <a:r>
              <a:rPr lang="he-IL" b="0" i="0" u="none" strike="noStrike" dirty="0">
                <a:solidFill>
                  <a:srgbClr val="0645AD"/>
                </a:solidFill>
                <a:effectLst/>
                <a:latin typeface="Arial" panose="020B0604020202020204" pitchFamily="34" charset="0"/>
                <a:hlinkClick r:id="rId11" tooltip="מכ&quot;ם"/>
              </a:rPr>
              <a:t>מכ"ם</a:t>
            </a:r>
            <a:r>
              <a:rPr lang="he-IL" b="0" i="0" dirty="0">
                <a:solidFill>
                  <a:srgbClr val="202122"/>
                </a:solidFill>
                <a:effectLst/>
                <a:latin typeface="Arial" panose="020B0604020202020204" pitchFamily="34" charset="0"/>
              </a:rPr>
              <a:t> הלוויין. הלוויין משגר </a:t>
            </a:r>
            <a:r>
              <a:rPr lang="he-IL" b="0" i="0" u="none" strike="noStrike" dirty="0">
                <a:solidFill>
                  <a:srgbClr val="0645AD"/>
                </a:solidFill>
                <a:effectLst/>
                <a:latin typeface="Arial" panose="020B0604020202020204" pitchFamily="34" charset="0"/>
                <a:hlinkClick r:id="rId12" tooltip="קרינה אלקטרומגנטית"/>
              </a:rPr>
              <a:t>קרן</a:t>
            </a:r>
            <a:r>
              <a:rPr lang="he-IL" b="0" i="0" dirty="0">
                <a:solidFill>
                  <a:srgbClr val="202122"/>
                </a:solidFill>
                <a:effectLst/>
                <a:latin typeface="Arial" panose="020B0604020202020204" pitchFamily="34" charset="0"/>
              </a:rPr>
              <a:t> </a:t>
            </a:r>
            <a:r>
              <a:rPr lang="he-IL" b="0" i="0" u="none" strike="noStrike" dirty="0">
                <a:solidFill>
                  <a:srgbClr val="0645AD"/>
                </a:solidFill>
                <a:effectLst/>
                <a:latin typeface="Arial" panose="020B0604020202020204" pitchFamily="34" charset="0"/>
                <a:hlinkClick r:id="rId13" tooltip="מיקרוגל"/>
              </a:rPr>
              <a:t>מיקרוגל</a:t>
            </a:r>
            <a:r>
              <a:rPr lang="he-IL" b="0" i="0" dirty="0">
                <a:solidFill>
                  <a:srgbClr val="202122"/>
                </a:solidFill>
                <a:effectLst/>
                <a:latin typeface="Arial" panose="020B0604020202020204" pitchFamily="34" charset="0"/>
              </a:rPr>
              <a:t> לקרקע וה</a:t>
            </a:r>
            <a:r>
              <a:rPr lang="he-IL" b="0" i="0" u="none" strike="noStrike" dirty="0">
                <a:solidFill>
                  <a:srgbClr val="0645AD"/>
                </a:solidFill>
                <a:effectLst/>
                <a:latin typeface="Arial" panose="020B0604020202020204" pitchFamily="34" charset="0"/>
                <a:hlinkClick r:id="rId14" tooltip="החזרה (אופטיקה)"/>
              </a:rPr>
              <a:t>החזר</a:t>
            </a:r>
            <a:r>
              <a:rPr lang="he-IL" b="0" i="0" dirty="0">
                <a:solidFill>
                  <a:srgbClr val="202122"/>
                </a:solidFill>
                <a:effectLst/>
                <a:latin typeface="Arial" panose="020B0604020202020204" pitchFamily="34" charset="0"/>
              </a:rPr>
              <a:t> והשינויים בקרן המכ"ם שחוזרת ללוויין מאפשרים ליצור תמונה הדומה לתמונה שנוצרה במצלמה </a:t>
            </a:r>
            <a:r>
              <a:rPr lang="he-IL" b="0" i="0" u="none" strike="noStrike" dirty="0">
                <a:solidFill>
                  <a:srgbClr val="0645AD"/>
                </a:solidFill>
                <a:effectLst/>
                <a:latin typeface="Arial" panose="020B0604020202020204" pitchFamily="34" charset="0"/>
                <a:hlinkClick r:id="rId15" tooltip="אלקטרואופטיקה"/>
              </a:rPr>
              <a:t>אלקטרואופטית</a:t>
            </a:r>
            <a:r>
              <a:rPr lang="he-IL" b="0" i="0" dirty="0">
                <a:solidFill>
                  <a:srgbClr val="202122"/>
                </a:solidFill>
                <a:effectLst/>
                <a:latin typeface="Arial" panose="020B0604020202020204" pitchFamily="34" charset="0"/>
              </a:rPr>
              <a:t>. כך הלוויין יכול לייצר תמונות באור, בחושך, דרך עננים, וכמעט בכל תנאי מזג אוויר.</a:t>
            </a:r>
          </a:p>
          <a:p>
            <a:pPr algn="r"/>
            <a:r>
              <a:rPr lang="he-IL" b="0" i="0" dirty="0">
                <a:solidFill>
                  <a:srgbClr val="202122"/>
                </a:solidFill>
                <a:effectLst/>
                <a:latin typeface="Arial" panose="020B0604020202020204" pitchFamily="34" charset="0"/>
              </a:rPr>
              <a:t>הייחודיות של הלוויין היא שהוא מבוסס </a:t>
            </a:r>
            <a:r>
              <a:rPr lang="he-IL" b="0" i="0" u="none" strike="noStrike" dirty="0">
                <a:solidFill>
                  <a:srgbClr val="0645AD"/>
                </a:solidFill>
                <a:effectLst/>
                <a:latin typeface="Arial" panose="020B0604020202020204" pitchFamily="34" charset="0"/>
                <a:hlinkClick r:id="rId11" tooltip="מכ&quot;ם"/>
              </a:rPr>
              <a:t>מכ"ם</a:t>
            </a:r>
            <a:r>
              <a:rPr lang="he-IL" b="0" i="0" dirty="0">
                <a:solidFill>
                  <a:srgbClr val="202122"/>
                </a:solidFill>
                <a:effectLst/>
                <a:latin typeface="Arial" panose="020B0604020202020204" pitchFamily="34" charset="0"/>
              </a:rPr>
              <a:t>, בניגוד לשאר </a:t>
            </a:r>
            <a:r>
              <a:rPr lang="he-IL" b="0" i="0" u="none" strike="noStrike" dirty="0">
                <a:solidFill>
                  <a:srgbClr val="0645AD"/>
                </a:solidFill>
                <a:effectLst/>
                <a:latin typeface="Arial" panose="020B0604020202020204" pitchFamily="34" charset="0"/>
                <a:hlinkClick r:id="rId16" tooltip="אופק (משפחת לוויינים)"/>
              </a:rPr>
              <a:t>לווייני אופק</a:t>
            </a:r>
            <a:r>
              <a:rPr lang="he-IL" b="0" i="0" dirty="0">
                <a:solidFill>
                  <a:srgbClr val="202122"/>
                </a:solidFill>
                <a:effectLst/>
                <a:latin typeface="Arial" panose="020B0604020202020204" pitchFamily="34" charset="0"/>
              </a:rPr>
              <a:t> שהם לוויינים אופטיים (פרט ל</a:t>
            </a:r>
            <a:r>
              <a:rPr lang="he-IL" b="0" i="0" u="none" strike="noStrike" dirty="0">
                <a:solidFill>
                  <a:srgbClr val="0645AD"/>
                </a:solidFill>
                <a:effectLst/>
                <a:latin typeface="Arial" panose="020B0604020202020204" pitchFamily="34" charset="0"/>
                <a:hlinkClick r:id="rId17" tooltip="אופק 8"/>
              </a:rPr>
              <a:t>אופק 8</a:t>
            </a:r>
            <a:r>
              <a:rPr lang="he-IL" b="0" i="0" dirty="0">
                <a:solidFill>
                  <a:srgbClr val="202122"/>
                </a:solidFill>
                <a:effectLst/>
                <a:latin typeface="Arial" panose="020B0604020202020204" pitchFamily="34" charset="0"/>
              </a:rPr>
              <a:t> ול</a:t>
            </a:r>
            <a:r>
              <a:rPr lang="he-IL" b="0" i="0" u="none" strike="noStrike" dirty="0">
                <a:solidFill>
                  <a:srgbClr val="0645AD"/>
                </a:solidFill>
                <a:effectLst/>
                <a:latin typeface="Arial" panose="020B0604020202020204" pitchFamily="34" charset="0"/>
                <a:hlinkClick r:id="rId18" tooltip="אופק 10"/>
              </a:rPr>
              <a:t>אופק 10</a:t>
            </a:r>
            <a:r>
              <a:rPr lang="he-IL" b="0" i="0" dirty="0">
                <a:solidFill>
                  <a:srgbClr val="202122"/>
                </a:solidFill>
                <a:effectLst/>
                <a:latin typeface="Arial" panose="020B0604020202020204" pitchFamily="34" charset="0"/>
              </a:rPr>
              <a:t>).</a:t>
            </a:r>
          </a:p>
          <a:p>
            <a:pPr marL="0" lvl="0" indent="0" algn="r" rtl="1">
              <a:spcBef>
                <a:spcPts val="0"/>
              </a:spcBef>
              <a:spcAft>
                <a:spcPts val="0"/>
              </a:spcAft>
              <a:buNone/>
            </a:pPr>
            <a:endParaRPr dirty="0"/>
          </a:p>
        </p:txBody>
      </p:sp>
      <p:sp>
        <p:nvSpPr>
          <p:cNvPr id="1014" name="Google Shape;10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 name="Google Shape;94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הלוויין שוגר ב 15.2.17.</a:t>
            </a:r>
            <a:r>
              <a:rPr lang="he-IL" dirty="0">
                <a:solidFill>
                  <a:schemeClr val="lt1"/>
                </a:solidFill>
              </a:rPr>
              <a:t> מבסיס שיגור בהודו</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הלוויין נועד לחקור את מזג האוויר וגזים באטמוספירה.</a:t>
            </a:r>
            <a:r>
              <a:rPr lang="en-US" dirty="0">
                <a:solidFill>
                  <a:schemeClr val="lt1"/>
                </a:solidFill>
              </a:rPr>
              <a:t/>
            </a:r>
            <a:br>
              <a:rPr lang="en-US" dirty="0">
                <a:solidFill>
                  <a:schemeClr val="lt1"/>
                </a:solidFill>
              </a:rPr>
            </a:br>
            <a:r>
              <a:rPr lang="he-IL" b="0" i="0" dirty="0">
                <a:solidFill>
                  <a:srgbClr val="333333"/>
                </a:solidFill>
                <a:effectLst/>
                <a:latin typeface="Open Sans Hebrew"/>
              </a:rPr>
              <a:t>באמצעות המצלמות של  הלוויין יהיה ניתן לעקוב אחר גזים באטמוספרה כמו </a:t>
            </a:r>
            <a:r>
              <a:rPr lang="en-US" b="0" i="0" dirty="0">
                <a:solidFill>
                  <a:srgbClr val="333333"/>
                </a:solidFill>
                <a:effectLst/>
                <a:latin typeface="Open Sans Hebrew"/>
              </a:rPr>
              <a:t>CO2 </a:t>
            </a:r>
            <a:r>
              <a:rPr lang="he-IL" b="0" i="0" dirty="0">
                <a:solidFill>
                  <a:srgbClr val="333333"/>
                </a:solidFill>
                <a:effectLst/>
                <a:latin typeface="Open Sans Hebrew"/>
              </a:rPr>
              <a:t>ובוהק שמיים. המצלמה מסוגלת להבחין בתופעות הללו בצורה טובה יותר בהשוואה למצלמות רגילות</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צורת ההקפה: מסלול פולארי מעגלי בגובה של 500 ק"מ</a:t>
            </a:r>
            <a:endParaRPr dirty="0"/>
          </a:p>
          <a:p>
            <a:pPr marL="0" lvl="0" indent="0" algn="l" rtl="0">
              <a:spcBef>
                <a:spcPts val="0"/>
              </a:spcBef>
              <a:spcAft>
                <a:spcPts val="0"/>
              </a:spcAft>
              <a:buNone/>
            </a:pPr>
            <a:endParaRPr dirty="0"/>
          </a:p>
        </p:txBody>
      </p:sp>
      <p:sp>
        <p:nvSpPr>
          <p:cNvPr id="948" name="Google Shape;94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הלוויין </a:t>
            </a:r>
            <a:r>
              <a:rPr lang="he-IL" dirty="0">
                <a:solidFill>
                  <a:schemeClr val="lt1"/>
                </a:solidFill>
              </a:rPr>
              <a:t>דוכיפת 1 </a:t>
            </a:r>
            <a:r>
              <a:rPr lang="iw-IL" dirty="0">
                <a:solidFill>
                  <a:schemeClr val="lt1"/>
                </a:solidFill>
              </a:rPr>
              <a:t>שוגר ב 19.6.2014</a:t>
            </a:r>
            <a:r>
              <a:rPr lang="he-IL" dirty="0">
                <a:solidFill>
                  <a:schemeClr val="lt1"/>
                </a:solidFill>
              </a:rPr>
              <a:t> מבסיס שיגור ברוסיה</a:t>
            </a:r>
            <a:r>
              <a:rPr lang="en-US" dirty="0">
                <a:solidFill>
                  <a:schemeClr val="lt1"/>
                </a:solidFill>
              </a:rPr>
              <a:t/>
            </a:r>
            <a:br>
              <a:rPr lang="en-US" dirty="0">
                <a:solidFill>
                  <a:schemeClr val="lt1"/>
                </a:solidFill>
              </a:rPr>
            </a:br>
            <a:r>
              <a:rPr lang="iw-IL" dirty="0">
                <a:solidFill>
                  <a:schemeClr val="lt1"/>
                </a:solidFill>
              </a:rPr>
              <a:t>הלווין נבנה ע"י קבוצה של 40 </a:t>
            </a:r>
            <a:r>
              <a:rPr lang="he-IL" dirty="0">
                <a:solidFill>
                  <a:schemeClr val="lt1"/>
                </a:solidFill>
              </a:rPr>
              <a:t> </a:t>
            </a:r>
            <a:r>
              <a:rPr lang="iw-IL" dirty="0">
                <a:solidFill>
                  <a:schemeClr val="lt1"/>
                </a:solidFill>
              </a:rPr>
              <a:t>תלמידים שהתחלפו כל שנה.</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מטרת הלויין לקלוט אותות מצוקה ע"י שידורי רדיו שישמשו מטיילים ומאפשרים את חילוצם.</a:t>
            </a:r>
            <a:endParaRPr dirty="0"/>
          </a:p>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צורת הקפה: מרחק כ 600 </a:t>
            </a:r>
            <a:r>
              <a:rPr lang="he-IL" dirty="0">
                <a:solidFill>
                  <a:schemeClr val="lt1"/>
                </a:solidFill>
              </a:rPr>
              <a:t> </a:t>
            </a:r>
            <a:r>
              <a:rPr lang="iw-IL" dirty="0">
                <a:solidFill>
                  <a:schemeClr val="lt1"/>
                </a:solidFill>
              </a:rPr>
              <a:t>ק"מ מכדור הארץ,</a:t>
            </a:r>
            <a:r>
              <a:rPr lang="he-IL" dirty="0">
                <a:solidFill>
                  <a:schemeClr val="lt1"/>
                </a:solidFill>
              </a:rPr>
              <a:t> </a:t>
            </a:r>
            <a:r>
              <a:rPr lang="iw-IL" dirty="0">
                <a:solidFill>
                  <a:schemeClr val="lt1"/>
                </a:solidFill>
              </a:rPr>
              <a:t> מסלול מעגלי</a:t>
            </a:r>
            <a:endParaRPr lang="he-IL" dirty="0">
              <a:solidFill>
                <a:schemeClr val="lt1"/>
              </a:solidFill>
            </a:endParaRPr>
          </a:p>
          <a:p>
            <a:pPr marL="0" marR="0" lvl="0" indent="0" algn="r" rtl="1">
              <a:lnSpc>
                <a:spcPct val="100000"/>
              </a:lnSpc>
              <a:spcBef>
                <a:spcPts val="0"/>
              </a:spcBef>
              <a:spcAft>
                <a:spcPts val="0"/>
              </a:spcAft>
              <a:buClr>
                <a:schemeClr val="lt1"/>
              </a:buClr>
              <a:buSzPts val="1200"/>
              <a:buFont typeface="Calibri"/>
              <a:buNone/>
            </a:pPr>
            <a:endParaRPr lang="he-IL" dirty="0">
              <a:solidFill>
                <a:schemeClr val="lt1"/>
              </a:solidFill>
            </a:endParaRPr>
          </a:p>
          <a:p>
            <a:pPr marL="0" marR="0" lvl="0" indent="0" algn="r" rtl="1">
              <a:lnSpc>
                <a:spcPct val="100000"/>
              </a:lnSpc>
              <a:spcBef>
                <a:spcPts val="0"/>
              </a:spcBef>
              <a:spcAft>
                <a:spcPts val="0"/>
              </a:spcAft>
              <a:buClr>
                <a:schemeClr val="lt1"/>
              </a:buClr>
              <a:buSzPts val="1200"/>
              <a:buFont typeface="Calibri"/>
              <a:buNone/>
            </a:pPr>
            <a:r>
              <a:rPr lang="he-IL" dirty="0">
                <a:solidFill>
                  <a:schemeClr val="lt1"/>
                </a:solidFill>
              </a:rPr>
              <a:t>דוכיפת 2:</a:t>
            </a:r>
            <a:r>
              <a:rPr lang="en-US" dirty="0">
                <a:solidFill>
                  <a:schemeClr val="lt1"/>
                </a:solidFill>
              </a:rPr>
              <a:t/>
            </a:r>
            <a:br>
              <a:rPr lang="en-US" dirty="0">
                <a:solidFill>
                  <a:schemeClr val="lt1"/>
                </a:solidFill>
              </a:rPr>
            </a:br>
            <a:r>
              <a:rPr lang="he-IL" dirty="0">
                <a:solidFill>
                  <a:schemeClr val="lt1"/>
                </a:solidFill>
              </a:rPr>
              <a:t>שוגר ב 2017</a:t>
            </a:r>
          </a:p>
          <a:p>
            <a:pPr algn="r"/>
            <a:r>
              <a:rPr lang="he-IL" b="0" i="0" dirty="0">
                <a:solidFill>
                  <a:srgbClr val="202122"/>
                </a:solidFill>
                <a:effectLst/>
                <a:latin typeface="Arial" panose="020B0604020202020204" pitchFamily="34" charset="0"/>
              </a:rPr>
              <a:t>ללוויין מספר מטרות: אחת מהן היא שימוש כפלטפורמה חינוכית לתלמידים ויצירת תמריץ ללימודי חלל. אך מטרת הלוויין העיקרית היא קליטת אותות מצוקה על ידי שידורי רדיו במיוחד משדרי רדיו קטנים וזולים המשמשים מטיילים המאפשרים את חילוצם</a:t>
            </a:r>
          </a:p>
          <a:p>
            <a:pPr algn="r"/>
            <a:r>
              <a:rPr lang="he-IL" b="0" i="0" dirty="0">
                <a:solidFill>
                  <a:srgbClr val="202122"/>
                </a:solidFill>
                <a:effectLst/>
                <a:latin typeface="Arial" panose="020B0604020202020204" pitchFamily="34" charset="0"/>
              </a:rPr>
              <a:t>כמו כן ניתן להשתמש בלוויין על מנת להעביר הודעות פשוטות בין בתי ספר בעולם דרך החלל (שימוש בהודעות מושהות היורדות מהלוויין לפי זמן הנקבע מראש).</a:t>
            </a:r>
          </a:p>
          <a:p>
            <a:pPr algn="r"/>
            <a:r>
              <a:rPr lang="he-IL" b="0" i="0" dirty="0">
                <a:solidFill>
                  <a:srgbClr val="202122"/>
                </a:solidFill>
                <a:effectLst/>
                <a:latin typeface="Arial" panose="020B0604020202020204" pitchFamily="34" charset="0"/>
              </a:rPr>
              <a:t>הלוויין משתמש בתדרי </a:t>
            </a:r>
            <a:r>
              <a:rPr lang="he-IL" b="0" i="0" u="none" strike="noStrike" dirty="0">
                <a:solidFill>
                  <a:srgbClr val="3366CC"/>
                </a:solidFill>
                <a:effectLst/>
                <a:latin typeface="Arial" panose="020B0604020202020204" pitchFamily="34" charset="0"/>
                <a:hlinkClick r:id="rId3" tooltip="חובבות רדיו"/>
              </a:rPr>
              <a:t>חובבי רדיו</a:t>
            </a:r>
            <a:r>
              <a:rPr lang="he-IL" b="0" i="0" dirty="0">
                <a:solidFill>
                  <a:srgbClr val="202122"/>
                </a:solidFill>
                <a:effectLst/>
                <a:latin typeface="Arial" panose="020B0604020202020204" pitchFamily="34" charset="0"/>
              </a:rPr>
              <a:t> ומאפשר לחובבי רדיו ברחבי העולם לתקשר קליטת תדרים מסוג </a:t>
            </a:r>
            <a:r>
              <a:rPr lang="en-US" b="0" i="0" u="none" strike="noStrike" dirty="0">
                <a:solidFill>
                  <a:srgbClr val="3366CC"/>
                </a:solidFill>
                <a:effectLst/>
                <a:latin typeface="Arial" panose="020B0604020202020204" pitchFamily="34" charset="0"/>
                <a:hlinkClick r:id="rId4" tooltip="גלי רדיו"/>
              </a:rPr>
              <a:t>UHF</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ומסוג </a:t>
            </a:r>
            <a:r>
              <a:rPr lang="en-US" b="0" i="0" u="none" strike="noStrike" dirty="0">
                <a:solidFill>
                  <a:srgbClr val="3366CC"/>
                </a:solidFill>
                <a:effectLst/>
                <a:latin typeface="Arial" panose="020B0604020202020204" pitchFamily="34" charset="0"/>
                <a:hlinkClick r:id="rId4" tooltip="גלי רדיו"/>
              </a:rPr>
              <a:t>VHF</a:t>
            </a:r>
            <a:r>
              <a:rPr lang="en-US" b="0" i="0" dirty="0">
                <a:solidFill>
                  <a:srgbClr val="202122"/>
                </a:solidFill>
                <a:effectLst/>
                <a:latin typeface="Arial" panose="020B0604020202020204" pitchFamily="34" charset="0"/>
              </a:rPr>
              <a:t>.</a:t>
            </a:r>
          </a:p>
          <a:p>
            <a:pPr marL="0" marR="0" lvl="0" indent="0" algn="r" rtl="1">
              <a:lnSpc>
                <a:spcPct val="100000"/>
              </a:lnSpc>
              <a:spcBef>
                <a:spcPts val="0"/>
              </a:spcBef>
              <a:spcAft>
                <a:spcPts val="0"/>
              </a:spcAft>
              <a:buClr>
                <a:schemeClr val="lt1"/>
              </a:buClr>
              <a:buSzPts val="1200"/>
              <a:buFont typeface="Calibri"/>
              <a:buNone/>
            </a:pPr>
            <a:endParaRPr lang="he-IL" dirty="0">
              <a:solidFill>
                <a:schemeClr val="lt1"/>
              </a:solidFill>
            </a:endParaRPr>
          </a:p>
          <a:p>
            <a:pPr marL="0" marR="0" lvl="0" indent="0" algn="r" rtl="1">
              <a:lnSpc>
                <a:spcPct val="100000"/>
              </a:lnSpc>
              <a:spcBef>
                <a:spcPts val="0"/>
              </a:spcBef>
              <a:spcAft>
                <a:spcPts val="0"/>
              </a:spcAft>
              <a:buClr>
                <a:schemeClr val="lt1"/>
              </a:buClr>
              <a:buSzPts val="1200"/>
              <a:buFont typeface="Calibri"/>
              <a:buNone/>
            </a:pPr>
            <a:endParaRPr lang="he-IL" dirty="0"/>
          </a:p>
          <a:p>
            <a:pPr marL="0" marR="0" lvl="0" indent="0" algn="r" defTabSz="914400" rtl="1" eaLnBrk="1" fontAlgn="auto" latinLnBrk="0" hangingPunct="1">
              <a:lnSpc>
                <a:spcPct val="100000"/>
              </a:lnSpc>
              <a:spcBef>
                <a:spcPts val="0"/>
              </a:spcBef>
              <a:spcAft>
                <a:spcPts val="0"/>
              </a:spcAft>
              <a:buClr>
                <a:schemeClr val="lt1"/>
              </a:buClr>
              <a:buSzPts val="1200"/>
              <a:buFont typeface="Calibri"/>
              <a:buNone/>
              <a:tabLst/>
              <a:defRPr/>
            </a:pPr>
            <a:r>
              <a:rPr lang="he-IL" dirty="0"/>
              <a:t>דוכיפת 3:</a:t>
            </a:r>
          </a:p>
          <a:p>
            <a:pPr marL="0" marR="0" lvl="0" indent="0" algn="r" rtl="1">
              <a:lnSpc>
                <a:spcPct val="100000"/>
              </a:lnSpc>
              <a:spcBef>
                <a:spcPts val="0"/>
              </a:spcBef>
              <a:spcAft>
                <a:spcPts val="0"/>
              </a:spcAft>
              <a:buClr>
                <a:schemeClr val="lt1"/>
              </a:buClr>
              <a:buSzPts val="1200"/>
              <a:buFont typeface="Calibri"/>
              <a:buNone/>
            </a:pPr>
            <a:r>
              <a:rPr lang="he-IL" dirty="0">
                <a:solidFill>
                  <a:schemeClr val="lt1"/>
                </a:solidFill>
              </a:rPr>
              <a:t>שוגר ב 11.12.19 מבסיס שיגור בהודו</a:t>
            </a:r>
          </a:p>
          <a:p>
            <a:pPr marL="0" marR="0" lvl="0" indent="0" algn="r" rtl="1">
              <a:lnSpc>
                <a:spcPct val="100000"/>
              </a:lnSpc>
              <a:spcBef>
                <a:spcPts val="0"/>
              </a:spcBef>
              <a:spcAft>
                <a:spcPts val="0"/>
              </a:spcAft>
              <a:buClr>
                <a:schemeClr val="lt1"/>
              </a:buClr>
              <a:buSzPts val="1200"/>
              <a:buFont typeface="Calibri"/>
              <a:buNone/>
            </a:pPr>
            <a:r>
              <a:rPr lang="he-IL" b="0" i="0" dirty="0">
                <a:solidFill>
                  <a:srgbClr val="333333"/>
                </a:solidFill>
                <a:effectLst/>
                <a:latin typeface="Open Sans Hebrew"/>
              </a:rPr>
              <a:t>דוכיפת 3, הוא לוויין חישה מרחוק שמטרתו לצלם את </a:t>
            </a:r>
            <a:r>
              <a:rPr lang="he-IL" b="0" i="0" u="none" strike="noStrike" dirty="0">
                <a:solidFill>
                  <a:srgbClr val="337AB7"/>
                </a:solidFill>
                <a:effectLst/>
                <a:latin typeface="Open Sans Hebrew"/>
                <a:hlinkClick r:id="rId5"/>
              </a:rPr>
              <a:t>כדור ארץ</a:t>
            </a:r>
            <a:r>
              <a:rPr lang="he-IL" b="0" i="0" dirty="0">
                <a:solidFill>
                  <a:srgbClr val="333333"/>
                </a:solidFill>
                <a:effectLst/>
                <a:latin typeface="Open Sans Hebrew"/>
              </a:rPr>
              <a:t> ולהוות פלטפורמה לביצוע מחקרים בתחומי אקולוגיה ומדעי כדור הארץ. הלוויין, שגודלו 10</a:t>
            </a:r>
            <a:r>
              <a:rPr lang="en-US" b="0" i="0" dirty="0">
                <a:solidFill>
                  <a:srgbClr val="333333"/>
                </a:solidFill>
                <a:effectLst/>
                <a:latin typeface="Open Sans Hebrew"/>
              </a:rPr>
              <a:t>X10X30 </a:t>
            </a:r>
            <a:r>
              <a:rPr lang="he-IL" b="0" i="0" dirty="0">
                <a:solidFill>
                  <a:srgbClr val="333333"/>
                </a:solidFill>
                <a:effectLst/>
                <a:latin typeface="Open Sans Hebrew"/>
              </a:rPr>
              <a:t>ס"מ והוא שוקל כ- 3.3 ק"ג. הלווין מצויד במצלמה ובאלגוריתמים און </a:t>
            </a:r>
            <a:r>
              <a:rPr lang="he-IL" b="0" i="0" dirty="0" err="1">
                <a:solidFill>
                  <a:srgbClr val="333333"/>
                </a:solidFill>
                <a:effectLst/>
                <a:latin typeface="Open Sans Hebrew"/>
              </a:rPr>
              <a:t>בורד</a:t>
            </a:r>
            <a:r>
              <a:rPr lang="he-IL" b="0" i="0" dirty="0">
                <a:solidFill>
                  <a:srgbClr val="333333"/>
                </a:solidFill>
                <a:effectLst/>
                <a:latin typeface="Open Sans Hebrew"/>
              </a:rPr>
              <a:t> לעיבוד תמונה, והוא יוכל </a:t>
            </a:r>
            <a:r>
              <a:rPr lang="he-IL" b="0" i="0" dirty="0" err="1">
                <a:solidFill>
                  <a:srgbClr val="333333"/>
                </a:solidFill>
                <a:effectLst/>
                <a:latin typeface="Open Sans Hebrew"/>
              </a:rPr>
              <a:t>לנטר</a:t>
            </a:r>
            <a:r>
              <a:rPr lang="he-IL" b="0" i="0" dirty="0">
                <a:solidFill>
                  <a:srgbClr val="333333"/>
                </a:solidFill>
                <a:effectLst/>
                <a:latin typeface="Open Sans Hebrew"/>
              </a:rPr>
              <a:t> זיהומי קרקע ומים, זיהום אוויר, לעקוב אחרי יערות הגשם, ההתפתחות עירונית, אסונות אקולוגיים ועוד. הלוויין ישוגר למסלול נמוך יחסית (</a:t>
            </a:r>
            <a:r>
              <a:rPr lang="en-US" b="0" i="0" dirty="0">
                <a:solidFill>
                  <a:srgbClr val="333333"/>
                </a:solidFill>
                <a:effectLst/>
                <a:latin typeface="Open Sans Hebrew"/>
              </a:rPr>
              <a:t>LEO) </a:t>
            </a:r>
            <a:r>
              <a:rPr lang="he-IL" b="0" i="0" dirty="0">
                <a:solidFill>
                  <a:srgbClr val="333333"/>
                </a:solidFill>
                <a:effectLst/>
                <a:latin typeface="Open Sans Hebrew"/>
              </a:rPr>
              <a:t>בגובה של 550 ק"מ, מה שיאפשר לבצע ניסויים בצורה מבוקרת. יש לו יכולת טעינת תוכנה מהקרקע ויהיה ניתן לשלוח פקודות באמצעות פיקוח מהקרקע.</a:t>
            </a:r>
            <a:endParaRPr dirty="0">
              <a:solidFill>
                <a:schemeClr val="lt1"/>
              </a:solidFill>
            </a:endParaRPr>
          </a:p>
        </p:txBody>
      </p:sp>
      <p:sp>
        <p:nvSpPr>
          <p:cNvPr id="980" name="Google Shape;98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0" name="Google Shape;104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"ונוס" הוא לוויין ישראלי </a:t>
            </a:r>
            <a:r>
              <a:rPr lang="iw-IL" sz="1200" dirty="0">
                <a:solidFill>
                  <a:schemeClr val="dk1"/>
                </a:solidFill>
                <a:latin typeface="Calibri"/>
                <a:ea typeface="Calibri"/>
                <a:cs typeface="Calibri"/>
                <a:sym typeface="Calibri"/>
              </a:rPr>
              <a:t>שנבנה לטובת סוכנות החלל הישראלית והצרפתית</a:t>
            </a:r>
            <a:endParaRPr dirty="0"/>
          </a:p>
          <a:p>
            <a:pPr marL="0" lvl="0" indent="0" algn="r" rtl="1">
              <a:spcBef>
                <a:spcPts val="0"/>
              </a:spcBef>
              <a:spcAft>
                <a:spcPts val="0"/>
              </a:spcAft>
              <a:buNone/>
            </a:pPr>
            <a:r>
              <a:rPr lang="iw-IL" sz="1200" dirty="0">
                <a:solidFill>
                  <a:schemeClr val="dk1"/>
                </a:solidFill>
                <a:latin typeface="Calibri"/>
                <a:ea typeface="Calibri"/>
                <a:cs typeface="Calibri"/>
                <a:sym typeface="Calibri"/>
              </a:rPr>
              <a:t>הוא שוגר ב 2.8.2017</a:t>
            </a:r>
            <a:endParaRPr dirty="0"/>
          </a:p>
          <a:p>
            <a:pPr marL="0" lvl="0" indent="0" algn="r" rtl="1">
              <a:spcBef>
                <a:spcPts val="0"/>
              </a:spcBef>
              <a:spcAft>
                <a:spcPts val="0"/>
              </a:spcAft>
              <a:buNone/>
            </a:pPr>
            <a:r>
              <a:rPr lang="iw-IL" sz="1200" dirty="0">
                <a:solidFill>
                  <a:schemeClr val="dk1"/>
                </a:solidFill>
                <a:latin typeface="Calibri"/>
                <a:ea typeface="Calibri"/>
                <a:cs typeface="Calibri"/>
                <a:sym typeface="Calibri"/>
              </a:rPr>
              <a:t>הלוויין משמש לחקר מצב ההשקיה בשדות וזיהום במים ואגמים</a:t>
            </a:r>
            <a:endParaRPr dirty="0"/>
          </a:p>
          <a:p>
            <a:pPr marL="0" marR="0" lvl="0" indent="0" algn="r" rtl="1">
              <a:lnSpc>
                <a:spcPct val="100000"/>
              </a:lnSpc>
              <a:spcBef>
                <a:spcPts val="360"/>
              </a:spcBef>
              <a:spcAft>
                <a:spcPts val="0"/>
              </a:spcAft>
              <a:buClr>
                <a:schemeClr val="dk1"/>
              </a:buClr>
              <a:buSzPts val="1200"/>
              <a:buFont typeface="Calibri"/>
              <a:buNone/>
            </a:pPr>
            <a:r>
              <a:rPr lang="iw-IL" sz="1200" dirty="0">
                <a:solidFill>
                  <a:schemeClr val="dk1"/>
                </a:solidFill>
                <a:latin typeface="Calibri"/>
                <a:ea typeface="Calibri"/>
                <a:cs typeface="Calibri"/>
                <a:sym typeface="Calibri"/>
              </a:rPr>
              <a:t>צורת הקפה: מסלול גובה 720 ק"מ מעגלי</a:t>
            </a:r>
            <a:endParaRPr sz="1200" dirty="0">
              <a:solidFill>
                <a:schemeClr val="dk1"/>
              </a:solidFill>
              <a:latin typeface="Calibri"/>
              <a:ea typeface="Calibri"/>
              <a:cs typeface="Calibri"/>
              <a:sym typeface="Calibri"/>
            </a:endParaRPr>
          </a:p>
          <a:p>
            <a:pPr marL="0" lvl="0" indent="0" algn="r" rtl="0">
              <a:spcBef>
                <a:spcPts val="0"/>
              </a:spcBef>
              <a:spcAft>
                <a:spcPts val="0"/>
              </a:spcAft>
              <a:buNone/>
            </a:pPr>
            <a:endParaRPr lang="he-IL" dirty="0"/>
          </a:p>
          <a:p>
            <a:pPr marL="0" lvl="0" indent="0" algn="r" rtl="0">
              <a:spcBef>
                <a:spcPts val="0"/>
              </a:spcBef>
              <a:spcAft>
                <a:spcPts val="0"/>
              </a:spcAft>
              <a:buNone/>
            </a:pPr>
            <a:endParaRPr dirty="0"/>
          </a:p>
        </p:txBody>
      </p:sp>
      <p:sp>
        <p:nvSpPr>
          <p:cNvPr id="1041" name="Google Shape;104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מימין לשמאל: הכנרת, אילת, קובה (ג'רדין דה לה ריינה)</a:t>
            </a:r>
            <a:endParaRPr sz="1200" b="0" i="0">
              <a:solidFill>
                <a:schemeClr val="dk1"/>
              </a:solidFill>
              <a:latin typeface="Calibri"/>
              <a:ea typeface="Calibri"/>
              <a:cs typeface="Calibri"/>
              <a:sym typeface="Calibri"/>
            </a:endParaRPr>
          </a:p>
          <a:p>
            <a:pPr marL="0" lvl="0" indent="0" algn="r" rtl="1">
              <a:spcBef>
                <a:spcPts val="0"/>
              </a:spcBef>
              <a:spcAft>
                <a:spcPts val="0"/>
              </a:spcAft>
              <a:buNone/>
            </a:pPr>
            <a:r>
              <a:rPr lang="iw-IL" sz="1200" b="0" i="0">
                <a:solidFill>
                  <a:schemeClr val="dk1"/>
                </a:solidFill>
                <a:latin typeface="Calibri"/>
                <a:ea typeface="Calibri"/>
                <a:cs typeface="Calibri"/>
                <a:sym typeface="Calibri"/>
              </a:rPr>
              <a:t>מקור:</a:t>
            </a:r>
            <a:endParaRPr/>
          </a:p>
          <a:p>
            <a:pPr marL="0" lvl="0" indent="0" algn="r" rtl="1">
              <a:spcBef>
                <a:spcPts val="0"/>
              </a:spcBef>
              <a:spcAft>
                <a:spcPts val="0"/>
              </a:spcAft>
              <a:buNone/>
            </a:pPr>
            <a:r>
              <a:rPr lang="iw-IL"/>
              <a:t>https://www.space.gov.il/news-space/130967</a:t>
            </a:r>
            <a:endParaRPr/>
          </a:p>
        </p:txBody>
      </p:sp>
      <p:sp>
        <p:nvSpPr>
          <p:cNvPr id="1071" name="Google Shape;107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Arial"/>
              <a:buNone/>
            </a:pPr>
            <a:r>
              <a:rPr lang="iw-IL" sz="1200">
                <a:solidFill>
                  <a:schemeClr val="lt1"/>
                </a:solidFill>
                <a:latin typeface="Arial"/>
                <a:ea typeface="Arial"/>
                <a:cs typeface="Arial"/>
                <a:sym typeface="Arial"/>
              </a:rPr>
              <a:t>הצגה עצמית קצרה - קוראים לי XX ואני עובד/ת XX שנים בתעשייה האווירית</a:t>
            </a:r>
            <a:endParaRPr/>
          </a:p>
          <a:p>
            <a:pPr marL="0" lvl="0" indent="0" algn="r" rtl="0">
              <a:spcBef>
                <a:spcPts val="0"/>
              </a:spcBef>
              <a:spcAft>
                <a:spcPts val="0"/>
              </a:spcAft>
              <a:buNone/>
            </a:pPr>
            <a:r>
              <a:rPr lang="iw-IL" sz="1200" b="0">
                <a:solidFill>
                  <a:schemeClr val="lt1"/>
                </a:solidFill>
                <a:latin typeface="Arial"/>
                <a:ea typeface="Arial"/>
                <a:cs typeface="Arial"/>
                <a:sym typeface="Arial"/>
              </a:rPr>
              <a:t>ניתן לספר על הקריירה שלך ב2-3 משפטים מבלי להתייחס לפרויקטים או לציין את שם המפעל</a:t>
            </a:r>
            <a:endParaRPr sz="1200" b="0">
              <a:solidFill>
                <a:schemeClr val="lt1"/>
              </a:solidFill>
              <a:latin typeface="Arial"/>
              <a:ea typeface="Arial"/>
              <a:cs typeface="Arial"/>
              <a:sym typeface="Arial"/>
            </a:endParaRPr>
          </a:p>
          <a:p>
            <a:pPr marL="0" lvl="0" indent="0" algn="r" rtl="0">
              <a:spcBef>
                <a:spcPts val="0"/>
              </a:spcBef>
              <a:spcAft>
                <a:spcPts val="0"/>
              </a:spcAft>
              <a:buNone/>
            </a:pPr>
            <a:endParaRPr sz="1200" b="1">
              <a:solidFill>
                <a:schemeClr val="lt1"/>
              </a:solidFill>
              <a:latin typeface="Arial"/>
              <a:ea typeface="Arial"/>
              <a:cs typeface="Arial"/>
              <a:sym typeface="Arial"/>
            </a:endParaRPr>
          </a:p>
          <a:p>
            <a:pPr marL="0" lvl="0" indent="0" algn="r" rtl="0">
              <a:spcBef>
                <a:spcPts val="0"/>
              </a:spcBef>
              <a:spcAft>
                <a:spcPts val="0"/>
              </a:spcAft>
              <a:buNone/>
            </a:pPr>
            <a:r>
              <a:rPr lang="iw-IL" sz="1200" b="1">
                <a:solidFill>
                  <a:schemeClr val="lt1"/>
                </a:solidFill>
                <a:latin typeface="Arial"/>
                <a:ea typeface="Arial"/>
                <a:cs typeface="Arial"/>
                <a:sym typeface="Arial"/>
              </a:rPr>
              <a:t>לאחר הצגה עצמית, יש ללחוץ על כפתור ההפעלה להקרין את הסרטון המציג את הפעילות של התעשייה האווירית </a:t>
            </a:r>
            <a:endParaRPr sz="1200" b="1">
              <a:solidFill>
                <a:schemeClr val="lt1"/>
              </a:solidFill>
              <a:latin typeface="Arial"/>
              <a:ea typeface="Arial"/>
              <a:cs typeface="Arial"/>
              <a:sym typeface="Arial"/>
            </a:endParaRPr>
          </a:p>
          <a:p>
            <a:pPr marL="0" lvl="0" indent="0" algn="l" rtl="0">
              <a:spcBef>
                <a:spcPts val="0"/>
              </a:spcBef>
              <a:spcAft>
                <a:spcPts val="0"/>
              </a:spcAft>
              <a:buNone/>
            </a:pPr>
            <a:endParaRPr/>
          </a:p>
        </p:txBody>
      </p:sp>
      <p:sp>
        <p:nvSpPr>
          <p:cNvPr id="130" name="Google Shape;13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r" rtl="1">
              <a:spcBef>
                <a:spcPts val="0"/>
              </a:spcBef>
              <a:spcAft>
                <a:spcPts val="0"/>
              </a:spcAft>
              <a:buNone/>
            </a:pPr>
            <a:r>
              <a:rPr lang="he-IL" b="1" i="0" dirty="0">
                <a:solidFill>
                  <a:srgbClr val="202122"/>
                </a:solidFill>
                <a:effectLst/>
                <a:latin typeface="Arial" panose="020B0604020202020204" pitchFamily="34" charset="0"/>
              </a:rPr>
              <a:t>עמוס</a:t>
            </a:r>
            <a:r>
              <a:rPr lang="he-IL" b="0" i="0" dirty="0">
                <a:solidFill>
                  <a:srgbClr val="202122"/>
                </a:solidFill>
                <a:effectLst/>
                <a:latin typeface="Arial" panose="020B0604020202020204" pitchFamily="34" charset="0"/>
              </a:rPr>
              <a:t> (מאנגלית: </a:t>
            </a:r>
            <a:r>
              <a:rPr lang="en-US" b="1" i="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ffordable </a:t>
            </a:r>
            <a:r>
              <a:rPr lang="en-US" b="1" i="0" dirty="0">
                <a:solidFill>
                  <a:srgbClr val="202122"/>
                </a:solidFill>
                <a:effectLst/>
                <a:latin typeface="Arial" panose="020B0604020202020204" pitchFamily="34" charset="0"/>
              </a:rPr>
              <a:t>M</a:t>
            </a:r>
            <a:r>
              <a:rPr lang="en-US" b="0" i="0" dirty="0">
                <a:solidFill>
                  <a:srgbClr val="202122"/>
                </a:solidFill>
                <a:effectLst/>
                <a:latin typeface="Arial" panose="020B0604020202020204" pitchFamily="34" charset="0"/>
              </a:rPr>
              <a:t>odular </a:t>
            </a:r>
            <a:r>
              <a:rPr lang="en-US" b="1" i="0" dirty="0">
                <a:solidFill>
                  <a:srgbClr val="202122"/>
                </a:solidFill>
                <a:effectLst/>
                <a:latin typeface="Arial" panose="020B0604020202020204" pitchFamily="34" charset="0"/>
              </a:rPr>
              <a:t>O</a:t>
            </a:r>
            <a:r>
              <a:rPr lang="en-US" b="0" i="0" dirty="0">
                <a:solidFill>
                  <a:srgbClr val="202122"/>
                </a:solidFill>
                <a:effectLst/>
                <a:latin typeface="Arial" panose="020B0604020202020204" pitchFamily="34" charset="0"/>
              </a:rPr>
              <a:t>ptimized </a:t>
            </a:r>
            <a:r>
              <a:rPr lang="en-US" b="1" i="0" dirty="0">
                <a:solidFill>
                  <a:srgbClr val="202122"/>
                </a:solidFill>
                <a:effectLst/>
                <a:latin typeface="Arial" panose="020B0604020202020204" pitchFamily="34" charset="0"/>
              </a:rPr>
              <a:t>S</a:t>
            </a:r>
            <a:r>
              <a:rPr lang="en-US" b="0" i="0" dirty="0">
                <a:solidFill>
                  <a:srgbClr val="202122"/>
                </a:solidFill>
                <a:effectLst/>
                <a:latin typeface="Arial" panose="020B0604020202020204" pitchFamily="34" charset="0"/>
              </a:rPr>
              <a:t>atellite AMOS) </a:t>
            </a:r>
            <a:r>
              <a:rPr lang="he-IL" b="0" i="0" dirty="0">
                <a:solidFill>
                  <a:srgbClr val="202122"/>
                </a:solidFill>
                <a:effectLst/>
                <a:latin typeface="Arial" panose="020B0604020202020204" pitchFamily="34" charset="0"/>
              </a:rPr>
              <a:t>הוא שמה של סדרת </a:t>
            </a:r>
            <a:r>
              <a:rPr lang="he-IL" b="0" i="0" u="none" strike="noStrike" dirty="0">
                <a:solidFill>
                  <a:srgbClr val="3366CC"/>
                </a:solidFill>
                <a:effectLst/>
                <a:latin typeface="Arial" panose="020B0604020202020204" pitchFamily="34" charset="0"/>
                <a:hlinkClick r:id="rId3" tooltip="לוויין תקשורת"/>
              </a:rPr>
              <a:t>לווייני תקשורת</a:t>
            </a:r>
            <a:r>
              <a:rPr lang="he-IL" b="0" i="0" dirty="0">
                <a:solidFill>
                  <a:srgbClr val="202122"/>
                </a:solidFill>
                <a:effectLst/>
                <a:latin typeface="Arial" panose="020B0604020202020204" pitchFamily="34" charset="0"/>
              </a:rPr>
              <a:t> אזרחיים, המתופעלים על ידי חברת </a:t>
            </a:r>
            <a:r>
              <a:rPr lang="he-IL" b="0" i="0" u="none" strike="noStrike" dirty="0">
                <a:solidFill>
                  <a:srgbClr val="3366CC"/>
                </a:solidFill>
                <a:effectLst/>
                <a:latin typeface="Arial" panose="020B0604020202020204" pitchFamily="34" charset="0"/>
                <a:hlinkClick r:id="rId4" tooltip="חלל תקשורת"/>
              </a:rPr>
              <a:t>חלל תקשורת</a:t>
            </a:r>
            <a:r>
              <a:rPr lang="he-IL" b="0" i="0" dirty="0">
                <a:solidFill>
                  <a:srgbClr val="202122"/>
                </a:solidFill>
                <a:effectLst/>
                <a:latin typeface="Arial" panose="020B0604020202020204" pitchFamily="34" charset="0"/>
              </a:rPr>
              <a:t>. הלוויינים הראשונים בסדרה נבנו על ידי </a:t>
            </a:r>
            <a:r>
              <a:rPr lang="he-IL" b="0" i="0" u="none" strike="noStrike" dirty="0">
                <a:solidFill>
                  <a:srgbClr val="3366CC"/>
                </a:solidFill>
                <a:effectLst/>
                <a:latin typeface="Arial" panose="020B0604020202020204" pitchFamily="34" charset="0"/>
                <a:hlinkClick r:id="rId5" tooltip="התעשייה האווירית לישראל"/>
              </a:rPr>
              <a:t>התעשייה האווירית לישראל</a:t>
            </a:r>
            <a:r>
              <a:rPr lang="he-IL" b="0" i="0" dirty="0">
                <a:solidFill>
                  <a:srgbClr val="202122"/>
                </a:solidFill>
                <a:effectLst/>
                <a:latin typeface="Arial" panose="020B0604020202020204" pitchFamily="34" charset="0"/>
              </a:rPr>
              <a:t>. עם הזמן, השם "עמוס" ניתן גם ללוויינים בייצור זר כעמוס 5, ועמוס 7, שמתופעלים על ידי חלל תקשורת וחלקם תוכננו על ידה כעמוס 17</a:t>
            </a:r>
          </a:p>
          <a:p>
            <a:pPr marL="0" lvl="0" indent="0" algn="r" rtl="1">
              <a:spcBef>
                <a:spcPts val="0"/>
              </a:spcBef>
              <a:spcAft>
                <a:spcPts val="0"/>
              </a:spcAft>
              <a:buNone/>
            </a:pPr>
            <a:endParaRPr lang="he-IL" b="0" i="0" dirty="0">
              <a:solidFill>
                <a:srgbClr val="202122"/>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עמוס 1 הוא לוויין התקשורת הישראלי שפותח על ידי התעשייה האווירית, וכלל תתי-מערכות של החברות </a:t>
            </a:r>
            <a:r>
              <a:rPr lang="en-US" b="0" i="0" dirty="0">
                <a:solidFill>
                  <a:srgbClr val="202122"/>
                </a:solidFill>
                <a:effectLst/>
                <a:latin typeface="Arial" panose="020B0604020202020204" pitchFamily="34" charset="0"/>
              </a:rPr>
              <a:t>DASA </a:t>
            </a:r>
            <a:r>
              <a:rPr lang="he-IL" b="0" i="0" dirty="0">
                <a:solidFill>
                  <a:srgbClr val="202122"/>
                </a:solidFill>
                <a:effectLst/>
                <a:latin typeface="Arial" panose="020B0604020202020204" pitchFamily="34" charset="0"/>
              </a:rPr>
              <a:t>הגרמנית ו־</a:t>
            </a:r>
            <a:r>
              <a:rPr lang="en-US" b="0" i="0" dirty="0">
                <a:solidFill>
                  <a:srgbClr val="202122"/>
                </a:solidFill>
                <a:effectLst/>
                <a:latin typeface="Arial" panose="020B0604020202020204" pitchFamily="34" charset="0"/>
              </a:rPr>
              <a:t>Alcatel </a:t>
            </a:r>
            <a:r>
              <a:rPr lang="en-US" b="0" i="0" dirty="0" err="1">
                <a:solidFill>
                  <a:srgbClr val="202122"/>
                </a:solidFill>
                <a:effectLst/>
                <a:latin typeface="Arial" panose="020B0604020202020204" pitchFamily="34" charset="0"/>
              </a:rPr>
              <a:t>Espace</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הצרפתית. שוגר ב־</a:t>
            </a:r>
            <a:r>
              <a:rPr lang="he-IL" b="0" i="0" u="none" strike="noStrike" dirty="0">
                <a:solidFill>
                  <a:srgbClr val="3366CC"/>
                </a:solidFill>
                <a:effectLst/>
                <a:latin typeface="Arial" panose="020B0604020202020204" pitchFamily="34" charset="0"/>
                <a:hlinkClick r:id="rId6" tooltip="16 במאי"/>
              </a:rPr>
              <a:t>16 במאי</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7" tooltip="1996"/>
              </a:rPr>
              <a:t>1996</a:t>
            </a:r>
            <a:r>
              <a:rPr lang="he-IL" b="0" i="0" dirty="0">
                <a:solidFill>
                  <a:srgbClr val="202122"/>
                </a:solidFill>
                <a:effectLst/>
                <a:latin typeface="Arial" panose="020B0604020202020204" pitchFamily="34" charset="0"/>
              </a:rPr>
              <a:t>. הוא נמכר לחברת </a:t>
            </a:r>
            <a:r>
              <a:rPr lang="he-IL" b="0" i="0" dirty="0" err="1">
                <a:solidFill>
                  <a:srgbClr val="202122"/>
                </a:solidFill>
                <a:effectLst/>
                <a:latin typeface="Arial" panose="020B0604020202020204" pitchFamily="34" charset="0"/>
              </a:rPr>
              <a:t>אינטלסאט</a:t>
            </a:r>
            <a:r>
              <a:rPr lang="he-IL" b="0" i="0" dirty="0">
                <a:solidFill>
                  <a:srgbClr val="202122"/>
                </a:solidFill>
                <a:effectLst/>
                <a:latin typeface="Arial" panose="020B0604020202020204" pitchFamily="34" charset="0"/>
              </a:rPr>
              <a:t> בשנת </a:t>
            </a:r>
            <a:r>
              <a:rPr lang="he-IL" b="0" i="0" u="none" strike="noStrike" dirty="0">
                <a:solidFill>
                  <a:srgbClr val="3366CC"/>
                </a:solidFill>
                <a:effectLst/>
                <a:latin typeface="Arial" panose="020B0604020202020204" pitchFamily="34" charset="0"/>
                <a:hlinkClick r:id="rId8" tooltip="2009"/>
              </a:rPr>
              <a:t>2009</a:t>
            </a:r>
            <a:r>
              <a:rPr lang="he-IL" b="0" i="0" dirty="0">
                <a:solidFill>
                  <a:srgbClr val="202122"/>
                </a:solidFill>
                <a:effectLst/>
                <a:latin typeface="Arial" panose="020B0604020202020204" pitchFamily="34" charset="0"/>
              </a:rPr>
              <a:t> ויצא מכלל שימוש.</a:t>
            </a:r>
          </a:p>
          <a:p>
            <a:pPr algn="r" rtl="1"/>
            <a:r>
              <a:rPr lang="he-IL" b="0" i="0" dirty="0">
                <a:solidFill>
                  <a:srgbClr val="202122"/>
                </a:solidFill>
                <a:effectLst/>
                <a:latin typeface="Arial" panose="020B0604020202020204" pitchFamily="34" charset="0"/>
              </a:rPr>
              <a:t>שימש בין השאר, לשירות טלוויזיה ישירות לבתים (</a:t>
            </a:r>
            <a:r>
              <a:rPr lang="en-US" b="0" i="0" u="none" strike="noStrike" dirty="0">
                <a:solidFill>
                  <a:srgbClr val="DD3333"/>
                </a:solidFill>
                <a:effectLst/>
                <a:latin typeface="Arial" panose="020B0604020202020204" pitchFamily="34" charset="0"/>
                <a:hlinkClick r:id="rId9" tooltip="DTH (הדף אינו קיים)"/>
              </a:rPr>
              <a:t>DTH</a:t>
            </a:r>
            <a:r>
              <a:rPr lang="en-US" b="0" i="0" dirty="0">
                <a:solidFill>
                  <a:srgbClr val="202122"/>
                </a:solidFill>
                <a:effectLst/>
                <a:latin typeface="Arial" panose="020B0604020202020204" pitchFamily="34" charset="0"/>
              </a:rPr>
              <a:t>/</a:t>
            </a:r>
            <a:r>
              <a:rPr lang="en-US" b="0" i="0" u="none" strike="noStrike" dirty="0">
                <a:solidFill>
                  <a:srgbClr val="DD3333"/>
                </a:solidFill>
                <a:effectLst/>
                <a:latin typeface="Arial" panose="020B0604020202020204" pitchFamily="34" charset="0"/>
                <a:hlinkClick r:id="rId10" tooltip="DBS (הדף אינו קיים)"/>
              </a:rPr>
              <a:t>DBS</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על ידי חברת </a:t>
            </a:r>
            <a:r>
              <a:rPr lang="en-US" b="0" i="0" u="none" strike="noStrike" dirty="0">
                <a:solidFill>
                  <a:srgbClr val="3366CC"/>
                </a:solidFill>
                <a:effectLst/>
                <a:latin typeface="Arial" panose="020B0604020202020204" pitchFamily="34" charset="0"/>
                <a:hlinkClick r:id="rId11" tooltip="Yes הטלוויזיה בלוויין"/>
              </a:rPr>
              <a:t>yes</a:t>
            </a:r>
            <a:r>
              <a:rPr lang="en-US" b="0" i="0" dirty="0">
                <a:solidFill>
                  <a:srgbClr val="202122"/>
                </a:solidFill>
                <a:effectLst/>
                <a:latin typeface="Arial" panose="020B0604020202020204" pitchFamily="34" charset="0"/>
              </a:rPr>
              <a:t> </a:t>
            </a:r>
            <a:r>
              <a:rPr lang="he-IL" b="0" i="0" dirty="0">
                <a:solidFill>
                  <a:srgbClr val="202122"/>
                </a:solidFill>
                <a:effectLst/>
                <a:latin typeface="Arial" panose="020B0604020202020204" pitchFamily="34" charset="0"/>
              </a:rPr>
              <a:t>ואחרים בארץ, על ידי </a:t>
            </a:r>
            <a:r>
              <a:rPr lang="en-US" b="0" i="0" dirty="0">
                <a:solidFill>
                  <a:srgbClr val="202122"/>
                </a:solidFill>
                <a:effectLst/>
                <a:latin typeface="Arial" panose="020B0604020202020204" pitchFamily="34" charset="0"/>
              </a:rPr>
              <a:t>HBO </a:t>
            </a:r>
            <a:r>
              <a:rPr lang="he-IL" b="0" i="0" dirty="0">
                <a:solidFill>
                  <a:srgbClr val="202122"/>
                </a:solidFill>
                <a:effectLst/>
                <a:latin typeface="Arial" panose="020B0604020202020204" pitchFamily="34" charset="0"/>
              </a:rPr>
              <a:t>וחברות נוספות ב</a:t>
            </a:r>
            <a:r>
              <a:rPr lang="he-IL" b="0" i="0" u="none" strike="noStrike" dirty="0">
                <a:solidFill>
                  <a:srgbClr val="3366CC"/>
                </a:solidFill>
                <a:effectLst/>
                <a:latin typeface="Arial" panose="020B0604020202020204" pitchFamily="34" charset="0"/>
                <a:hlinkClick r:id="rId12" tooltip="אירופה"/>
              </a:rPr>
              <a:t>אירופה</a:t>
            </a:r>
            <a:r>
              <a:rPr lang="he-IL" b="0" i="0" dirty="0">
                <a:solidFill>
                  <a:srgbClr val="202122"/>
                </a:solidFill>
                <a:effectLst/>
                <a:latin typeface="Arial" panose="020B0604020202020204" pitchFamily="34" charset="0"/>
              </a:rPr>
              <a:t>. חלל תקשורת הצליחה במהירות למלא את כל יכולת השידור של עמוס 1 ואף צברה בקשות נוספות, אי לכך החליטה החברה להרחיב את פעילותה ולשם כך יזמה את </a:t>
            </a:r>
            <a:r>
              <a:rPr lang="he-IL" b="0" i="0" u="none" strike="noStrike" dirty="0">
                <a:solidFill>
                  <a:srgbClr val="3366CC"/>
                </a:solidFill>
                <a:effectLst/>
                <a:latin typeface="Arial" panose="020B0604020202020204" pitchFamily="34" charset="0"/>
                <a:hlinkClick r:id="rId13" tooltip="עמוס 2"/>
              </a:rPr>
              <a:t>עמוס 2</a:t>
            </a:r>
            <a:r>
              <a:rPr lang="he-IL" b="0" i="0" dirty="0">
                <a:solidFill>
                  <a:srgbClr val="202122"/>
                </a:solidFill>
                <a:effectLst/>
                <a:latin typeface="Arial" panose="020B0604020202020204" pitchFamily="34" charset="0"/>
              </a:rPr>
              <a:t>, שכיום נמצא בבעלותה המלאה.</a:t>
            </a:r>
          </a:p>
          <a:p>
            <a:pPr algn="r" rtl="1"/>
            <a:endParaRPr lang="he-IL" b="0" i="0" dirty="0">
              <a:solidFill>
                <a:srgbClr val="202122"/>
              </a:solidFill>
              <a:effectLst/>
              <a:latin typeface="Arial" panose="020B0604020202020204" pitchFamily="34" charset="0"/>
            </a:endParaRPr>
          </a:p>
          <a:p>
            <a:pPr algn="r" rtl="1"/>
            <a:r>
              <a:rPr lang="he-IL" b="1" i="0" dirty="0">
                <a:solidFill>
                  <a:srgbClr val="000000"/>
                </a:solidFill>
                <a:effectLst/>
                <a:latin typeface="Arial" panose="020B0604020202020204" pitchFamily="34" charset="0"/>
              </a:rPr>
              <a:t>עמוס 2</a:t>
            </a:r>
            <a:r>
              <a:rPr lang="he-IL" b="0" i="0" dirty="0">
                <a:solidFill>
                  <a:srgbClr val="54595D"/>
                </a:solidFill>
                <a:effectLst/>
                <a:latin typeface="Arial" panose="020B0604020202020204" pitchFamily="34" charset="0"/>
              </a:rPr>
              <a:t>[</a:t>
            </a:r>
            <a:r>
              <a:rPr lang="he-IL" b="0" i="0" u="none" strike="noStrike" dirty="0">
                <a:solidFill>
                  <a:srgbClr val="3366CC"/>
                </a:solidFill>
                <a:effectLst/>
                <a:latin typeface="Arial" panose="020B0604020202020204" pitchFamily="34" charset="0"/>
                <a:hlinkClick r:id="rId14" tooltip="עריכת פסקה: &quot;עמוס 2&quot;"/>
              </a:rPr>
              <a:t>עריכת קוד מקור</a:t>
            </a:r>
            <a:r>
              <a:rPr lang="he-IL" b="0" i="0" dirty="0">
                <a:solidFill>
                  <a:srgbClr val="54595D"/>
                </a:solidFill>
                <a:effectLst/>
                <a:latin typeface="Arial" panose="020B0604020202020204" pitchFamily="34" charset="0"/>
              </a:rPr>
              <a:t> | </a:t>
            </a:r>
            <a:r>
              <a:rPr lang="he-IL" b="0" i="0" u="none" strike="noStrike" dirty="0">
                <a:solidFill>
                  <a:srgbClr val="3366CC"/>
                </a:solidFill>
                <a:effectLst/>
                <a:latin typeface="Arial" panose="020B0604020202020204" pitchFamily="34" charset="0"/>
                <a:hlinkClick r:id="rId15" tooltip="עריכת פסקה: &quot;עמוס 2&quot;"/>
              </a:rPr>
              <a:t>עריכה</a:t>
            </a:r>
            <a:r>
              <a:rPr lang="he-IL" b="0" i="0" dirty="0">
                <a:solidFill>
                  <a:srgbClr val="54595D"/>
                </a:solidFill>
                <a:effectLst/>
                <a:latin typeface="Arial" panose="020B0604020202020204" pitchFamily="34" charset="0"/>
              </a:rPr>
              <a:t>]</a:t>
            </a:r>
            <a:endParaRPr lang="he-IL" b="1" i="0" dirty="0">
              <a:solidFill>
                <a:srgbClr val="000000"/>
              </a:solidFill>
              <a:effectLst/>
              <a:latin typeface="Arial" panose="020B0604020202020204" pitchFamily="34" charset="0"/>
            </a:endParaRPr>
          </a:p>
          <a:p>
            <a:pPr algn="r" rtl="1"/>
            <a:r>
              <a:rPr lang="he-IL" dirty="0"/>
              <a:t> ערך מורחב – </a:t>
            </a:r>
            <a:r>
              <a:rPr lang="he-IL" b="1" u="none" strike="noStrike" dirty="0">
                <a:solidFill>
                  <a:srgbClr val="3366CC"/>
                </a:solidFill>
                <a:effectLst/>
                <a:hlinkClick r:id="rId13" tooltip="עמוס 2"/>
              </a:rPr>
              <a:t>עמוס 2</a:t>
            </a:r>
            <a:r>
              <a:rPr lang="he-IL" dirty="0"/>
              <a:t/>
            </a:r>
            <a:br>
              <a:rPr lang="he-IL" dirty="0"/>
            </a:br>
            <a:r>
              <a:rPr lang="he-IL" b="0" i="0" dirty="0">
                <a:solidFill>
                  <a:srgbClr val="202122"/>
                </a:solidFill>
                <a:effectLst/>
                <a:latin typeface="Arial" panose="020B0604020202020204" pitchFamily="34" charset="0"/>
              </a:rPr>
              <a:t>עמוס 2 שוגר ב־</a:t>
            </a:r>
            <a:r>
              <a:rPr lang="he-IL" b="0" i="0" u="none" strike="noStrike" dirty="0">
                <a:solidFill>
                  <a:srgbClr val="3366CC"/>
                </a:solidFill>
                <a:effectLst/>
                <a:latin typeface="Arial" panose="020B0604020202020204" pitchFamily="34" charset="0"/>
                <a:hlinkClick r:id="rId16" tooltip="28 בדצמבר"/>
              </a:rPr>
              <a:t>28 בדצמבר</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17" tooltip="2003"/>
              </a:rPr>
              <a:t>2003</a:t>
            </a:r>
            <a:r>
              <a:rPr lang="he-IL" b="0" i="0" dirty="0">
                <a:solidFill>
                  <a:srgbClr val="202122"/>
                </a:solidFill>
                <a:effectLst/>
                <a:latin typeface="Arial" panose="020B0604020202020204" pitchFamily="34" charset="0"/>
              </a:rPr>
              <a:t>, והוא משרת לקוחות בשלושה אזורי שירות: </a:t>
            </a:r>
            <a:r>
              <a:rPr lang="he-IL" b="0" i="0" u="none" strike="noStrike" dirty="0">
                <a:solidFill>
                  <a:srgbClr val="3366CC"/>
                </a:solidFill>
                <a:effectLst/>
                <a:latin typeface="Arial" panose="020B0604020202020204" pitchFamily="34" charset="0"/>
                <a:hlinkClick r:id="rId18" tooltip="המזרח התיכון"/>
              </a:rPr>
              <a:t>המזרח התיכון</a:t>
            </a:r>
            <a:r>
              <a:rPr lang="he-IL" b="0" i="0" dirty="0">
                <a:solidFill>
                  <a:srgbClr val="202122"/>
                </a:solidFill>
                <a:effectLst/>
                <a:latin typeface="Arial" panose="020B0604020202020204" pitchFamily="34" charset="0"/>
              </a:rPr>
              <a:t> (כולל ישראל), </a:t>
            </a:r>
            <a:r>
              <a:rPr lang="he-IL" b="0" i="0" u="none" strike="noStrike" dirty="0">
                <a:solidFill>
                  <a:srgbClr val="3366CC"/>
                </a:solidFill>
                <a:effectLst/>
                <a:latin typeface="Arial" panose="020B0604020202020204" pitchFamily="34" charset="0"/>
                <a:hlinkClick r:id="rId12" tooltip="אירופה"/>
              </a:rPr>
              <a:t>אירופה</a:t>
            </a:r>
            <a:r>
              <a:rPr lang="he-IL" b="0" i="0" dirty="0">
                <a:solidFill>
                  <a:srgbClr val="202122"/>
                </a:solidFill>
                <a:effectLst/>
                <a:latin typeface="Arial" panose="020B0604020202020204" pitchFamily="34" charset="0"/>
              </a:rPr>
              <a:t> והחוף המזרחי של </a:t>
            </a:r>
            <a:r>
              <a:rPr lang="he-IL" b="0" i="0" u="none" strike="noStrike" dirty="0">
                <a:solidFill>
                  <a:srgbClr val="3366CC"/>
                </a:solidFill>
                <a:effectLst/>
                <a:latin typeface="Arial" panose="020B0604020202020204" pitchFamily="34" charset="0"/>
                <a:hlinkClick r:id="rId19" tooltip="ארצות הברית"/>
              </a:rPr>
              <a:t>ארצות הברית</a:t>
            </a:r>
            <a:r>
              <a:rPr lang="he-IL" b="0" i="0" dirty="0">
                <a:solidFill>
                  <a:srgbClr val="202122"/>
                </a:solidFill>
                <a:effectLst/>
                <a:latin typeface="Arial" panose="020B0604020202020204" pitchFamily="34" charset="0"/>
              </a:rPr>
              <a:t>. שירותי השידור והתקשורת שמעניק הלוויין כוללים: הפצת שידורי טלוויזיה ורדיו ישירות לבתי הצופים (כמו השירותים שמציעה חברת </a:t>
            </a:r>
            <a:r>
              <a:rPr lang="en-US" b="0" i="0" dirty="0">
                <a:solidFill>
                  <a:srgbClr val="202122"/>
                </a:solidFill>
                <a:effectLst/>
                <a:latin typeface="Arial" panose="020B0604020202020204" pitchFamily="34" charset="0"/>
              </a:rPr>
              <a:t>YES </a:t>
            </a:r>
            <a:r>
              <a:rPr lang="he-IL" b="0" i="0" dirty="0">
                <a:solidFill>
                  <a:srgbClr val="202122"/>
                </a:solidFill>
                <a:effectLst/>
                <a:latin typeface="Arial" panose="020B0604020202020204" pitchFamily="34" charset="0"/>
              </a:rPr>
              <a:t>הישראלית), הפצת שידורי טלוויזיה ורדיו למרכזי כבלים, הפצת שירותי אינטרנט, ושידור נתונים לרשתות תקשורת. הפרויקט שעלותו הוערכה בכ־150 מיליון דולר יצר הכנסות של כ־37 מיליון שקל עד תחילת 2005.</a:t>
            </a:r>
          </a:p>
          <a:p>
            <a:pPr algn="r" rtl="1"/>
            <a:r>
              <a:rPr lang="he-IL" b="0" i="0" dirty="0">
                <a:solidFill>
                  <a:srgbClr val="202122"/>
                </a:solidFill>
                <a:effectLst/>
                <a:latin typeface="Arial" panose="020B0604020202020204" pitchFamily="34" charset="0"/>
              </a:rPr>
              <a:t>עמוס-1 ו-2 מוקמו בסמיכות האחד לשני (מעל קו האורך 4 מעלות מערב) על מנת ליצור מיקום משותף (</a:t>
            </a:r>
            <a:r>
              <a:rPr lang="en-US" b="0" i="0" dirty="0">
                <a:solidFill>
                  <a:srgbClr val="202122"/>
                </a:solidFill>
                <a:effectLst/>
                <a:latin typeface="Arial" panose="020B0604020202020204" pitchFamily="34" charset="0"/>
              </a:rPr>
              <a:t>CO LOCATION). </a:t>
            </a:r>
            <a:r>
              <a:rPr lang="he-IL" b="0" i="0" dirty="0">
                <a:solidFill>
                  <a:srgbClr val="202122"/>
                </a:solidFill>
                <a:effectLst/>
                <a:latin typeface="Arial" panose="020B0604020202020204" pitchFamily="34" charset="0"/>
              </a:rPr>
              <a:t>מיקום משותף זה </a:t>
            </a:r>
            <a:r>
              <a:rPr lang="he-IL" b="0" i="0" dirty="0" err="1">
                <a:solidFill>
                  <a:srgbClr val="202122"/>
                </a:solidFill>
                <a:effectLst/>
                <a:latin typeface="Arial" panose="020B0604020202020204" pitchFamily="34" charset="0"/>
              </a:rPr>
              <a:t>איפשר</a:t>
            </a:r>
            <a:r>
              <a:rPr lang="he-IL" b="0" i="0" dirty="0">
                <a:solidFill>
                  <a:srgbClr val="202122"/>
                </a:solidFill>
                <a:effectLst/>
                <a:latin typeface="Arial" panose="020B0604020202020204" pitchFamily="34" charset="0"/>
              </a:rPr>
              <a:t> למשתמשי הלוויין להגדיל את יכולות השימוש בו, ללא צורך ב</a:t>
            </a:r>
            <a:r>
              <a:rPr lang="he-IL" b="0" i="0" u="none" strike="noStrike" dirty="0">
                <a:solidFill>
                  <a:srgbClr val="3366CC"/>
                </a:solidFill>
                <a:effectLst/>
                <a:latin typeface="Arial" panose="020B0604020202020204" pitchFamily="34" charset="0"/>
                <a:hlinkClick r:id="rId20" tooltip="אנטנה"/>
              </a:rPr>
              <a:t>אנטנה</a:t>
            </a:r>
            <a:r>
              <a:rPr lang="he-IL" b="0" i="0" dirty="0">
                <a:solidFill>
                  <a:srgbClr val="202122"/>
                </a:solidFill>
                <a:effectLst/>
                <a:latin typeface="Arial" panose="020B0604020202020204" pitchFamily="34" charset="0"/>
              </a:rPr>
              <a:t> נוספת. כעת עמוס-3 מחליף את עמוס-1 ונמצא בסמיכות ללוויין עמוס-2. עמוס 2 סיים את חייו המסחריים באפריל 2017, וביצע תמרון התרחקות מהחגורה </a:t>
            </a:r>
            <a:r>
              <a:rPr lang="he-IL" b="0" i="0" dirty="0" err="1">
                <a:solidFill>
                  <a:srgbClr val="202122"/>
                </a:solidFill>
                <a:effectLst/>
                <a:latin typeface="Arial" panose="020B0604020202020204" pitchFamily="34" charset="0"/>
              </a:rPr>
              <a:t>הגיאוסטציונארית</a:t>
            </a:r>
            <a:r>
              <a:rPr lang="he-IL" b="0" i="0" dirty="0">
                <a:solidFill>
                  <a:srgbClr val="202122"/>
                </a:solidFill>
                <a:effectLst/>
                <a:latin typeface="Arial" panose="020B0604020202020204" pitchFamily="34" charset="0"/>
              </a:rPr>
              <a:t>. הלקוחות הועברו </a:t>
            </a:r>
            <a:r>
              <a:rPr lang="he-IL" b="0" i="0" dirty="0" err="1">
                <a:solidFill>
                  <a:srgbClr val="202122"/>
                </a:solidFill>
                <a:effectLst/>
                <a:latin typeface="Arial" panose="020B0604020202020204" pitchFamily="34" charset="0"/>
              </a:rPr>
              <a:t>ללוויני</a:t>
            </a:r>
            <a:r>
              <a:rPr lang="he-IL" b="0" i="0" dirty="0">
                <a:solidFill>
                  <a:srgbClr val="202122"/>
                </a:solidFill>
                <a:effectLst/>
                <a:latin typeface="Arial" panose="020B0604020202020204" pitchFamily="34" charset="0"/>
              </a:rPr>
              <a:t> עמוס 3 ועמוס 7</a:t>
            </a:r>
            <a:r>
              <a:rPr lang="he-IL" b="0" i="0" u="none" strike="noStrike" baseline="30000" dirty="0">
                <a:solidFill>
                  <a:srgbClr val="3366CC"/>
                </a:solidFill>
                <a:effectLst/>
                <a:latin typeface="Arial" panose="020B0604020202020204" pitchFamily="34" charset="0"/>
                <a:hlinkClick r:id="rId21"/>
              </a:rPr>
              <a:t>[18]</a:t>
            </a:r>
            <a:r>
              <a:rPr lang="he-IL" b="0" i="0" dirty="0">
                <a:solidFill>
                  <a:srgbClr val="202122"/>
                </a:solidFill>
                <a:effectLst/>
                <a:latin typeface="Arial" panose="020B0604020202020204" pitchFamily="34" charset="0"/>
              </a:rPr>
              <a:t>.</a:t>
            </a:r>
          </a:p>
          <a:p>
            <a:pPr algn="r" rtl="1"/>
            <a:r>
              <a:rPr lang="he-IL" b="1" i="0" dirty="0">
                <a:solidFill>
                  <a:srgbClr val="000000"/>
                </a:solidFill>
                <a:effectLst/>
                <a:latin typeface="Arial" panose="020B0604020202020204" pitchFamily="34" charset="0"/>
              </a:rPr>
              <a:t>עמוס 3-</a:t>
            </a:r>
            <a:r>
              <a:rPr lang="he-IL" dirty="0"/>
              <a:t/>
            </a:r>
            <a:br>
              <a:rPr lang="he-IL" dirty="0"/>
            </a:br>
            <a:r>
              <a:rPr lang="he-IL" b="0" i="0" dirty="0">
                <a:solidFill>
                  <a:srgbClr val="202122"/>
                </a:solidFill>
                <a:effectLst/>
                <a:latin typeface="Arial" panose="020B0604020202020204" pitchFamily="34" charset="0"/>
              </a:rPr>
              <a:t>עמוס 3 שוגר ב-</a:t>
            </a:r>
            <a:r>
              <a:rPr lang="he-IL" b="0" i="0" u="none" strike="noStrike" dirty="0">
                <a:solidFill>
                  <a:srgbClr val="3366CC"/>
                </a:solidFill>
                <a:effectLst/>
                <a:latin typeface="Arial" panose="020B0604020202020204" pitchFamily="34" charset="0"/>
                <a:hlinkClick r:id="rId22" tooltip="28 באפריל"/>
              </a:rPr>
              <a:t>28 באפריל</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23" tooltip="2008"/>
              </a:rPr>
              <a:t>2008</a:t>
            </a:r>
            <a:r>
              <a:rPr lang="he-IL" b="0" i="0" dirty="0">
                <a:solidFill>
                  <a:srgbClr val="202122"/>
                </a:solidFill>
                <a:effectLst/>
                <a:latin typeface="Arial" panose="020B0604020202020204" pitchFamily="34" charset="0"/>
              </a:rPr>
              <a:t>. מטרתו הייתה להחליף את עמוס-1 שהוצא משירות ואף להגדיל את יכולות התקשורת הלוויינית של "חלל תקשורת". הלוויין מיועד לפעול עד 2026.</a:t>
            </a:r>
          </a:p>
          <a:p>
            <a:pPr algn="r" rtl="1"/>
            <a:r>
              <a:rPr lang="he-IL" b="1" i="0" dirty="0">
                <a:solidFill>
                  <a:srgbClr val="000000"/>
                </a:solidFill>
                <a:effectLst/>
                <a:latin typeface="Arial" panose="020B0604020202020204" pitchFamily="34" charset="0"/>
              </a:rPr>
              <a:t>עמוס 4</a:t>
            </a:r>
            <a:r>
              <a:rPr lang="he-IL" b="0" i="0" dirty="0">
                <a:solidFill>
                  <a:srgbClr val="54595D"/>
                </a:solidFill>
                <a:effectLst/>
                <a:latin typeface="Arial" panose="020B0604020202020204" pitchFamily="34" charset="0"/>
              </a:rPr>
              <a:t>-</a:t>
            </a:r>
            <a:endParaRPr lang="he-IL" b="1" i="0" dirty="0">
              <a:solidFill>
                <a:srgbClr val="000000"/>
              </a:solidFill>
              <a:effectLst/>
              <a:latin typeface="Arial" panose="020B0604020202020204" pitchFamily="34" charset="0"/>
            </a:endParaRPr>
          </a:p>
          <a:p>
            <a:pPr algn="r" rtl="1"/>
            <a:r>
              <a:rPr lang="he-IL" b="0" i="0" dirty="0">
                <a:solidFill>
                  <a:srgbClr val="202122"/>
                </a:solidFill>
                <a:effectLst/>
                <a:latin typeface="Arial" panose="020B0604020202020204" pitchFamily="34" charset="0"/>
              </a:rPr>
              <a:t>עמוס 4 שוגר ב-</a:t>
            </a:r>
            <a:r>
              <a:rPr lang="he-IL" b="0" i="0" u="none" strike="noStrike" dirty="0">
                <a:solidFill>
                  <a:srgbClr val="3366CC"/>
                </a:solidFill>
                <a:effectLst/>
                <a:latin typeface="Arial" panose="020B0604020202020204" pitchFamily="34" charset="0"/>
                <a:hlinkClick r:id="rId24" tooltip="31 באוגוסט"/>
              </a:rPr>
              <a:t>31 באוגוסט</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25" tooltip="2013"/>
              </a:rPr>
              <a:t>2013</a:t>
            </a:r>
            <a:r>
              <a:rPr lang="he-IL" b="0" i="0" dirty="0">
                <a:solidFill>
                  <a:srgbClr val="202122"/>
                </a:solidFill>
                <a:effectLst/>
                <a:latin typeface="Arial" panose="020B0604020202020204" pitchFamily="34" charset="0"/>
              </a:rPr>
              <a:t>. משרת את אזור </a:t>
            </a:r>
            <a:r>
              <a:rPr lang="he-IL" b="0" i="0" u="none" strike="noStrike" dirty="0">
                <a:solidFill>
                  <a:srgbClr val="3366CC"/>
                </a:solidFill>
                <a:effectLst/>
                <a:latin typeface="Arial" panose="020B0604020202020204" pitchFamily="34" charset="0"/>
                <a:hlinkClick r:id="rId26" tooltip="דרום-מזרח אסיה"/>
              </a:rPr>
              <a:t>דרום-מזרח אסיה</a:t>
            </a:r>
            <a:r>
              <a:rPr lang="he-IL" b="0" i="0" dirty="0">
                <a:solidFill>
                  <a:srgbClr val="202122"/>
                </a:solidFill>
                <a:effectLst/>
                <a:latin typeface="Arial" panose="020B0604020202020204" pitchFamily="34" charset="0"/>
              </a:rPr>
              <a:t>. הלוויין מיועד לשימוש עד 2025.</a:t>
            </a:r>
          </a:p>
          <a:p>
            <a:pPr algn="r" rtl="1"/>
            <a:endParaRPr lang="he-IL" b="0" i="0" dirty="0">
              <a:solidFill>
                <a:srgbClr val="202122"/>
              </a:solidFill>
              <a:effectLst/>
              <a:latin typeface="Arial" panose="020B0604020202020204" pitchFamily="34" charset="0"/>
            </a:endParaRPr>
          </a:p>
          <a:p>
            <a:pPr marL="0" lvl="0" indent="0" algn="r" rtl="1">
              <a:spcBef>
                <a:spcPts val="0"/>
              </a:spcBef>
              <a:spcAft>
                <a:spcPts val="0"/>
              </a:spcAft>
              <a:buNone/>
            </a:pPr>
            <a:endParaRPr dirty="0"/>
          </a:p>
        </p:txBody>
      </p:sp>
      <p:sp>
        <p:nvSpPr>
          <p:cNvPr id="1097" name="Google Shape;109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endParaRPr dirty="0"/>
          </a:p>
        </p:txBody>
      </p:sp>
      <p:sp>
        <p:nvSpPr>
          <p:cNvPr id="851" name="Google Shape;85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31</a:t>
            </a:fld>
            <a:endParaRPr/>
          </a:p>
        </p:txBody>
      </p:sp>
    </p:spTree>
    <p:extLst>
      <p:ext uri="{BB962C8B-B14F-4D97-AF65-F5344CB8AC3E}">
        <p14:creationId xmlns:p14="http://schemas.microsoft.com/office/powerpoint/2010/main" val="2671309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dirty="0"/>
          </a:p>
        </p:txBody>
      </p:sp>
      <p:sp>
        <p:nvSpPr>
          <p:cNvPr id="1126" name="Google Shape;112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a:t>בדיקות של חלל הן בדיקות של תנאי קיצון שקיימים שם, כמו למשל טמפרטורות גבוהות מאוד או נמוכות מאוד, נחיתה על קרקע סלעית וקשה, שינויים בלחצי אוויר ועוד.</a:t>
            </a:r>
            <a:endParaRPr/>
          </a:p>
          <a:p>
            <a:pPr marL="0" lvl="0" indent="0" algn="r" rtl="1">
              <a:spcBef>
                <a:spcPts val="0"/>
              </a:spcBef>
              <a:spcAft>
                <a:spcPts val="0"/>
              </a:spcAft>
              <a:buNone/>
            </a:pPr>
            <a:endParaRPr/>
          </a:p>
        </p:txBody>
      </p:sp>
      <p:sp>
        <p:nvSpPr>
          <p:cNvPr id="1126" name="Google Shape;112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33</a:t>
            </a:fld>
            <a:endParaRPr/>
          </a:p>
        </p:txBody>
      </p:sp>
    </p:spTree>
    <p:extLst>
      <p:ext uri="{BB962C8B-B14F-4D97-AF65-F5344CB8AC3E}">
        <p14:creationId xmlns:p14="http://schemas.microsoft.com/office/powerpoint/2010/main" val="1131342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40" name="Google Shape;114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David"/>
              <a:buNone/>
            </a:pPr>
            <a:r>
              <a:rPr lang="iw-IL" sz="1200">
                <a:latin typeface="David"/>
                <a:ea typeface="David"/>
                <a:cs typeface="David"/>
                <a:sym typeface="David"/>
              </a:rPr>
              <a:t>הפעלת סרטון בניית "בראשית"</a:t>
            </a:r>
            <a:endParaRPr/>
          </a:p>
          <a:p>
            <a:pPr marL="0" marR="0" lvl="0" indent="0" algn="r" rtl="1">
              <a:lnSpc>
                <a:spcPct val="100000"/>
              </a:lnSpc>
              <a:spcBef>
                <a:spcPts val="0"/>
              </a:spcBef>
              <a:spcAft>
                <a:spcPts val="0"/>
              </a:spcAft>
              <a:buClr>
                <a:schemeClr val="dk1"/>
              </a:buClr>
              <a:buSzPts val="1200"/>
              <a:buFont typeface="Calibri"/>
              <a:buNone/>
            </a:pPr>
            <a:endParaRPr sz="1200">
              <a:latin typeface="David"/>
              <a:ea typeface="David"/>
              <a:cs typeface="David"/>
              <a:sym typeface="David"/>
            </a:endParaRPr>
          </a:p>
          <a:p>
            <a:pPr marL="0" marR="0" lvl="0" indent="0" algn="r" rtl="1">
              <a:lnSpc>
                <a:spcPct val="100000"/>
              </a:lnSpc>
              <a:spcBef>
                <a:spcPts val="360"/>
              </a:spcBef>
              <a:spcAft>
                <a:spcPts val="0"/>
              </a:spcAft>
              <a:buClr>
                <a:schemeClr val="dk1"/>
              </a:buClr>
              <a:buSzPts val="1200"/>
              <a:buFont typeface="David"/>
              <a:buNone/>
            </a:pPr>
            <a:r>
              <a:rPr lang="iw-IL" sz="1200">
                <a:latin typeface="David"/>
                <a:ea typeface="David"/>
                <a:cs typeface="David"/>
                <a:sym typeface="David"/>
              </a:rPr>
              <a:t>SpaceIL והתעשייה האווירית בנו את החללית הישראלית הראשונה! </a:t>
            </a:r>
            <a:endParaRPr/>
          </a:p>
          <a:p>
            <a:pPr marL="0" marR="0" lvl="0" indent="0" algn="r" rtl="1">
              <a:lnSpc>
                <a:spcPct val="100000"/>
              </a:lnSpc>
              <a:spcBef>
                <a:spcPts val="360"/>
              </a:spcBef>
              <a:spcAft>
                <a:spcPts val="0"/>
              </a:spcAft>
              <a:buClr>
                <a:schemeClr val="dk1"/>
              </a:buClr>
              <a:buSzPts val="1200"/>
              <a:buFont typeface="David"/>
              <a:buNone/>
            </a:pPr>
            <a:r>
              <a:rPr lang="iw-IL" sz="1200">
                <a:latin typeface="David"/>
                <a:ea typeface="David"/>
                <a:cs typeface="David"/>
                <a:sym typeface="David"/>
              </a:rPr>
              <a:t>החללית "בראשית" שוגרה ב 22/2/2019.</a:t>
            </a:r>
            <a:endParaRPr/>
          </a:p>
          <a:p>
            <a:pPr marL="0" marR="0" lvl="0" indent="0" algn="r" rtl="1">
              <a:lnSpc>
                <a:spcPct val="100000"/>
              </a:lnSpc>
              <a:spcBef>
                <a:spcPts val="360"/>
              </a:spcBef>
              <a:spcAft>
                <a:spcPts val="0"/>
              </a:spcAft>
              <a:buClr>
                <a:schemeClr val="dk1"/>
              </a:buClr>
              <a:buSzPts val="1200"/>
              <a:buFont typeface="David"/>
              <a:buNone/>
            </a:pPr>
            <a:r>
              <a:rPr lang="iw-IL" sz="1200">
                <a:latin typeface="David"/>
                <a:ea typeface="David"/>
                <a:cs typeface="David"/>
                <a:sym typeface="David"/>
              </a:rPr>
              <a:t>החללית לא הצליחה לנחות על הירח בגלל בעיות טכניות, אבל היא כן נכנסה למסלול שהקיף את הירח ובכך הפכה את ישראל למדינה השביעית בעולם שמצליחה להקיף את הירח!</a:t>
            </a:r>
            <a:endParaRPr/>
          </a:p>
          <a:p>
            <a:pPr marL="0" marR="0" lvl="0" indent="0" algn="r" rtl="1">
              <a:lnSpc>
                <a:spcPct val="100000"/>
              </a:lnSpc>
              <a:spcBef>
                <a:spcPts val="360"/>
              </a:spcBef>
              <a:spcAft>
                <a:spcPts val="0"/>
              </a:spcAft>
              <a:buClr>
                <a:schemeClr val="dk1"/>
              </a:buClr>
              <a:buSzPts val="1200"/>
              <a:buFont typeface="Calibri"/>
              <a:buNone/>
            </a:pPr>
            <a:endParaRPr sz="1200">
              <a:latin typeface="David"/>
              <a:ea typeface="David"/>
              <a:cs typeface="David"/>
              <a:sym typeface="David"/>
            </a:endParaRPr>
          </a:p>
          <a:p>
            <a:pPr marL="0" lvl="0" indent="0" algn="r" rtl="1">
              <a:spcBef>
                <a:spcPts val="0"/>
              </a:spcBef>
              <a:spcAft>
                <a:spcPts val="0"/>
              </a:spcAft>
              <a:buNone/>
            </a:pPr>
            <a:r>
              <a:rPr lang="iw-IL" sz="1200">
                <a:solidFill>
                  <a:schemeClr val="dk1"/>
                </a:solidFill>
                <a:latin typeface="Calibri"/>
                <a:ea typeface="Calibri"/>
                <a:cs typeface="Calibri"/>
                <a:sym typeface="Calibri"/>
              </a:rPr>
              <a:t>התעשייה האווירית היא בית החלל של ישראל, אנחנו בונים לוויינים כבר מעל 30 שנה ובזכות הידע, היכולות והתשתיות שיש רק בתעשייה האווירית אפשר היה לבנות בישראל את החללית בראשית. </a:t>
            </a:r>
            <a:endParaRPr sz="1200">
              <a:solidFill>
                <a:schemeClr val="dk1"/>
              </a:solidFill>
              <a:latin typeface="Calibri"/>
              <a:ea typeface="Calibri"/>
              <a:cs typeface="Calibri"/>
              <a:sym typeface="Calibri"/>
            </a:endParaRPr>
          </a:p>
          <a:p>
            <a:pPr marL="0" lvl="0" indent="0" algn="r" rtl="1">
              <a:spcBef>
                <a:spcPts val="0"/>
              </a:spcBef>
              <a:spcAft>
                <a:spcPts val="0"/>
              </a:spcAft>
              <a:buNone/>
            </a:pPr>
            <a:r>
              <a:rPr lang="iw-IL" sz="1200">
                <a:solidFill>
                  <a:schemeClr val="dk1"/>
                </a:solidFill>
                <a:latin typeface="Calibri"/>
                <a:ea typeface="Calibri"/>
                <a:cs typeface="Calibri"/>
                <a:sym typeface="Calibri"/>
              </a:rPr>
              <a:t>התעשייה האווירית הייתה שותפה מרכזית בפיתוח החללית יחד עם עמותת SpaceIL, בראשית נבנתה בתעשייה האווירית, ומחדר הבקרה שלנו ביהוד המשימה לירח נוהלה</a:t>
            </a:r>
            <a:endParaRPr sz="1200">
              <a:latin typeface="David"/>
              <a:ea typeface="David"/>
              <a:cs typeface="David"/>
              <a:sym typeface="David"/>
            </a:endParaRPr>
          </a:p>
          <a:p>
            <a:pPr marL="0" marR="0" lvl="0" indent="0" algn="r" rtl="1">
              <a:lnSpc>
                <a:spcPct val="100000"/>
              </a:lnSpc>
              <a:spcBef>
                <a:spcPts val="0"/>
              </a:spcBef>
              <a:spcAft>
                <a:spcPts val="0"/>
              </a:spcAft>
              <a:buClr>
                <a:schemeClr val="dk1"/>
              </a:buClr>
              <a:buSzPts val="1200"/>
              <a:buFont typeface="Calibri"/>
              <a:buNone/>
            </a:pPr>
            <a:endParaRPr/>
          </a:p>
          <a:p>
            <a:pPr marL="0" marR="0" lvl="0" indent="0" algn="r" rtl="1">
              <a:lnSpc>
                <a:spcPct val="100000"/>
              </a:lnSpc>
              <a:spcBef>
                <a:spcPts val="0"/>
              </a:spcBef>
              <a:spcAft>
                <a:spcPts val="0"/>
              </a:spcAft>
              <a:buClr>
                <a:schemeClr val="dk1"/>
              </a:buClr>
              <a:buSzPts val="1200"/>
              <a:buFont typeface="Calibri"/>
              <a:buNone/>
            </a:pPr>
            <a:endParaRPr/>
          </a:p>
        </p:txBody>
      </p:sp>
      <p:sp>
        <p:nvSpPr>
          <p:cNvPr id="1141" name="Google Shape;114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iw-IL"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5" name="Google Shape;115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בקשו מהתלמידים להשתתף ולומר מה הם זוכרים</a:t>
            </a:r>
            <a:endParaRPr/>
          </a:p>
          <a:p>
            <a:pPr marL="0" lvl="0" indent="0" algn="r" rtl="1">
              <a:spcBef>
                <a:spcPts val="0"/>
              </a:spcBef>
              <a:spcAft>
                <a:spcPts val="0"/>
              </a:spcAft>
              <a:buNone/>
            </a:pPr>
            <a:r>
              <a:rPr lang="iw-IL"/>
              <a:t>אחר כך חישופו את 5 העובדות</a:t>
            </a:r>
            <a:endParaRPr/>
          </a:p>
          <a:p>
            <a:pPr marL="0" lvl="0" indent="0" algn="r" rtl="1">
              <a:spcBef>
                <a:spcPts val="0"/>
              </a:spcBef>
              <a:spcAft>
                <a:spcPts val="0"/>
              </a:spcAft>
              <a:buNone/>
            </a:pPr>
            <a:endParaRPr/>
          </a:p>
          <a:p>
            <a:pPr marL="0" lvl="0" indent="0" algn="r" rtl="1">
              <a:spcBef>
                <a:spcPts val="0"/>
              </a:spcBef>
              <a:spcAft>
                <a:spcPts val="0"/>
              </a:spcAft>
              <a:buNone/>
            </a:pPr>
            <a:r>
              <a:rPr lang="iw-IL"/>
              <a:t>הרחבה על העובדה החמישית:</a:t>
            </a:r>
            <a:endParaRPr/>
          </a:p>
          <a:p>
            <a:pPr marL="0" lvl="0" indent="0" algn="r" rtl="1">
              <a:spcBef>
                <a:spcPts val="0"/>
              </a:spcBef>
              <a:spcAft>
                <a:spcPts val="0"/>
              </a:spcAft>
              <a:buNone/>
            </a:pPr>
            <a:r>
              <a:rPr lang="iw-IL" sz="1200">
                <a:solidFill>
                  <a:schemeClr val="dk1"/>
                </a:solidFill>
                <a:latin typeface="Calibri"/>
                <a:ea typeface="Calibri"/>
                <a:cs typeface="Calibri"/>
                <a:sym typeface="Calibri"/>
              </a:rPr>
              <a:t>לוויין צילום מקיף את כדור הארץ בשעה וחצי ולוויין תקשורת מקיף את כדור הארץ ב 24 שעות</a:t>
            </a:r>
            <a:endParaRPr/>
          </a:p>
          <a:p>
            <a:pPr marL="0" marR="0" lvl="0" indent="0" algn="r" rtl="1">
              <a:lnSpc>
                <a:spcPct val="100000"/>
              </a:lnSpc>
              <a:spcBef>
                <a:spcPts val="0"/>
              </a:spcBef>
              <a:spcAft>
                <a:spcPts val="0"/>
              </a:spcAft>
              <a:buClr>
                <a:schemeClr val="dk1"/>
              </a:buClr>
              <a:buSzPts val="1200"/>
              <a:buFont typeface="Calibri"/>
              <a:buNone/>
            </a:pPr>
            <a:endParaRPr>
              <a:solidFill>
                <a:schemeClr val="lt1"/>
              </a:solidFill>
            </a:endParaRPr>
          </a:p>
        </p:txBody>
      </p:sp>
      <p:sp>
        <p:nvSpPr>
          <p:cNvPr id="1156" name="Google Shape;115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1">
              <a:spcBef>
                <a:spcPts val="0"/>
              </a:spcBef>
              <a:spcAft>
                <a:spcPts val="0"/>
              </a:spcAft>
              <a:buNone/>
            </a:pPr>
            <a:fld id="{00000000-1234-1234-1234-123412341234}" type="slidenum">
              <a:rPr lang="iw-IL"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9" name="Google Shape;117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lt1"/>
              </a:buClr>
              <a:buSzPts val="1200"/>
              <a:buFont typeface="Calibri"/>
              <a:buNone/>
            </a:pPr>
            <a:r>
              <a:rPr lang="iw-IL" dirty="0">
                <a:solidFill>
                  <a:schemeClr val="lt1"/>
                </a:solidFill>
              </a:rPr>
              <a:t>ליל יורי נחגג בכל העולם כמחווה ליורי גגארין, האדם הראשון בהיסטוריה שהגיע לחלל ב-12 באפריל 1961. </a:t>
            </a:r>
            <a:endParaRPr dirty="0"/>
          </a:p>
          <a:p>
            <a:pPr marL="0" lvl="0" indent="0" algn="l" rtl="0">
              <a:spcBef>
                <a:spcPts val="0"/>
              </a:spcBef>
              <a:spcAft>
                <a:spcPts val="0"/>
              </a:spcAft>
              <a:buNone/>
            </a:pPr>
            <a:endParaRPr dirty="0"/>
          </a:p>
        </p:txBody>
      </p:sp>
      <p:sp>
        <p:nvSpPr>
          <p:cNvPr id="1180" name="Google Shape;118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Clr>
                <a:srgbClr val="333333"/>
              </a:buClr>
              <a:buSzPts val="1200"/>
              <a:buFont typeface="Calibri"/>
              <a:buNone/>
            </a:pPr>
            <a:r>
              <a:rPr lang="iw-IL" b="1" i="0" dirty="0">
                <a:solidFill>
                  <a:srgbClr val="333333"/>
                </a:solidFill>
                <a:latin typeface="Arial"/>
                <a:ea typeface="Arial"/>
                <a:cs typeface="Arial"/>
                <a:sym typeface="Arial"/>
              </a:rPr>
              <a:t>עוד עובדות מעניינות על יורי גגארין:</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גגארין היה רק בן 27 כשהוא שוגר לחלל. </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בדרך לשיגור, גגארין ביקש מנהג האוטובוס לעצור רגע כדי שהוא יוכל לצאת להטיל את מימו. זה הפך למסורת של שאר הקוסמונאוטים אחריו: בדרך לשיגור, האוטובוס עוצר תמיד (כבר לא צריך לבקש), הקוסמונאוטים יוצאים לעשות את צרכיהם.</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לקפסולה שבאמצעותה המריא גגארין לחלל יכול היה להכנס רק מי שגובהו פחות ממטר שישים, גובהו של יורי תאם לדרישות.</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במהלך טיסתו לחלל גגארין לא עשה דבר ואף הקפיד לא לגעת במערכות החללית.</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משך הזמן בו הקיפה החללית "ווסטוק" את כדור הארץ: 108 דקות.</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עם שובו לאטמוספירה, יורי נחת בשדה תפוחי אדמה שם צפו בו סבתא ונכדתה.</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לאחר ששב לכדור הארץ, נאסר עליו להשתתף באימוני טיסה וכן במשימות חלל נוספות בשל חשש לחייו. לאחר מספר שנים הוחלט שישמש כטייס גיבוי לוולדימיר קומארוב במשימת סויוז 1 לחלל. אך לאחר שזו התרסקה וקומארוב נהרג, </a:t>
            </a:r>
            <a:r>
              <a:rPr lang="iw-IL" b="1" i="0" dirty="0">
                <a:solidFill>
                  <a:srgbClr val="333333"/>
                </a:solidFill>
                <a:latin typeface="Arial"/>
                <a:ea typeface="Arial"/>
                <a:cs typeface="Arial"/>
                <a:sym typeface="Arial"/>
              </a:rPr>
              <a:t>נמנע ממנו להשתתף באימונים לקראת משימות חלל נוספות. </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ב- 27 במרץ 1968, גגארין ערך טיסת אימונים שיגרתית יחד עם מדריך טיסה מנוסה, המטוס התרסק ושניהם נהרגו. </a:t>
            </a:r>
            <a:endParaRPr dirty="0"/>
          </a:p>
          <a:p>
            <a:pPr marL="0" lvl="0" indent="-76200" algn="r" rtl="1">
              <a:spcBef>
                <a:spcPts val="0"/>
              </a:spcBef>
              <a:spcAft>
                <a:spcPts val="0"/>
              </a:spcAft>
              <a:buClr>
                <a:srgbClr val="333333"/>
              </a:buClr>
              <a:buSzPts val="1200"/>
              <a:buFont typeface="Calibri"/>
              <a:buAutoNum type="arabicPeriod"/>
            </a:pPr>
            <a:r>
              <a:rPr lang="iw-IL" b="0" i="0" dirty="0">
                <a:solidFill>
                  <a:srgbClr val="333333"/>
                </a:solidFill>
                <a:latin typeface="Arial"/>
                <a:ea typeface="Arial"/>
                <a:cs typeface="Arial"/>
                <a:sym typeface="Arial"/>
              </a:rPr>
              <a:t>על שמו של </a:t>
            </a:r>
            <a:r>
              <a:rPr lang="iw-IL" b="1" i="0" dirty="0">
                <a:solidFill>
                  <a:srgbClr val="333333"/>
                </a:solidFill>
                <a:latin typeface="Open Sans"/>
                <a:ea typeface="Open Sans"/>
                <a:cs typeface="Open Sans"/>
                <a:sym typeface="Open Sans"/>
              </a:rPr>
              <a:t>גגארין נקרא האסטרואיד מספר 1772 שהתגלה על-ידי הקוסמונאוטית לודמילה צ'רניק בשנת 1968.</a:t>
            </a:r>
            <a:endParaRPr sz="1200" b="1" dirty="0">
              <a:solidFill>
                <a:schemeClr val="lt1"/>
              </a:solidFill>
              <a:latin typeface="Arial"/>
              <a:ea typeface="Arial"/>
              <a:cs typeface="Arial"/>
              <a:sym typeface="Arial"/>
            </a:endParaRPr>
          </a:p>
          <a:p>
            <a:pPr marL="0" marR="0" lvl="0" indent="0" algn="r" rtl="1">
              <a:lnSpc>
                <a:spcPct val="100000"/>
              </a:lnSpc>
              <a:spcBef>
                <a:spcPts val="0"/>
              </a:spcBef>
              <a:spcAft>
                <a:spcPts val="0"/>
              </a:spcAft>
              <a:buClr>
                <a:schemeClr val="dk1"/>
              </a:buClr>
              <a:buSzPts val="1200"/>
              <a:buFont typeface="Calibri"/>
              <a:buNone/>
            </a:pPr>
            <a:endParaRPr sz="1200" b="1" dirty="0">
              <a:solidFill>
                <a:schemeClr val="lt1"/>
              </a:solidFill>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202" name="Google Shape;120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sz="1000" b="0" i="0" dirty="0">
                <a:solidFill>
                  <a:srgbClr val="FFFFFF"/>
                </a:solidFill>
                <a:latin typeface="Arial"/>
                <a:ea typeface="Arial"/>
                <a:cs typeface="Arial"/>
                <a:sym typeface="Arial"/>
              </a:rPr>
              <a:t>בראשית 1 היא החללית הישראלית הראשונה שנבנתה ע״י עמותתSpaceIL  ובשיתוף התעשייה האווירית. </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בראשית שוגרה לחלל ב22 לפברואר 2019 ולכדה את הירח חודש וחצי לאחר מכן ב4 לאפריל. </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שבוע אחרי לכידת הירח, החללית קיבלה פקודה מחדר הבקרה ביהוד והחלה בתהליך הנחיתה על הירח. במהלך תהליך הנחיתה התגלו מספר כשלים שהובילו לנחיתה קשה במהירות של 1 ק״מ לשניה על קרקע הירח.</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הישגיה של החללית בראשית:</a:t>
            </a:r>
            <a:endParaRPr dirty="0"/>
          </a:p>
          <a:p>
            <a:pPr marL="228600" lvl="0" indent="-228600" algn="r" rtl="1">
              <a:spcBef>
                <a:spcPts val="0"/>
              </a:spcBef>
              <a:spcAft>
                <a:spcPts val="0"/>
              </a:spcAft>
              <a:buClr>
                <a:srgbClr val="FFFFFF"/>
              </a:buClr>
              <a:buSzPts val="1000"/>
              <a:buFont typeface="Arial"/>
              <a:buAutoNum type="arabicPeriod"/>
            </a:pPr>
            <a:r>
              <a:rPr lang="iw-IL" sz="1000" b="0" i="0" dirty="0">
                <a:solidFill>
                  <a:srgbClr val="FFFFFF"/>
                </a:solidFill>
                <a:latin typeface="Arial"/>
                <a:ea typeface="Arial"/>
                <a:cs typeface="Arial"/>
                <a:sym typeface="Arial"/>
              </a:rPr>
              <a:t>החללית הפרטית הראשונה לירח</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2. החללית הישראלית הראשונה לירח</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3. שמה את ישראל על המפה כמדינה השביעית שהגיעה לירח</a:t>
            </a:r>
            <a:endParaRPr dirty="0"/>
          </a:p>
          <a:p>
            <a:pPr marL="0" marR="0" lvl="0" indent="0" algn="r" rtl="1">
              <a:lnSpc>
                <a:spcPct val="100000"/>
              </a:lnSpc>
              <a:spcBef>
                <a:spcPts val="0"/>
              </a:spcBef>
              <a:spcAft>
                <a:spcPts val="0"/>
              </a:spcAft>
              <a:buClr>
                <a:srgbClr val="FFFFFF"/>
              </a:buClr>
              <a:buSzPts val="1000"/>
              <a:buFont typeface="Arial"/>
              <a:buNone/>
            </a:pPr>
            <a:r>
              <a:rPr lang="iw-IL" sz="1000" b="0" i="0" dirty="0">
                <a:solidFill>
                  <a:srgbClr val="FFFFFF"/>
                </a:solidFill>
                <a:latin typeface="Arial"/>
                <a:ea typeface="Arial"/>
                <a:cs typeface="Arial"/>
                <a:sym typeface="Arial"/>
              </a:rPr>
              <a:t>4. החללית הקטנה ביותר למשימות חלל עמוק, </a:t>
            </a:r>
            <a:endParaRPr dirty="0"/>
          </a:p>
          <a:p>
            <a:pPr marL="0" lvl="0" indent="0" algn="r" rtl="1">
              <a:spcBef>
                <a:spcPts val="0"/>
              </a:spcBef>
              <a:spcAft>
                <a:spcPts val="0"/>
              </a:spcAft>
              <a:buNone/>
            </a:pPr>
            <a:r>
              <a:rPr lang="iw-IL" sz="1000" b="0" i="0" dirty="0">
                <a:solidFill>
                  <a:srgbClr val="FFFFFF"/>
                </a:solidFill>
                <a:latin typeface="Arial"/>
                <a:ea typeface="Arial"/>
                <a:cs typeface="Arial"/>
                <a:sym typeface="Arial"/>
              </a:rPr>
              <a:t>5. החללית הזולה ביותר מכל פרויקט דומה</a:t>
            </a:r>
            <a:endParaRPr dirty="0"/>
          </a:p>
          <a:p>
            <a:pPr marL="0" lvl="0" indent="0" algn="r" rtl="1">
              <a:spcBef>
                <a:spcPts val="0"/>
              </a:spcBef>
              <a:spcAft>
                <a:spcPts val="0"/>
              </a:spcAft>
              <a:buNone/>
            </a:pPr>
            <a:endParaRPr sz="1000" b="0" i="0" dirty="0">
              <a:solidFill>
                <a:srgbClr val="FFFFFF"/>
              </a:solidFill>
              <a:latin typeface="Arial"/>
              <a:ea typeface="Arial"/>
              <a:cs typeface="Arial"/>
              <a:sym typeface="Arial"/>
            </a:endParaRPr>
          </a:p>
          <a:p>
            <a:pPr marL="228600" lvl="0" indent="-165100" algn="r" rtl="1">
              <a:spcBef>
                <a:spcPts val="0"/>
              </a:spcBef>
              <a:spcAft>
                <a:spcPts val="0"/>
              </a:spcAft>
              <a:buClr>
                <a:schemeClr val="dk1"/>
              </a:buClr>
              <a:buSzPts val="1000"/>
              <a:buFont typeface="Calibri"/>
              <a:buNone/>
            </a:pPr>
            <a:endParaRPr sz="1000" b="0" i="0" dirty="0">
              <a:solidFill>
                <a:srgbClr val="FFFFFF"/>
              </a:solidFill>
              <a:latin typeface="Arial"/>
              <a:ea typeface="Arial"/>
              <a:cs typeface="Arial"/>
              <a:sym typeface="Arial"/>
            </a:endParaRPr>
          </a:p>
          <a:p>
            <a:pPr marL="0" lvl="0" indent="0" algn="r" rtl="1">
              <a:spcBef>
                <a:spcPts val="0"/>
              </a:spcBef>
              <a:spcAft>
                <a:spcPts val="0"/>
              </a:spcAft>
              <a:buNone/>
            </a:pPr>
            <a:endParaRPr sz="1000" b="0" i="0" dirty="0">
              <a:solidFill>
                <a:srgbClr val="FFFFFF"/>
              </a:solidFill>
              <a:latin typeface="Arial"/>
              <a:ea typeface="Arial"/>
              <a:cs typeface="Arial"/>
              <a:sym typeface="Arial"/>
            </a:endParaRPr>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
        <p:nvSpPr>
          <p:cNvPr id="1219" name="Google Shape;12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39</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233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a:t> כאן ייפתח קישור לסרטון  ISRAEL</a:t>
            </a:r>
            <a:endParaRPr/>
          </a:p>
          <a:p>
            <a:pPr marL="0" lvl="0" indent="0" algn="l" rtl="0">
              <a:spcBef>
                <a:spcPts val="0"/>
              </a:spcBef>
              <a:spcAft>
                <a:spcPts val="0"/>
              </a:spcAft>
              <a:buNone/>
            </a:pPr>
            <a:endParaRPr/>
          </a:p>
        </p:txBody>
      </p:sp>
      <p:sp>
        <p:nvSpPr>
          <p:cNvPr id="147" name="Google Shape;14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40</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016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הסבר תלוי גיל:</a:t>
            </a:r>
            <a:endParaRPr dirty="0"/>
          </a:p>
          <a:p>
            <a:pPr marL="0" lvl="0" indent="0" algn="r" rtl="1">
              <a:spcBef>
                <a:spcPts val="0"/>
              </a:spcBef>
              <a:spcAft>
                <a:spcPts val="0"/>
              </a:spcAft>
              <a:buNone/>
            </a:pPr>
            <a:r>
              <a:rPr lang="iw-IL" dirty="0"/>
              <a:t>בראשית-2 מהווה קפיצת מדרגה במורכבות ביחס לבראשית-1. </a:t>
            </a:r>
            <a:endParaRPr dirty="0"/>
          </a:p>
          <a:p>
            <a:pPr marL="0" lvl="0" indent="0" algn="r" rtl="1">
              <a:spcBef>
                <a:spcPts val="0"/>
              </a:spcBef>
              <a:spcAft>
                <a:spcPts val="0"/>
              </a:spcAft>
              <a:buNone/>
            </a:pPr>
            <a:r>
              <a:rPr lang="iw-IL" b="1" dirty="0"/>
              <a:t>משימת בראשית2 מורכבת משלוש חלליות: </a:t>
            </a:r>
            <a:r>
              <a:rPr lang="iw-IL" dirty="0"/>
              <a:t>2 נחתות + מקפת, שישוגרו מכדוה"א לירח כחללית אחת.</a:t>
            </a:r>
            <a:endParaRPr dirty="0"/>
          </a:p>
          <a:p>
            <a:pPr marL="0" lvl="0" indent="0" algn="r" rtl="1">
              <a:spcBef>
                <a:spcPts val="0"/>
              </a:spcBef>
              <a:spcAft>
                <a:spcPts val="0"/>
              </a:spcAft>
              <a:buNone/>
            </a:pPr>
            <a:r>
              <a:rPr lang="iw-IL" b="1" dirty="0"/>
              <a:t>מה ההבדל בין מקפת לנחתת?</a:t>
            </a:r>
            <a:endParaRPr dirty="0"/>
          </a:p>
          <a:p>
            <a:pPr marL="0" lvl="0" indent="0" algn="r" rtl="1">
              <a:spcBef>
                <a:spcPts val="0"/>
              </a:spcBef>
              <a:spcAft>
                <a:spcPts val="0"/>
              </a:spcAft>
              <a:buNone/>
            </a:pPr>
            <a:r>
              <a:rPr lang="iw-IL" b="1" dirty="0"/>
              <a:t>"מקפת" כשמה כן היא, חללית אשר תמשיך להקיף את הירח לתקופת זמן ארוכה</a:t>
            </a:r>
            <a:endParaRPr dirty="0"/>
          </a:p>
          <a:p>
            <a:pPr marL="0" lvl="0" indent="0" algn="r" rtl="1">
              <a:spcBef>
                <a:spcPts val="0"/>
              </a:spcBef>
              <a:spcAft>
                <a:spcPts val="0"/>
              </a:spcAft>
              <a:buNone/>
            </a:pPr>
            <a:r>
              <a:rPr lang="iw-IL" b="1" dirty="0"/>
              <a:t>"נחתת" היא החללית אשר אמורה לנחות על גבי הירח בשני אתרי נחיתה נפרדים.</a:t>
            </a:r>
            <a:endParaRPr dirty="0"/>
          </a:p>
          <a:p>
            <a:pPr marL="0" lvl="0" indent="0" algn="r" rtl="1">
              <a:spcBef>
                <a:spcPts val="0"/>
              </a:spcBef>
              <a:spcAft>
                <a:spcPts val="0"/>
              </a:spcAft>
              <a:buNone/>
            </a:pPr>
            <a:endParaRPr dirty="0"/>
          </a:p>
          <a:p>
            <a:pPr marL="0" marR="0" lvl="0" indent="0" algn="r" rtl="1">
              <a:lnSpc>
                <a:spcPct val="100000"/>
              </a:lnSpc>
              <a:spcBef>
                <a:spcPts val="0"/>
              </a:spcBef>
              <a:spcAft>
                <a:spcPts val="0"/>
              </a:spcAft>
              <a:buClr>
                <a:schemeClr val="dk1"/>
              </a:buClr>
              <a:buSzPts val="1200"/>
              <a:buFont typeface="Calibri"/>
              <a:buNone/>
            </a:pPr>
            <a:r>
              <a:rPr lang="iw-IL" dirty="0"/>
              <a:t>עם ההגעה לירח, שתי הנחתות ינחתו כל אחת בתורה באתר נחיתה נפרד: האחת בצד הנראה מכדוה"א, והשניה בצד הנסתר לנו, שם הרבה יותר קשה לנחות ועד היום רק סין הצליחה לנחות שם.</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לאחר סיום הנחיתות, תמשיך המקפת ("החללית האם") להקיף את הירח כלוויין למספר שנים נוספות, תוך מתן גישה לנתונים שלה משלל תחנות קרקע שיפרסו בישראל ובעולם.</a:t>
            </a:r>
            <a:endParaRPr dirty="0"/>
          </a:p>
          <a:p>
            <a:pPr marL="0" lvl="0" indent="0" algn="r" rtl="1">
              <a:spcBef>
                <a:spcPts val="0"/>
              </a:spcBef>
              <a:spcAft>
                <a:spcPts val="0"/>
              </a:spcAft>
              <a:buNone/>
            </a:pPr>
            <a:r>
              <a:rPr lang="iw-IL" b="1" u="sng" dirty="0"/>
              <a:t>נשאל </a:t>
            </a:r>
            <a:r>
              <a:rPr lang="iw-IL" dirty="0"/>
              <a:t>- האם אתם יכולים לנחש מה הסיבה לקושי להנחית חללית בצד השני של הירח?</a:t>
            </a:r>
            <a:endParaRPr dirty="0"/>
          </a:p>
          <a:p>
            <a:pPr marL="0" lvl="0" indent="0" algn="r" rtl="1">
              <a:spcBef>
                <a:spcPts val="0"/>
              </a:spcBef>
              <a:spcAft>
                <a:spcPts val="0"/>
              </a:spcAft>
              <a:buClr>
                <a:schemeClr val="dk1"/>
              </a:buClr>
              <a:buSzPts val="1200"/>
              <a:buFont typeface="Calibri"/>
              <a:buNone/>
            </a:pPr>
            <a:r>
              <a:rPr lang="iw-IL" dirty="0"/>
              <a:t>הסיבה שקשה להנחית חללית בצד הרחוק של הירח היא שאין לנו קו תקשורת ישיר- אם אני רוצה לשדר או לקלוט מידע הירח חוסם את התשדורת מהירח אלי. ולכן המקפת שלנו תממש כתחנת ממסר- היא תקבל את המידע מהנחתת ותשדר אותו לכדור הארץ בקו ראיה.</a:t>
            </a:r>
            <a:br>
              <a:rPr lang="iw-IL" dirty="0"/>
            </a:br>
            <a:r>
              <a:rPr lang="iw-IL" dirty="0"/>
              <a:t>אחרי הנחיתות הפרויקט ממשיך כאשר חללית האם ממשיכה להקיף את הירח מספר שנים ובמהלך ההקפה היא ממשיכה לשדר אליכם התלמידים והסטודנטים בארץ ובעולם מידע ישיר מהירח שבעזרתו ניתן לקיים פרויקטים חינוכיים ומדעיים.</a:t>
            </a:r>
            <a:endParaRPr dirty="0"/>
          </a:p>
          <a:p>
            <a:pPr marL="0" lvl="0" indent="0" algn="r" rtl="1">
              <a:spcBef>
                <a:spcPts val="0"/>
              </a:spcBef>
              <a:spcAft>
                <a:spcPts val="0"/>
              </a:spcAft>
              <a:buClr>
                <a:schemeClr val="dk1"/>
              </a:buClr>
              <a:buSzPts val="1200"/>
              <a:buFont typeface="Calibri"/>
              <a:buNone/>
            </a:pPr>
            <a:endParaRPr dirty="0"/>
          </a:p>
          <a:p>
            <a:pPr marL="0" lvl="0" indent="0" algn="r" rtl="1">
              <a:spcBef>
                <a:spcPts val="0"/>
              </a:spcBef>
              <a:spcAft>
                <a:spcPts val="0"/>
              </a:spcAft>
              <a:buNone/>
            </a:pPr>
            <a:r>
              <a:rPr lang="iw-IL" sz="1200" b="1" dirty="0">
                <a:solidFill>
                  <a:schemeClr val="dk1"/>
                </a:solidFill>
                <a:latin typeface="Arial"/>
                <a:ea typeface="Arial"/>
                <a:cs typeface="Arial"/>
                <a:sym typeface="Arial"/>
              </a:rPr>
              <a:t>קטנה, חכמה וזולה</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iw-IL" sz="1200" dirty="0">
                <a:solidFill>
                  <a:schemeClr val="dk1"/>
                </a:solidFill>
                <a:latin typeface="Arial"/>
                <a:ea typeface="Arial"/>
                <a:cs typeface="Arial"/>
                <a:sym typeface="Arial"/>
              </a:rPr>
              <a:t>גובהה של החללית כ-1.4 מטר בלבד, קוטרה כ-2.8 מטר כשרגליה פרושות. מסת החללית כ- 1100 ק"ג. הדלק מהווה כ-75% ממשקל החללית. בלימת החללית במהלך הנחיתה תצרוך כשליש מכמות הדלק.</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iw-IL" sz="1200" dirty="0">
                <a:solidFill>
                  <a:schemeClr val="dk1"/>
                </a:solidFill>
                <a:latin typeface="Arial"/>
                <a:ea typeface="Arial"/>
                <a:cs typeface="Arial"/>
                <a:sym typeface="Arial"/>
              </a:rPr>
              <a:t>החללית של SpaceIL לא רק קטנת מימדים, אלא גם זולה משמעותית ביחס למקובל בעולם ה deep space.</a:t>
            </a:r>
            <a:endParaRPr sz="1200" dirty="0">
              <a:solidFill>
                <a:schemeClr val="dk1"/>
              </a:solidFill>
              <a:latin typeface="Arial"/>
              <a:ea typeface="Arial"/>
              <a:cs typeface="Arial"/>
              <a:sym typeface="Arial"/>
            </a:endParaRPr>
          </a:p>
          <a:p>
            <a:pPr marL="0" lvl="0" indent="0" algn="r" rtl="1">
              <a:spcBef>
                <a:spcPts val="0"/>
              </a:spcBef>
              <a:spcAft>
                <a:spcPts val="0"/>
              </a:spcAft>
              <a:buNone/>
            </a:pPr>
            <a:r>
              <a:rPr lang="iw-IL" sz="1200" dirty="0">
                <a:solidFill>
                  <a:schemeClr val="dk1"/>
                </a:solidFill>
                <a:latin typeface="Arial"/>
                <a:ea typeface="Arial"/>
                <a:cs typeface="Arial"/>
                <a:sym typeface="Arial"/>
              </a:rPr>
              <a:t> </a:t>
            </a:r>
            <a:endParaRPr dirty="0"/>
          </a:p>
          <a:p>
            <a:pPr marL="0" lvl="0" indent="0" algn="r" rtl="1">
              <a:spcBef>
                <a:spcPts val="0"/>
              </a:spcBef>
              <a:spcAft>
                <a:spcPts val="0"/>
              </a:spcAft>
              <a:buNone/>
            </a:pPr>
            <a:r>
              <a:rPr lang="iw-IL" sz="1200" dirty="0">
                <a:solidFill>
                  <a:schemeClr val="dk1"/>
                </a:solidFill>
                <a:latin typeface="Arial"/>
                <a:ea typeface="Arial"/>
                <a:cs typeface="Arial"/>
                <a:sym typeface="Arial"/>
              </a:rPr>
              <a:t>החלליות מצוידות ב-13 מצלמות סך הכל.</a:t>
            </a:r>
            <a:endParaRPr dirty="0"/>
          </a:p>
          <a:p>
            <a:pPr marL="0" lvl="0" indent="0" algn="r" rtl="1">
              <a:spcBef>
                <a:spcPts val="0"/>
              </a:spcBef>
              <a:spcAft>
                <a:spcPts val="0"/>
              </a:spcAft>
              <a:buNone/>
            </a:pPr>
            <a:endParaRPr sz="1200" dirty="0">
              <a:solidFill>
                <a:schemeClr val="dk1"/>
              </a:solidFill>
              <a:latin typeface="Arial"/>
              <a:ea typeface="Arial"/>
              <a:cs typeface="Arial"/>
              <a:sym typeface="Arial"/>
            </a:endParaRPr>
          </a:p>
          <a:p>
            <a:pPr marL="0" marR="0" lvl="0" indent="0" algn="r" rtl="1">
              <a:lnSpc>
                <a:spcPct val="100000"/>
              </a:lnSpc>
              <a:spcBef>
                <a:spcPts val="0"/>
              </a:spcBef>
              <a:spcAft>
                <a:spcPts val="0"/>
              </a:spcAft>
              <a:buClr>
                <a:schemeClr val="dk1"/>
              </a:buClr>
              <a:buSzPts val="1200"/>
              <a:buFont typeface="Calibri"/>
              <a:buNone/>
            </a:pPr>
            <a:r>
              <a:rPr lang="iw-IL" dirty="0">
                <a:highlight>
                  <a:srgbClr val="FFFF00"/>
                </a:highlight>
              </a:rPr>
              <a:t>מיכלי הדלק והמחמצן הם שני הרכיבים שמרכיבים את ההודף. </a:t>
            </a:r>
            <a:endParaRPr dirty="0"/>
          </a:p>
          <a:p>
            <a:pPr marL="0" marR="0" lvl="0" indent="0" algn="r" rtl="1">
              <a:lnSpc>
                <a:spcPct val="100000"/>
              </a:lnSpc>
              <a:spcBef>
                <a:spcPts val="0"/>
              </a:spcBef>
              <a:spcAft>
                <a:spcPts val="0"/>
              </a:spcAft>
              <a:buClr>
                <a:schemeClr val="dk1"/>
              </a:buClr>
              <a:buSzPts val="1200"/>
              <a:buFont typeface="Calibri"/>
              <a:buNone/>
            </a:pPr>
            <a:r>
              <a:rPr lang="iw-IL" dirty="0">
                <a:highlight>
                  <a:srgbClr val="FFFF00"/>
                </a:highlight>
              </a:rPr>
              <a:t>הודף= דלק+ מחמצן. צריך את שניהם בשביל שתיווצר תגובה כימית ולהניע את המנוע. השילוב של דלק ומחמצן הוא יותר יעיל = עם אותה כמות של דלק + מחמצן אפשר לקבל יותר כוח במנוע.</a:t>
            </a:r>
            <a:endParaRPr dirty="0"/>
          </a:p>
          <a:p>
            <a:pPr marL="0" lvl="0" indent="0" algn="r" rtl="1">
              <a:spcBef>
                <a:spcPts val="0"/>
              </a:spcBef>
              <a:spcAft>
                <a:spcPts val="0"/>
              </a:spcAft>
              <a:buNone/>
            </a:pPr>
            <a:endParaRPr dirty="0"/>
          </a:p>
          <a:p>
            <a:pPr marL="0" lvl="0" indent="0" algn="r" rtl="1">
              <a:spcBef>
                <a:spcPts val="0"/>
              </a:spcBef>
              <a:spcAft>
                <a:spcPts val="0"/>
              </a:spcAft>
              <a:buClr>
                <a:schemeClr val="dk1"/>
              </a:buClr>
              <a:buSzPts val="1200"/>
              <a:buFont typeface="Calibri"/>
              <a:buNone/>
            </a:pPr>
            <a:endParaRPr dirty="0"/>
          </a:p>
          <a:p>
            <a:pPr marL="0" lvl="0" indent="0" algn="r" rtl="1">
              <a:spcBef>
                <a:spcPts val="0"/>
              </a:spcBef>
              <a:spcAft>
                <a:spcPts val="0"/>
              </a:spcAft>
              <a:buNone/>
            </a:pPr>
            <a:endParaRPr b="1" dirty="0"/>
          </a:p>
          <a:p>
            <a:pPr marL="0" lvl="0" indent="0" algn="r" rtl="1">
              <a:spcBef>
                <a:spcPts val="0"/>
              </a:spcBef>
              <a:spcAft>
                <a:spcPts val="0"/>
              </a:spcAft>
              <a:buNone/>
            </a:pPr>
            <a:endParaRPr dirty="0"/>
          </a:p>
        </p:txBody>
      </p:sp>
      <p:sp>
        <p:nvSpPr>
          <p:cNvPr id="1233" name="Google Shape;123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iw-IL"/>
              <a:t>גידול צמחים – ניסוי מדעי להנבטת מספר זנים של צמחים על גבי אחת הנחתות במשך מספר ימים לאחר נחיתתה.</a:t>
            </a:r>
            <a:endParaRPr/>
          </a:p>
          <a:p>
            <a:pPr marL="0" lvl="0" indent="0" algn="r" rtl="0">
              <a:spcBef>
                <a:spcPts val="0"/>
              </a:spcBef>
              <a:spcAft>
                <a:spcPts val="0"/>
              </a:spcAft>
              <a:buNone/>
            </a:pPr>
            <a:endParaRPr/>
          </a:p>
          <a:p>
            <a:pPr marL="0" lvl="0" indent="0" algn="r" rtl="0">
              <a:spcBef>
                <a:spcPts val="0"/>
              </a:spcBef>
              <a:spcAft>
                <a:spcPts val="0"/>
              </a:spcAft>
              <a:buNone/>
            </a:pPr>
            <a:r>
              <a:rPr lang="iw-IL"/>
              <a:t>עמידות תרופות – בחינת השפעת סביבת החלל והירח על יעילות תרופות לאורך זמן, כחלק ממאמץ לספק מענה רפואי להתיישבות עתידית בירח ושהיה ממושכת בחלל.</a:t>
            </a:r>
            <a:endParaRPr/>
          </a:p>
          <a:p>
            <a:pPr marL="0" lvl="0" indent="0" algn="r" rtl="0">
              <a:spcBef>
                <a:spcPts val="0"/>
              </a:spcBef>
              <a:spcAft>
                <a:spcPts val="0"/>
              </a:spcAft>
              <a:buNone/>
            </a:pPr>
            <a:endParaRPr/>
          </a:p>
          <a:p>
            <a:pPr marL="0" lvl="0" indent="0" algn="r" rtl="0">
              <a:spcBef>
                <a:spcPts val="0"/>
              </a:spcBef>
              <a:spcAft>
                <a:spcPts val="0"/>
              </a:spcAft>
              <a:buNone/>
            </a:pPr>
            <a:r>
              <a:rPr lang="iw-IL"/>
              <a:t>מצלמה היפר – מאפשרת מיפוי של הרכב הקרקע על ידי חישה מרחוק מבלי לגעת בה פיזית.</a:t>
            </a:r>
            <a:endParaRPr/>
          </a:p>
          <a:p>
            <a:pPr marL="0" lvl="0" indent="0" algn="r" rtl="0">
              <a:spcBef>
                <a:spcPts val="0"/>
              </a:spcBef>
              <a:spcAft>
                <a:spcPts val="0"/>
              </a:spcAft>
              <a:buNone/>
            </a:pPr>
            <a:endParaRPr/>
          </a:p>
          <a:p>
            <a:pPr marL="0" lvl="0" indent="0" algn="r" rtl="0">
              <a:spcBef>
                <a:spcPts val="0"/>
              </a:spcBef>
              <a:spcAft>
                <a:spcPts val="0"/>
              </a:spcAft>
              <a:buNone/>
            </a:pPr>
            <a:r>
              <a:rPr lang="iw-IL"/>
              <a:t>מד קרינה – למיפוי תופעות קרינה גם סביב הירח וגם על אדמתו.</a:t>
            </a:r>
            <a:endParaRPr/>
          </a:p>
          <a:p>
            <a:pPr marL="0" lvl="0" indent="0" algn="r" rtl="0">
              <a:spcBef>
                <a:spcPts val="0"/>
              </a:spcBef>
              <a:spcAft>
                <a:spcPts val="0"/>
              </a:spcAft>
              <a:buNone/>
            </a:pPr>
            <a:endParaRPr/>
          </a:p>
        </p:txBody>
      </p:sp>
      <p:sp>
        <p:nvSpPr>
          <p:cNvPr id="1271" name="Google Shape;127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9" name="Google Shape;128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5</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449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מי חושב שהוא יגיע לחלל?</a:t>
            </a:r>
            <a:endParaRPr dirty="0"/>
          </a:p>
          <a:p>
            <a:pPr marL="0" lvl="0" indent="0" algn="r" rtl="1">
              <a:spcBef>
                <a:spcPts val="0"/>
              </a:spcBef>
              <a:spcAft>
                <a:spcPts val="0"/>
              </a:spcAft>
              <a:buNone/>
            </a:pPr>
            <a:r>
              <a:rPr lang="iw-IL" dirty="0"/>
              <a:t>מי יודע מה יש בחלל? מה חוקרים בחלל? מה הקשר בין כדור הארץ לחלל?</a:t>
            </a:r>
            <a:endParaRPr dirty="0"/>
          </a:p>
          <a:p>
            <a:pPr marL="0" lvl="0" indent="0" algn="l" rtl="0">
              <a:spcBef>
                <a:spcPts val="0"/>
              </a:spcBef>
              <a:spcAft>
                <a:spcPts val="0"/>
              </a:spcAft>
              <a:buNone/>
            </a:pPr>
            <a:endParaRPr dirty="0"/>
          </a:p>
        </p:txBody>
      </p:sp>
      <p:sp>
        <p:nvSpPr>
          <p:cNvPr id="159" name="Google Shape;15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r" rtl="1">
              <a:lnSpc>
                <a:spcPct val="100000"/>
              </a:lnSpc>
              <a:spcBef>
                <a:spcPts val="0"/>
              </a:spcBef>
              <a:spcAft>
                <a:spcPts val="0"/>
              </a:spcAft>
              <a:buClr>
                <a:schemeClr val="dk1"/>
              </a:buClr>
              <a:buSzPts val="1200"/>
              <a:buFont typeface="Calibri"/>
              <a:buNone/>
            </a:pPr>
            <a:r>
              <a:rPr lang="iw-IL" dirty="0"/>
              <a:t>החלל הוא כל מה שנמצא מחוץ לאטמוספירה של כדור הארץ</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הסבר תלוי גיל:</a:t>
            </a:r>
            <a:endParaRPr dirty="0"/>
          </a:p>
          <a:p>
            <a:pPr marL="171450" lvl="0" indent="-171450" algn="r" rtl="1">
              <a:spcBef>
                <a:spcPts val="0"/>
              </a:spcBef>
              <a:spcAft>
                <a:spcPts val="0"/>
              </a:spcAft>
              <a:buClr>
                <a:schemeClr val="dk1"/>
              </a:buClr>
              <a:buSzPts val="1200"/>
              <a:buFont typeface="Arial"/>
              <a:buChar char="•"/>
            </a:pPr>
            <a:r>
              <a:rPr lang="iw-IL" dirty="0"/>
              <a:t>האטמוספירה היא כמו שריון שעוטף את כדור הארץ ושומר עליו מפני סכנות שונות לדוגמה: </a:t>
            </a:r>
            <a:br>
              <a:rPr lang="iw-IL" dirty="0"/>
            </a:br>
            <a:r>
              <a:rPr lang="iw-IL" dirty="0"/>
              <a:t>קרינת השמש, מטאוריטים, וטמפרטורות קיצוניות</a:t>
            </a:r>
            <a:endParaRPr dirty="0"/>
          </a:p>
          <a:p>
            <a:pPr marL="171450" lvl="0" indent="-171450" algn="r" rtl="1">
              <a:spcBef>
                <a:spcPts val="0"/>
              </a:spcBef>
              <a:spcAft>
                <a:spcPts val="0"/>
              </a:spcAft>
              <a:buClr>
                <a:schemeClr val="dk1"/>
              </a:buClr>
              <a:buSzPts val="1200"/>
              <a:buFont typeface="Arial"/>
              <a:buChar char="•"/>
            </a:pPr>
            <a:r>
              <a:rPr lang="iw-IL" dirty="0"/>
              <a:t>האטמוספירה הינה תערובת של חנקן וחמצן המשמשת כשכבת הגנה לחיים על כדור הארץ ולכן חשוב לשמור עליה! </a:t>
            </a:r>
            <a:br>
              <a:rPr lang="iw-IL" dirty="0"/>
            </a:br>
            <a:r>
              <a:rPr lang="iw-IL" dirty="0"/>
              <a:t>היא מגיעה לגובה של עד 700 ק"מ ורובה מתרכזת בגובה של 11 ק"מ שיחסית לחלל זה מעט. </a:t>
            </a:r>
            <a:br>
              <a:rPr lang="iw-IL" dirty="0"/>
            </a:br>
            <a:r>
              <a:rPr lang="iw-IL" dirty="0"/>
              <a:t>מקובל לחלק את האטמוספירה למספר שכבות לפי הגובה מכדור הארץ.</a:t>
            </a:r>
            <a:endParaRPr dirty="0"/>
          </a:p>
          <a:p>
            <a:pPr marL="0" lvl="0" indent="0" algn="r" rtl="1">
              <a:spcBef>
                <a:spcPts val="0"/>
              </a:spcBef>
              <a:spcAft>
                <a:spcPts val="0"/>
              </a:spcAft>
              <a:buNone/>
            </a:pPr>
            <a:endParaRPr dirty="0"/>
          </a:p>
        </p:txBody>
      </p:sp>
      <p:sp>
        <p:nvSpPr>
          <p:cNvPr id="171" name="Google Shape;17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a:t>החלל הוא כל מה שנמצא מחוץ לאטמוספירה של כדור הארץ</a:t>
            </a:r>
            <a:endParaRPr/>
          </a:p>
          <a:p>
            <a:pPr marL="0" lvl="0" indent="0" algn="r" rtl="1">
              <a:spcBef>
                <a:spcPts val="0"/>
              </a:spcBef>
              <a:spcAft>
                <a:spcPts val="0"/>
              </a:spcAft>
              <a:buNone/>
            </a:pPr>
            <a:r>
              <a:rPr lang="iw-IL"/>
              <a:t>החלל עצמו מוגדר כריק כמעט מוחלט. במילים אחרות, כלום.</a:t>
            </a:r>
            <a:endParaRPr/>
          </a:p>
          <a:p>
            <a:pPr marL="0" lvl="0" indent="0" algn="r" rtl="1">
              <a:spcBef>
                <a:spcPts val="0"/>
              </a:spcBef>
              <a:spcAft>
                <a:spcPts val="0"/>
              </a:spcAft>
              <a:buNone/>
            </a:pPr>
            <a:endParaRPr/>
          </a:p>
        </p:txBody>
      </p:sp>
      <p:sp>
        <p:nvSpPr>
          <p:cNvPr id="186" name="Google Shape;18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r>
              <a:rPr lang="iw-IL" dirty="0"/>
              <a:t>השמש היא גם כוכב – הגדול ביותר במערכת השמש . </a:t>
            </a:r>
            <a:br>
              <a:rPr lang="iw-IL" dirty="0"/>
            </a:br>
            <a:r>
              <a:rPr lang="iw-IL" dirty="0"/>
              <a:t>הטמפרטורה עליה מגיעה לכ- 5,500 מעלות ובמרכזה להרבה הרבה יותר (15.7 מיליון מעלות).</a:t>
            </a:r>
            <a:endParaRPr dirty="0"/>
          </a:p>
          <a:p>
            <a:pPr marL="0" lvl="0" indent="0" algn="r" rtl="1">
              <a:spcBef>
                <a:spcPts val="0"/>
              </a:spcBef>
              <a:spcAft>
                <a:spcPts val="0"/>
              </a:spcAft>
              <a:buNone/>
            </a:pPr>
            <a:r>
              <a:rPr lang="iw-IL" dirty="0"/>
              <a:t>כדור הארץ הוא כוכב לכת המקיף את השמש באופן קבוע. </a:t>
            </a:r>
            <a:endParaRPr dirty="0"/>
          </a:p>
          <a:p>
            <a:pPr marL="0" lvl="0" indent="0" algn="r" rtl="1">
              <a:spcBef>
                <a:spcPts val="0"/>
              </a:spcBef>
              <a:spcAft>
                <a:spcPts val="0"/>
              </a:spcAft>
              <a:buNone/>
            </a:pPr>
            <a:r>
              <a:rPr lang="iw-IL" dirty="0"/>
              <a:t>כדור הארץ, כוכבי לכת וגופים שמימיים נוספים מקיפים את השמש וביחד הם נקראים מערכת השמש.</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IL" dirty="0"/>
              <a:t>פרוט על מערכת השמש בהתאם לגיל התלמידים:</a:t>
            </a:r>
            <a:endParaRPr dirty="0"/>
          </a:p>
          <a:p>
            <a:pPr marL="0" lvl="0" indent="0" algn="r" rtl="1">
              <a:spcBef>
                <a:spcPts val="0"/>
              </a:spcBef>
              <a:spcAft>
                <a:spcPts val="0"/>
              </a:spcAft>
              <a:buNone/>
            </a:pPr>
            <a:r>
              <a:rPr lang="iw-IL" dirty="0"/>
              <a:t>מערכת השמש היא אוסף כוכבי לכת שנמצאים במסלול סביב השמש .הכוכבים הראשיים בה מהקרוב לשמש לרחוק ממנה: </a:t>
            </a:r>
            <a:br>
              <a:rPr lang="iw-IL" dirty="0"/>
            </a:br>
            <a:r>
              <a:rPr lang="iw-IL" dirty="0"/>
              <a:t>חמה (מרקורי) שנקרא כך בגלל קרבתו לשמש, ונוס, כדור הארץ, מאדים, צדק (יופיטר),שבתאי עם הטבעות סביבו (סאטורן), אורנוס ונפטון. </a:t>
            </a:r>
            <a:endParaRPr dirty="0"/>
          </a:p>
          <a:p>
            <a:pPr marL="0" lvl="0" indent="0" algn="r" rtl="1">
              <a:spcBef>
                <a:spcPts val="0"/>
              </a:spcBef>
              <a:spcAft>
                <a:spcPts val="0"/>
              </a:spcAft>
              <a:buNone/>
            </a:pPr>
            <a:r>
              <a:rPr lang="iw-IL" dirty="0"/>
              <a:t>מערכת השמש היא רק חלק קטן מהגלקסייה שלנו הנקראת "שביל החלב" הכוללת כמיליארד כוכבים. </a:t>
            </a:r>
            <a:endParaRPr dirty="0"/>
          </a:p>
          <a:p>
            <a:pPr marL="0" lvl="0" indent="0" algn="r" rtl="1">
              <a:spcBef>
                <a:spcPts val="0"/>
              </a:spcBef>
              <a:spcAft>
                <a:spcPts val="0"/>
              </a:spcAft>
              <a:buNone/>
            </a:pPr>
            <a:endParaRPr dirty="0"/>
          </a:p>
          <a:p>
            <a:pPr marL="0" lvl="0" indent="0" algn="r" rtl="1">
              <a:spcBef>
                <a:spcPts val="0"/>
              </a:spcBef>
              <a:spcAft>
                <a:spcPts val="0"/>
              </a:spcAft>
              <a:buNone/>
            </a:pPr>
            <a:endParaRPr dirty="0"/>
          </a:p>
        </p:txBody>
      </p:sp>
      <p:sp>
        <p:nvSpPr>
          <p:cNvPr id="631" name="Google Shape;63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iw-IL"/>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44"/>
          <p:cNvSpPr>
            <a:spLocks noGrp="1"/>
          </p:cNvSpPr>
          <p:nvPr>
            <p:ph type="pic" idx="2"/>
          </p:nvPr>
        </p:nvSpPr>
        <p:spPr>
          <a:xfrm>
            <a:off x="5183188" y="987425"/>
            <a:ext cx="6172200" cy="4873625"/>
          </a:xfrm>
          <a:prstGeom prst="rect">
            <a:avLst/>
          </a:prstGeom>
          <a:noFill/>
          <a:ln>
            <a:noFill/>
          </a:ln>
        </p:spPr>
      </p:sp>
      <p:sp>
        <p:nvSpPr>
          <p:cNvPr id="64" name="Google Shape;64;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5"/>
          <p:cNvPicPr preferRelativeResize="0"/>
          <p:nvPr/>
        </p:nvPicPr>
        <p:blipFill rotWithShape="1">
          <a:blip r:embed="rId13">
            <a:alphaModFix/>
          </a:blip>
          <a:srcRect l="9946" t="8836" r="11097" b="29073"/>
          <a:stretch/>
        </p:blipFill>
        <p:spPr>
          <a:xfrm>
            <a:off x="-1" y="0"/>
            <a:ext cx="12192001"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39.png"/><Relationship Id="rId12" Type="http://schemas.openxmlformats.org/officeDocument/2006/relationships/hyperlink" Target="https://youtu.be/cWXz8QtnzXA"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32.png"/><Relationship Id="rId10" Type="http://schemas.openxmlformats.org/officeDocument/2006/relationships/image" Target="../media/image18.png"/><Relationship Id="rId4" Type="http://schemas.openxmlformats.org/officeDocument/2006/relationships/image" Target="../media/image30.png"/><Relationship Id="rId9" Type="http://schemas.openxmlformats.org/officeDocument/2006/relationships/hyperlink" Target="https://www.youtube.com/embed/uoAu5ZvvtT0?rel=0&amp;autoplay=1"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32.png"/><Relationship Id="rId10" Type="http://schemas.openxmlformats.org/officeDocument/2006/relationships/image" Target="../media/image48.png"/><Relationship Id="rId4" Type="http://schemas.openxmlformats.org/officeDocument/2006/relationships/image" Target="../media/image30.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30.png"/><Relationship Id="rId4" Type="http://schemas.openxmlformats.org/officeDocument/2006/relationships/image" Target="../media/image56.png"/><Relationship Id="rId9" Type="http://schemas.openxmlformats.org/officeDocument/2006/relationships/hyperlink" Target="../&#1505;&#1512;&#1496;&#1493;&#1504;&#1497;&#1501;/&#1513;&#1497;&#1490;&#1493;&#1512;%20&#1492;&#1500;&#1493;&#1493;&#1497;&#1497;&#1503;%20'&#1488;&#1493;&#1508;&#1511;%2013'%20&#1502;&#1492;&#1494;&#1493;&#1493;&#1497;&#1514;%20&#1492;&#1499;&#1497;%20&#1511;&#1512;&#1493;&#1489;&#1492;%20&#1513;&#1488;&#1508;&#1513;&#1512;!.mp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8.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5.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1.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16.xml"/><Relationship Id="rId16"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image" Target="../media/image65.png"/><Relationship Id="rId19" Type="http://schemas.openxmlformats.org/officeDocument/2006/relationships/image" Target="../media/image9.png"/><Relationship Id="rId4" Type="http://schemas.openxmlformats.org/officeDocument/2006/relationships/image" Target="../media/image62.png"/><Relationship Id="rId9" Type="http://schemas.openxmlformats.org/officeDocument/2006/relationships/image" Target="../media/image70.png"/><Relationship Id="rId14"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png"/><Relationship Id="rId5" Type="http://schemas.openxmlformats.org/officeDocument/2006/relationships/image" Target="../media/image39.png"/><Relationship Id="rId10"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2.png"/><Relationship Id="rId7"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30.png"/><Relationship Id="rId4" Type="http://schemas.openxmlformats.org/officeDocument/2006/relationships/image" Target="../media/image39.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0.png"/><Relationship Id="rId7"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png"/><Relationship Id="rId5" Type="http://schemas.openxmlformats.org/officeDocument/2006/relationships/image" Target="../media/image39.png"/><Relationship Id="rId10"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png"/><Relationship Id="rId5" Type="http://schemas.openxmlformats.org/officeDocument/2006/relationships/image" Target="../media/image39.png"/><Relationship Id="rId10"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9.jpeg"/></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hyperlink" Target="../&#1505;&#1512;&#1496;&#1493;&#1504;&#1497;&#1501;/&#1513;&#1497;&#1490;&#1493;&#1512;_&#1492;&#1500;&#1493;&#1493;&#1497;&#1497;&#1503;__&#1488;&#1493;&#1508;&#1511;_13__&#1502;&#1492;&#1494;&#1493;&#1493;&#1497;&#1514;_&#1492;&#1499;&#1497;_&#1511;&#1512;&#1493;&#1489;&#1492;_&#1513;&#1488;&#1508;&#1513;&#1512;!%20(1).mp4" TargetMode="External"/><Relationship Id="rId3" Type="http://schemas.openxmlformats.org/officeDocument/2006/relationships/image" Target="../media/image99.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png"/><Relationship Id="rId7" Type="http://schemas.openxmlformats.org/officeDocument/2006/relationships/image" Target="../media/image104.png"/><Relationship Id="rId12"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hyperlink" Target="../&#1505;&#1512;&#1496;&#1493;&#1504;&#1497;&#1501;/BGUSAT.mp4" TargetMode="External"/><Relationship Id="rId5" Type="http://schemas.openxmlformats.org/officeDocument/2006/relationships/image" Target="../media/image99.png"/><Relationship Id="rId10" Type="http://schemas.openxmlformats.org/officeDocument/2006/relationships/image" Target="../media/image106.jpg"/><Relationship Id="rId4" Type="http://schemas.openxmlformats.org/officeDocument/2006/relationships/image" Target="../media/image103.png"/><Relationship Id="rId9" Type="http://schemas.openxmlformats.org/officeDocument/2006/relationships/image" Target="../media/image102.png"/></Relationships>
</file>

<file path=ppt/slides/_rels/slide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9.png"/><Relationship Id="rId7"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9.png"/><Relationship Id="rId4" Type="http://schemas.openxmlformats.org/officeDocument/2006/relationships/image" Target="../media/image107.png"/><Relationship Id="rId9" Type="http://schemas.openxmlformats.org/officeDocument/2006/relationships/image" Target="../media/image102.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115.png"/><Relationship Id="rId10" Type="http://schemas.openxmlformats.org/officeDocument/2006/relationships/image" Target="../media/image9.png"/><Relationship Id="rId4" Type="http://schemas.openxmlformats.org/officeDocument/2006/relationships/image" Target="../media/image114.png"/><Relationship Id="rId9" Type="http://schemas.openxmlformats.org/officeDocument/2006/relationships/image" Target="../media/image11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hyperlink" Target="../&#1505;&#1512;&#1496;&#1493;&#1504;&#1497;&#1501;/5042_Children_of_IAI_SUBS_LOGO_02-09-2021.mp4" TargetMode="External"/><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hyperlink" Target="https://www.youtube.com/embed/tnseYo2nUZE?rel=0&amp;autoplay=1"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99.png"/><Relationship Id="rId7"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02.png"/><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png"/><Relationship Id="rId5" Type="http://schemas.openxmlformats.org/officeDocument/2006/relationships/image" Target="../media/image39.png"/><Relationship Id="rId10"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hyperlink" Target="../&#1505;&#1512;&#1496;&#1493;&#1504;&#1497;&#1501;/&#1489;&#1512;&#1488;&#1513;&#1497;&#1514;%20-%20&#1489;&#1504;&#1497;&#1497;&#1514;%20&#1492;&#1495;&#1500;&#1500;&#1497;&#1514;%20&#1489;&#1512;&#1488;&#1513;&#1497;&#1514;%20&#1489;&#1492;&#1497;&#1500;&#1493;&#1498;%20&#1502;&#1492;&#1497;&#1512;.mp4" TargetMode="External"/><Relationship Id="rId3" Type="http://schemas.openxmlformats.org/officeDocument/2006/relationships/image" Target="../media/image123.png"/><Relationship Id="rId7"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124.png"/><Relationship Id="rId4" Type="http://schemas.openxmlformats.org/officeDocument/2006/relationships/image" Target="../media/image9.png"/><Relationship Id="rId9"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1.png"/><Relationship Id="rId4" Type="http://schemas.openxmlformats.org/officeDocument/2006/relationships/image" Target="../media/image126.png"/><Relationship Id="rId9" Type="http://schemas.openxmlformats.org/officeDocument/2006/relationships/image" Target="../media/image130.png"/></Relationships>
</file>

<file path=ppt/slides/_rels/slide3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jpg"/><Relationship Id="rId4" Type="http://schemas.openxmlformats.org/officeDocument/2006/relationships/image" Target="../media/image133.png"/><Relationship Id="rId9" Type="http://schemas.openxmlformats.org/officeDocument/2006/relationships/image" Target="../media/image138.png"/></Relationships>
</file>

<file path=ppt/slides/_rels/slide3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9.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2.png"/><Relationship Id="rId4" Type="http://schemas.openxmlformats.org/officeDocument/2006/relationships/image" Target="../media/image135.png"/><Relationship Id="rId9" Type="http://schemas.openxmlformats.org/officeDocument/2006/relationships/image" Target="../media/image141.png"/></Relationships>
</file>

<file path=ppt/slides/_rels/slide38.xml.rels><?xml version="1.0" encoding="UTF-8" standalone="yes"?>
<Relationships xmlns="http://schemas.openxmlformats.org/package/2006/relationships"><Relationship Id="rId8" Type="http://schemas.openxmlformats.org/officeDocument/2006/relationships/hyperlink" Target="../&#1505;&#1512;&#1496;&#1493;&#1504;&#1497;&#1501;/'&#1489;&#1512;&#1488;&#1513;&#1497;&#1514;'%20-%20&#1492;&#1495;&#1500;&#1500;&#1497;&#1514;%20&#1492;&#1497;&#1513;&#1512;&#1488;&#1500;&#1497;&#1514;%20&#1492;&#1512;&#1488;&#1513;&#1493;&#1504;&#1492;.mp4" TargetMode="External"/><Relationship Id="rId3" Type="http://schemas.openxmlformats.org/officeDocument/2006/relationships/image" Target="../media/image143.jp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145.jp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youtube.com/shorts/j1NxdmJJOhI"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147.jpg"/></Relationships>
</file>

<file path=ppt/slides/_rels/slide41.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8.png"/><Relationship Id="rId7"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52.png"/><Relationship Id="rId5" Type="http://schemas.openxmlformats.org/officeDocument/2006/relationships/image" Target="../media/image136.png"/><Relationship Id="rId10" Type="http://schemas.openxmlformats.org/officeDocument/2006/relationships/image" Target="../media/image151.png"/><Relationship Id="rId4" Type="http://schemas.openxmlformats.org/officeDocument/2006/relationships/image" Target="../media/image135.png"/><Relationship Id="rId9" Type="http://schemas.openxmlformats.org/officeDocument/2006/relationships/image" Target="../media/image150.png"/></Relationships>
</file>

<file path=ppt/slides/_rels/slide4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5.png"/><Relationship Id="rId7" Type="http://schemas.openxmlformats.org/officeDocument/2006/relationships/image" Target="../media/image1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56.png"/><Relationship Id="rId4" Type="http://schemas.openxmlformats.org/officeDocument/2006/relationships/image" Target="../media/image136.png"/><Relationship Id="rId9" Type="http://schemas.openxmlformats.org/officeDocument/2006/relationships/image" Target="../media/image155.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iai.co.il/heb/kidszone" TargetMode="External"/><Relationship Id="rId5" Type="http://schemas.openxmlformats.org/officeDocument/2006/relationships/image" Target="../media/image4.pn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8.png"/><Relationship Id="rId21" Type="http://schemas.openxmlformats.org/officeDocument/2006/relationships/image" Target="../media/image9.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9.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5.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hyperlink" Target="https://youtu.be/QQt4YP_qvR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
          <p:cNvPicPr preferRelativeResize="0"/>
          <p:nvPr/>
        </p:nvPicPr>
        <p:blipFill rotWithShape="1">
          <a:blip r:embed="rId3">
            <a:alphaModFix/>
          </a:blip>
          <a:srcRect/>
          <a:stretch/>
        </p:blipFill>
        <p:spPr>
          <a:xfrm>
            <a:off x="3679031" y="4710112"/>
            <a:ext cx="5019675" cy="4295775"/>
          </a:xfrm>
          <a:prstGeom prst="rect">
            <a:avLst/>
          </a:prstGeom>
          <a:noFill/>
          <a:ln>
            <a:noFill/>
          </a:ln>
        </p:spPr>
      </p:pic>
      <p:pic>
        <p:nvPicPr>
          <p:cNvPr id="86" name="Google Shape;86;p1"/>
          <p:cNvPicPr preferRelativeResize="0"/>
          <p:nvPr/>
        </p:nvPicPr>
        <p:blipFill rotWithShape="1">
          <a:blip r:embed="rId4">
            <a:alphaModFix/>
          </a:blip>
          <a:srcRect/>
          <a:stretch/>
        </p:blipFill>
        <p:spPr>
          <a:xfrm>
            <a:off x="9028818" y="3119235"/>
            <a:ext cx="1990725" cy="1343025"/>
          </a:xfrm>
          <a:prstGeom prst="rect">
            <a:avLst/>
          </a:prstGeom>
          <a:noFill/>
          <a:ln>
            <a:noFill/>
          </a:ln>
        </p:spPr>
      </p:pic>
      <p:pic>
        <p:nvPicPr>
          <p:cNvPr id="87" name="Google Shape;87;p1"/>
          <p:cNvPicPr preferRelativeResize="0"/>
          <p:nvPr/>
        </p:nvPicPr>
        <p:blipFill rotWithShape="1">
          <a:blip r:embed="rId5">
            <a:alphaModFix/>
          </a:blip>
          <a:srcRect/>
          <a:stretch/>
        </p:blipFill>
        <p:spPr>
          <a:xfrm>
            <a:off x="1123950" y="2468611"/>
            <a:ext cx="1924050" cy="1343025"/>
          </a:xfrm>
          <a:prstGeom prst="rect">
            <a:avLst/>
          </a:prstGeom>
          <a:noFill/>
          <a:ln>
            <a:noFill/>
          </a:ln>
        </p:spPr>
      </p:pic>
      <p:pic>
        <p:nvPicPr>
          <p:cNvPr id="88" name="Google Shape;88;p1"/>
          <p:cNvPicPr preferRelativeResize="0"/>
          <p:nvPr/>
        </p:nvPicPr>
        <p:blipFill rotWithShape="1">
          <a:blip r:embed="rId6">
            <a:alphaModFix/>
          </a:blip>
          <a:srcRect/>
          <a:stretch/>
        </p:blipFill>
        <p:spPr>
          <a:xfrm>
            <a:off x="9443156" y="569584"/>
            <a:ext cx="1162050" cy="1162050"/>
          </a:xfrm>
          <a:prstGeom prst="rect">
            <a:avLst/>
          </a:prstGeom>
          <a:noFill/>
          <a:ln>
            <a:noFill/>
          </a:ln>
        </p:spPr>
      </p:pic>
      <p:pic>
        <p:nvPicPr>
          <p:cNvPr id="89" name="Google Shape;89;p1"/>
          <p:cNvPicPr preferRelativeResize="0"/>
          <p:nvPr/>
        </p:nvPicPr>
        <p:blipFill rotWithShape="1">
          <a:blip r:embed="rId7">
            <a:alphaModFix/>
          </a:blip>
          <a:srcRect/>
          <a:stretch/>
        </p:blipFill>
        <p:spPr>
          <a:xfrm>
            <a:off x="4613707" y="532099"/>
            <a:ext cx="714375" cy="714375"/>
          </a:xfrm>
          <a:prstGeom prst="rect">
            <a:avLst/>
          </a:prstGeom>
          <a:noFill/>
          <a:ln>
            <a:noFill/>
          </a:ln>
        </p:spPr>
      </p:pic>
      <p:pic>
        <p:nvPicPr>
          <p:cNvPr id="90" name="Google Shape;90;p1"/>
          <p:cNvPicPr preferRelativeResize="0"/>
          <p:nvPr/>
        </p:nvPicPr>
        <p:blipFill rotWithShape="1">
          <a:blip r:embed="rId8">
            <a:alphaModFix/>
          </a:blip>
          <a:srcRect/>
          <a:stretch/>
        </p:blipFill>
        <p:spPr>
          <a:xfrm>
            <a:off x="1775873" y="4710112"/>
            <a:ext cx="571500" cy="571500"/>
          </a:xfrm>
          <a:prstGeom prst="rect">
            <a:avLst/>
          </a:prstGeom>
          <a:noFill/>
          <a:ln>
            <a:noFill/>
          </a:ln>
        </p:spPr>
      </p:pic>
      <p:sp>
        <p:nvSpPr>
          <p:cNvPr id="91" name="Google Shape;91;p1"/>
          <p:cNvSpPr/>
          <p:nvPr/>
        </p:nvSpPr>
        <p:spPr>
          <a:xfrm>
            <a:off x="2407920" y="1621464"/>
            <a:ext cx="7376160"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6000">
                <a:solidFill>
                  <a:schemeClr val="lt1"/>
                </a:solidFill>
                <a:latin typeface="Arial Black"/>
                <a:ea typeface="Arial Black"/>
                <a:cs typeface="Arial Black"/>
                <a:sym typeface="Arial Black"/>
              </a:rPr>
              <a:t>לוויינות וחלל בישראל</a:t>
            </a:r>
            <a:endParaRPr sz="6000">
              <a:solidFill>
                <a:schemeClr val="lt1"/>
              </a:solidFill>
              <a:latin typeface="Calibri"/>
              <a:ea typeface="Calibri"/>
              <a:cs typeface="Calibri"/>
              <a:sym typeface="Calibri"/>
            </a:endParaRPr>
          </a:p>
        </p:txBody>
      </p:sp>
      <p:grpSp>
        <p:nvGrpSpPr>
          <p:cNvPr id="92" name="Google Shape;92;p1"/>
          <p:cNvGrpSpPr/>
          <p:nvPr/>
        </p:nvGrpSpPr>
        <p:grpSpPr>
          <a:xfrm>
            <a:off x="5095874" y="2858126"/>
            <a:ext cx="2000250" cy="554182"/>
            <a:chOff x="5095874" y="2858126"/>
            <a:chExt cx="2000250" cy="554182"/>
          </a:xfrm>
        </p:grpSpPr>
        <p:pic>
          <p:nvPicPr>
            <p:cNvPr id="93" name="Google Shape;93;p1"/>
            <p:cNvPicPr preferRelativeResize="0"/>
            <p:nvPr/>
          </p:nvPicPr>
          <p:blipFill rotWithShape="1">
            <a:blip r:embed="rId9">
              <a:alphaModFix/>
            </a:blip>
            <a:srcRect/>
            <a:stretch/>
          </p:blipFill>
          <p:spPr>
            <a:xfrm>
              <a:off x="5095874" y="2858126"/>
              <a:ext cx="2000250" cy="554182"/>
            </a:xfrm>
            <a:prstGeom prst="rect">
              <a:avLst/>
            </a:prstGeom>
            <a:noFill/>
            <a:ln>
              <a:noFill/>
            </a:ln>
          </p:spPr>
        </p:pic>
        <p:sp>
          <p:nvSpPr>
            <p:cNvPr id="94" name="Google Shape;94;p1"/>
            <p:cNvSpPr/>
            <p:nvPr/>
          </p:nvSpPr>
          <p:spPr>
            <a:xfrm>
              <a:off x="5124813" y="2888403"/>
              <a:ext cx="1942374"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a:solidFill>
                    <a:schemeClr val="lt1"/>
                  </a:solidFill>
                  <a:latin typeface="Arial Black"/>
                  <a:ea typeface="Arial Black"/>
                  <a:cs typeface="Arial Black"/>
                  <a:sym typeface="Arial Black"/>
                </a:rPr>
                <a:t>אירועי על חלל</a:t>
              </a:r>
              <a:endParaRPr/>
            </a:p>
          </p:txBody>
        </p:sp>
      </p:grpSp>
      <p:pic>
        <p:nvPicPr>
          <p:cNvPr id="95" name="Google Shape;95;p1"/>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par>
                                <p:cTn id="8" presetID="10" presetClass="entr" presetSubtype="0" fill="hold" nodeType="withEffect">
                                  <p:stCondLst>
                                    <p:cond delay="70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1000"/>
                                        <p:tgtEl>
                                          <p:spTgt spid="89"/>
                                        </p:tgtEl>
                                      </p:cBhvr>
                                    </p:animEffect>
                                  </p:childTnLst>
                                </p:cTn>
                              </p:par>
                              <p:par>
                                <p:cTn id="11" presetID="10" presetClass="entr" presetSubtype="0" fill="hold" nodeType="withEffect">
                                  <p:stCondLst>
                                    <p:cond delay="20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1200"/>
                                        <p:tgtEl>
                                          <p:spTgt spid="85"/>
                                        </p:tgtEl>
                                      </p:cBhvr>
                                    </p:animEffect>
                                  </p:childTnLst>
                                </p:cTn>
                              </p:par>
                              <p:par>
                                <p:cTn id="14" presetID="2" presetClass="entr" presetSubtype="8" fill="hold" nodeType="withEffect">
                                  <p:stCondLst>
                                    <p:cond delay="60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1000"/>
                                        <p:tgtEl>
                                          <p:spTgt spid="8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9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1000"/>
                                        <p:tgtEl>
                                          <p:spTgt spid="87"/>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12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1000"/>
                                        <p:tgtEl>
                                          <p:spTgt spid="90"/>
                                        </p:tgtEl>
                                      </p:cBhvr>
                                    </p:animEffect>
                                  </p:childTnLst>
                                </p:cTn>
                              </p:par>
                              <p:par>
                                <p:cTn id="23" presetID="10" presetClass="entr" presetSubtype="0" fill="hold" nodeType="withEffect">
                                  <p:stCondLst>
                                    <p:cond delay="150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1000"/>
                                        <p:tgtEl>
                                          <p:spTgt spid="88"/>
                                        </p:tgtEl>
                                      </p:cBhvr>
                                    </p:animEffect>
                                  </p:childTnLst>
                                </p:cTn>
                              </p:par>
                              <p:par>
                                <p:cTn id="26" presetID="10" presetClass="entr" presetSubtype="0" fill="hold" nodeType="withEffect">
                                  <p:stCondLst>
                                    <p:cond delay="170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9"/>
          <p:cNvGrpSpPr/>
          <p:nvPr/>
        </p:nvGrpSpPr>
        <p:grpSpPr>
          <a:xfrm>
            <a:off x="-16049901" y="-13477056"/>
            <a:ext cx="24535315" cy="24535375"/>
            <a:chOff x="-371888" y="-7324"/>
            <a:chExt cx="15234500" cy="15234537"/>
          </a:xfrm>
        </p:grpSpPr>
        <p:sp>
          <p:nvSpPr>
            <p:cNvPr id="674" name="Google Shape;674;p9"/>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9"/>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9"/>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9"/>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9"/>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9"/>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9"/>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9"/>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9"/>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83" name="Google Shape;683;p9"/>
          <p:cNvPicPr preferRelativeResize="0"/>
          <p:nvPr/>
        </p:nvPicPr>
        <p:blipFill rotWithShape="1">
          <a:blip r:embed="rId3">
            <a:alphaModFix/>
          </a:blip>
          <a:srcRect/>
          <a:stretch/>
        </p:blipFill>
        <p:spPr>
          <a:xfrm>
            <a:off x="2141337" y="5361264"/>
            <a:ext cx="1162050" cy="1162050"/>
          </a:xfrm>
          <a:prstGeom prst="rect">
            <a:avLst/>
          </a:prstGeom>
          <a:noFill/>
          <a:ln>
            <a:noFill/>
          </a:ln>
        </p:spPr>
      </p:pic>
      <p:pic>
        <p:nvPicPr>
          <p:cNvPr id="684" name="Google Shape;684;p9"/>
          <p:cNvPicPr preferRelativeResize="0"/>
          <p:nvPr/>
        </p:nvPicPr>
        <p:blipFill rotWithShape="1">
          <a:blip r:embed="rId4">
            <a:alphaModFix/>
          </a:blip>
          <a:srcRect/>
          <a:stretch/>
        </p:blipFill>
        <p:spPr>
          <a:xfrm>
            <a:off x="1199600" y="546384"/>
            <a:ext cx="4456854" cy="4452930"/>
          </a:xfrm>
          <a:prstGeom prst="rect">
            <a:avLst/>
          </a:prstGeom>
          <a:noFill/>
          <a:ln>
            <a:noFill/>
          </a:ln>
        </p:spPr>
      </p:pic>
      <p:pic>
        <p:nvPicPr>
          <p:cNvPr id="685" name="Google Shape;685;p9"/>
          <p:cNvPicPr preferRelativeResize="0"/>
          <p:nvPr/>
        </p:nvPicPr>
        <p:blipFill rotWithShape="1">
          <a:blip r:embed="rId5">
            <a:alphaModFix/>
          </a:blip>
          <a:srcRect/>
          <a:stretch/>
        </p:blipFill>
        <p:spPr>
          <a:xfrm>
            <a:off x="6145868" y="911445"/>
            <a:ext cx="2201026" cy="2290865"/>
          </a:xfrm>
          <a:prstGeom prst="rect">
            <a:avLst/>
          </a:prstGeom>
          <a:noFill/>
          <a:ln>
            <a:noFill/>
          </a:ln>
        </p:spPr>
      </p:pic>
      <p:pic>
        <p:nvPicPr>
          <p:cNvPr id="686" name="Google Shape;686;p9"/>
          <p:cNvPicPr preferRelativeResize="0"/>
          <p:nvPr/>
        </p:nvPicPr>
        <p:blipFill rotWithShape="1">
          <a:blip r:embed="rId6">
            <a:alphaModFix/>
          </a:blip>
          <a:srcRect/>
          <a:stretch/>
        </p:blipFill>
        <p:spPr>
          <a:xfrm rot="-3157621">
            <a:off x="339172" y="4546944"/>
            <a:ext cx="1167892" cy="1347568"/>
          </a:xfrm>
          <a:prstGeom prst="rect">
            <a:avLst/>
          </a:prstGeom>
          <a:noFill/>
          <a:ln>
            <a:noFill/>
          </a:ln>
        </p:spPr>
      </p:pic>
      <p:pic>
        <p:nvPicPr>
          <p:cNvPr id="687" name="Google Shape;687;p9"/>
          <p:cNvPicPr preferRelativeResize="0"/>
          <p:nvPr/>
        </p:nvPicPr>
        <p:blipFill rotWithShape="1">
          <a:blip r:embed="rId7">
            <a:alphaModFix/>
          </a:blip>
          <a:srcRect/>
          <a:stretch/>
        </p:blipFill>
        <p:spPr>
          <a:xfrm>
            <a:off x="5033062" y="4526924"/>
            <a:ext cx="2473011" cy="2445835"/>
          </a:xfrm>
          <a:prstGeom prst="rect">
            <a:avLst/>
          </a:prstGeom>
          <a:noFill/>
          <a:ln>
            <a:noFill/>
          </a:ln>
        </p:spPr>
      </p:pic>
      <p:pic>
        <p:nvPicPr>
          <p:cNvPr id="688" name="Google Shape;688;p9"/>
          <p:cNvPicPr preferRelativeResize="0"/>
          <p:nvPr/>
        </p:nvPicPr>
        <p:blipFill rotWithShape="1">
          <a:blip r:embed="rId8">
            <a:alphaModFix/>
          </a:blip>
          <a:srcRect/>
          <a:stretch/>
        </p:blipFill>
        <p:spPr>
          <a:xfrm>
            <a:off x="8667750" y="2941080"/>
            <a:ext cx="3524250" cy="4467225"/>
          </a:xfrm>
          <a:prstGeom prst="rect">
            <a:avLst/>
          </a:prstGeom>
          <a:noFill/>
          <a:ln>
            <a:noFill/>
          </a:ln>
        </p:spPr>
      </p:pic>
      <p:grpSp>
        <p:nvGrpSpPr>
          <p:cNvPr id="689" name="Google Shape;689;p9"/>
          <p:cNvGrpSpPr/>
          <p:nvPr/>
        </p:nvGrpSpPr>
        <p:grpSpPr>
          <a:xfrm>
            <a:off x="8131540" y="1146547"/>
            <a:ext cx="3405088" cy="1323617"/>
            <a:chOff x="8739058" y="1146547"/>
            <a:chExt cx="2797569" cy="1247697"/>
          </a:xfrm>
        </p:grpSpPr>
        <p:sp>
          <p:nvSpPr>
            <p:cNvPr id="690" name="Google Shape;690;p9"/>
            <p:cNvSpPr/>
            <p:nvPr/>
          </p:nvSpPr>
          <p:spPr>
            <a:xfrm>
              <a:off x="8791522" y="1220764"/>
              <a:ext cx="2745105" cy="1173480"/>
            </a:xfrm>
            <a:custGeom>
              <a:avLst/>
              <a:gdLst/>
              <a:ahLst/>
              <a:cxnLst/>
              <a:rect l="l" t="t" r="r" b="b"/>
              <a:pathLst>
                <a:path w="2745105" h="1173480" extrusionOk="0">
                  <a:moveTo>
                    <a:pt x="2727851" y="743996"/>
                  </a:moveTo>
                  <a:cubicBezTo>
                    <a:pt x="2819006" y="90305"/>
                    <a:pt x="2453131" y="-55961"/>
                    <a:pt x="1601310" y="30373"/>
                  </a:cubicBezTo>
                  <a:lnTo>
                    <a:pt x="571163" y="134834"/>
                  </a:lnTo>
                  <a:cubicBezTo>
                    <a:pt x="55565" y="187222"/>
                    <a:pt x="-13691" y="286443"/>
                    <a:pt x="12607" y="543142"/>
                  </a:cubicBezTo>
                  <a:lnTo>
                    <a:pt x="43516" y="756778"/>
                  </a:lnTo>
                  <a:cubicBezTo>
                    <a:pt x="68033" y="996923"/>
                    <a:pt x="270563" y="1031813"/>
                    <a:pt x="621978" y="1056121"/>
                  </a:cubicBezTo>
                  <a:lnTo>
                    <a:pt x="1028820" y="1084305"/>
                  </a:lnTo>
                  <a:lnTo>
                    <a:pt x="1028820" y="1084305"/>
                  </a:lnTo>
                  <a:lnTo>
                    <a:pt x="2287692" y="1171583"/>
                  </a:lnTo>
                  <a:cubicBezTo>
                    <a:pt x="2474610" y="1184575"/>
                    <a:pt x="2642355" y="1089334"/>
                    <a:pt x="2660062" y="961823"/>
                  </a:cubicBezTo>
                </a:path>
              </a:pathLst>
            </a:custGeom>
            <a:solidFill>
              <a:srgbClr val="156F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91" name="Google Shape;691;p9"/>
            <p:cNvGrpSpPr/>
            <p:nvPr/>
          </p:nvGrpSpPr>
          <p:grpSpPr>
            <a:xfrm>
              <a:off x="8739058" y="1146547"/>
              <a:ext cx="2745105" cy="1173480"/>
              <a:chOff x="8739058" y="1146547"/>
              <a:chExt cx="2745105" cy="1173480"/>
            </a:xfrm>
          </p:grpSpPr>
          <p:sp>
            <p:nvSpPr>
              <p:cNvPr id="692" name="Google Shape;692;p9"/>
              <p:cNvSpPr/>
              <p:nvPr/>
            </p:nvSpPr>
            <p:spPr>
              <a:xfrm>
                <a:off x="8739058" y="1146547"/>
                <a:ext cx="2745105" cy="1173480"/>
              </a:xfrm>
              <a:custGeom>
                <a:avLst/>
                <a:gdLst/>
                <a:ahLst/>
                <a:cxnLst/>
                <a:rect l="l" t="t" r="r" b="b"/>
                <a:pathLst>
                  <a:path w="2745105" h="1173480" extrusionOk="0">
                    <a:moveTo>
                      <a:pt x="2727823" y="744033"/>
                    </a:moveTo>
                    <a:cubicBezTo>
                      <a:pt x="2818977" y="90341"/>
                      <a:pt x="2453103" y="-56029"/>
                      <a:pt x="1601282" y="30410"/>
                    </a:cubicBezTo>
                    <a:lnTo>
                      <a:pt x="571134" y="134975"/>
                    </a:lnTo>
                    <a:cubicBezTo>
                      <a:pt x="55537" y="187258"/>
                      <a:pt x="-13615" y="286585"/>
                      <a:pt x="12579" y="543179"/>
                    </a:cubicBezTo>
                    <a:lnTo>
                      <a:pt x="43488" y="756815"/>
                    </a:lnTo>
                    <a:cubicBezTo>
                      <a:pt x="68005" y="996959"/>
                      <a:pt x="270535" y="1031850"/>
                      <a:pt x="621950" y="1056157"/>
                    </a:cubicBezTo>
                    <a:lnTo>
                      <a:pt x="1028792" y="1084342"/>
                    </a:lnTo>
                    <a:lnTo>
                      <a:pt x="1028792" y="1084342"/>
                    </a:lnTo>
                    <a:lnTo>
                      <a:pt x="2287663" y="1171619"/>
                    </a:lnTo>
                    <a:cubicBezTo>
                      <a:pt x="2474582" y="1184611"/>
                      <a:pt x="2642327" y="1089371"/>
                      <a:pt x="2660034" y="961860"/>
                    </a:cubicBezTo>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9"/>
              <p:cNvSpPr/>
              <p:nvPr/>
            </p:nvSpPr>
            <p:spPr>
              <a:xfrm>
                <a:off x="8791523" y="1341715"/>
                <a:ext cx="2491490"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לוויינים</a:t>
                </a:r>
                <a:endParaRPr/>
              </a:p>
            </p:txBody>
          </p:sp>
        </p:grpSp>
      </p:grpSp>
      <p:sp>
        <p:nvSpPr>
          <p:cNvPr id="694" name="Google Shape;694;p9"/>
          <p:cNvSpPr/>
          <p:nvPr/>
        </p:nvSpPr>
        <p:spPr>
          <a:xfrm>
            <a:off x="7692241" y="619654"/>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סביב כדור הארץ יש </a:t>
            </a:r>
            <a:endParaRPr/>
          </a:p>
        </p:txBody>
      </p:sp>
      <p:pic>
        <p:nvPicPr>
          <p:cNvPr id="695" name="Google Shape;695;p9">
            <a:hlinkClick r:id="rId9"/>
          </p:cNvPr>
          <p:cNvPicPr preferRelativeResize="0"/>
          <p:nvPr/>
        </p:nvPicPr>
        <p:blipFill rotWithShape="1">
          <a:blip r:embed="rId10">
            <a:alphaModFix/>
          </a:blip>
          <a:srcRect/>
          <a:stretch/>
        </p:blipFill>
        <p:spPr>
          <a:xfrm>
            <a:off x="11247536" y="5694347"/>
            <a:ext cx="783717" cy="703041"/>
          </a:xfrm>
          <a:prstGeom prst="rect">
            <a:avLst/>
          </a:prstGeom>
          <a:noFill/>
          <a:ln>
            <a:noFill/>
          </a:ln>
        </p:spPr>
      </p:pic>
      <p:pic>
        <p:nvPicPr>
          <p:cNvPr id="696" name="Google Shape;696;p9"/>
          <p:cNvPicPr preferRelativeResize="0"/>
          <p:nvPr/>
        </p:nvPicPr>
        <p:blipFill rotWithShape="1">
          <a:blip r:embed="rId11">
            <a:alphaModFix/>
          </a:blip>
          <a:srcRect/>
          <a:stretch/>
        </p:blipFill>
        <p:spPr>
          <a:xfrm>
            <a:off x="189614" y="130746"/>
            <a:ext cx="1538026" cy="469553"/>
          </a:xfrm>
          <a:prstGeom prst="rect">
            <a:avLst/>
          </a:prstGeom>
          <a:noFill/>
          <a:ln>
            <a:noFill/>
          </a:ln>
        </p:spPr>
      </p:pic>
      <p:sp>
        <p:nvSpPr>
          <p:cNvPr id="697" name="Google Shape;697;p9">
            <a:hlinkClick r:id="rId12"/>
          </p:cNvPr>
          <p:cNvSpPr/>
          <p:nvPr/>
        </p:nvSpPr>
        <p:spPr>
          <a:xfrm>
            <a:off x="10885118" y="2567836"/>
            <a:ext cx="362418" cy="275572"/>
          </a:xfrm>
          <a:custGeom>
            <a:avLst/>
            <a:gdLst/>
            <a:ahLst/>
            <a:cxnLst/>
            <a:rect l="l" t="t" r="r" b="b"/>
            <a:pathLst>
              <a:path w="120000" h="120000" extrusionOk="0">
                <a:moveTo>
                  <a:pt x="0" y="0"/>
                </a:moveTo>
                <a:lnTo>
                  <a:pt x="120000" y="0"/>
                </a:lnTo>
                <a:lnTo>
                  <a:pt x="120000" y="120000"/>
                </a:lnTo>
                <a:lnTo>
                  <a:pt x="0" y="120000"/>
                </a:lnTo>
                <a:close/>
                <a:moveTo>
                  <a:pt x="25783" y="60000"/>
                </a:moveTo>
                <a:lnTo>
                  <a:pt x="94217" y="15000"/>
                </a:lnTo>
                <a:lnTo>
                  <a:pt x="94217" y="105000"/>
                </a:lnTo>
                <a:close/>
              </a:path>
              <a:path w="120000" h="120000" fill="darken" extrusionOk="0">
                <a:moveTo>
                  <a:pt x="25783" y="60000"/>
                </a:moveTo>
                <a:lnTo>
                  <a:pt x="94217" y="15000"/>
                </a:lnTo>
                <a:lnTo>
                  <a:pt x="94217" y="105000"/>
                </a:lnTo>
                <a:close/>
              </a:path>
              <a:path w="120000" h="120000" fill="none" extrusionOk="0">
                <a:moveTo>
                  <a:pt x="25783" y="60000"/>
                </a:moveTo>
                <a:lnTo>
                  <a:pt x="94217" y="15000"/>
                </a:lnTo>
                <a:lnTo>
                  <a:pt x="94217"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4"/>
                                        </p:tgtEl>
                                        <p:attrNameLst>
                                          <p:attrName>style.visibility</p:attrName>
                                        </p:attrNameLst>
                                      </p:cBhvr>
                                      <p:to>
                                        <p:strVal val="visible"/>
                                      </p:to>
                                    </p:set>
                                    <p:animEffect transition="in" filter="fade">
                                      <p:cBhvr>
                                        <p:cTn id="7" dur="2250"/>
                                        <p:tgtEl>
                                          <p:spTgt spid="694"/>
                                        </p:tgtEl>
                                      </p:cBhvr>
                                    </p:animEffect>
                                  </p:childTnLst>
                                </p:cTn>
                              </p:par>
                              <p:par>
                                <p:cTn id="8" presetID="10" presetClass="entr" presetSubtype="0" fill="hold" nodeType="withEffect">
                                  <p:stCondLst>
                                    <p:cond delay="0"/>
                                  </p:stCondLst>
                                  <p:childTnLst>
                                    <p:set>
                                      <p:cBhvr>
                                        <p:cTn id="9" dur="1" fill="hold">
                                          <p:stCondLst>
                                            <p:cond delay="0"/>
                                          </p:stCondLst>
                                        </p:cTn>
                                        <p:tgtEl>
                                          <p:spTgt spid="673"/>
                                        </p:tgtEl>
                                        <p:attrNameLst>
                                          <p:attrName>style.visibility</p:attrName>
                                        </p:attrNameLst>
                                      </p:cBhvr>
                                      <p:to>
                                        <p:strVal val="visible"/>
                                      </p:to>
                                    </p:set>
                                    <p:animEffect transition="in" filter="fade">
                                      <p:cBhvr>
                                        <p:cTn id="10" dur="1600"/>
                                        <p:tgtEl>
                                          <p:spTgt spid="673"/>
                                        </p:tgtEl>
                                      </p:cBhvr>
                                    </p:animEffect>
                                  </p:childTnLst>
                                </p:cTn>
                              </p:par>
                              <p:par>
                                <p:cTn id="11" presetID="10" presetClass="entr" presetSubtype="0" fill="hold" nodeType="withEffect">
                                  <p:stCondLst>
                                    <p:cond delay="0"/>
                                  </p:stCondLst>
                                  <p:childTnLst>
                                    <p:set>
                                      <p:cBhvr>
                                        <p:cTn id="12" dur="1" fill="hold">
                                          <p:stCondLst>
                                            <p:cond delay="0"/>
                                          </p:stCondLst>
                                        </p:cTn>
                                        <p:tgtEl>
                                          <p:spTgt spid="684"/>
                                        </p:tgtEl>
                                        <p:attrNameLst>
                                          <p:attrName>style.visibility</p:attrName>
                                        </p:attrNameLst>
                                      </p:cBhvr>
                                      <p:to>
                                        <p:strVal val="visible"/>
                                      </p:to>
                                    </p:set>
                                    <p:animEffect transition="in" filter="fade">
                                      <p:cBhvr>
                                        <p:cTn id="13" dur="1000"/>
                                        <p:tgtEl>
                                          <p:spTgt spid="684"/>
                                        </p:tgtEl>
                                      </p:cBhvr>
                                    </p:animEffect>
                                  </p:childTnLst>
                                </p:cTn>
                              </p:par>
                              <p:par>
                                <p:cTn id="14" presetID="10" presetClass="entr" presetSubtype="0" fill="hold" nodeType="withEffect">
                                  <p:stCondLst>
                                    <p:cond delay="1100"/>
                                  </p:stCondLst>
                                  <p:childTnLst>
                                    <p:set>
                                      <p:cBhvr>
                                        <p:cTn id="15" dur="1" fill="hold">
                                          <p:stCondLst>
                                            <p:cond delay="0"/>
                                          </p:stCondLst>
                                        </p:cTn>
                                        <p:tgtEl>
                                          <p:spTgt spid="689"/>
                                        </p:tgtEl>
                                        <p:attrNameLst>
                                          <p:attrName>style.visibility</p:attrName>
                                        </p:attrNameLst>
                                      </p:cBhvr>
                                      <p:to>
                                        <p:strVal val="visible"/>
                                      </p:to>
                                    </p:set>
                                    <p:animEffect transition="in" filter="fade">
                                      <p:cBhvr>
                                        <p:cTn id="16" dur="1600"/>
                                        <p:tgtEl>
                                          <p:spTgt spid="689"/>
                                        </p:tgtEl>
                                      </p:cBhvr>
                                    </p:animEffect>
                                  </p:childTnLst>
                                </p:cTn>
                              </p:par>
                              <p:par>
                                <p:cTn id="17" presetID="10" presetClass="entr" presetSubtype="0" fill="hold" nodeType="withEffect">
                                  <p:stCondLst>
                                    <p:cond delay="900"/>
                                  </p:stCondLst>
                                  <p:childTnLst>
                                    <p:set>
                                      <p:cBhvr>
                                        <p:cTn id="18" dur="1" fill="hold">
                                          <p:stCondLst>
                                            <p:cond delay="0"/>
                                          </p:stCondLst>
                                        </p:cTn>
                                        <p:tgtEl>
                                          <p:spTgt spid="687"/>
                                        </p:tgtEl>
                                        <p:attrNameLst>
                                          <p:attrName>style.visibility</p:attrName>
                                        </p:attrNameLst>
                                      </p:cBhvr>
                                      <p:to>
                                        <p:strVal val="visible"/>
                                      </p:to>
                                    </p:set>
                                    <p:animEffect transition="in" filter="fade">
                                      <p:cBhvr>
                                        <p:cTn id="19" dur="1000"/>
                                        <p:tgtEl>
                                          <p:spTgt spid="687"/>
                                        </p:tgtEl>
                                      </p:cBhvr>
                                    </p:animEffect>
                                  </p:childTnLst>
                                </p:cTn>
                              </p:par>
                              <p:par>
                                <p:cTn id="20" presetID="10" presetClass="entr" presetSubtype="0" fill="hold" nodeType="withEffect">
                                  <p:stCondLst>
                                    <p:cond delay="1500"/>
                                  </p:stCondLst>
                                  <p:childTnLst>
                                    <p:set>
                                      <p:cBhvr>
                                        <p:cTn id="21" dur="1" fill="hold">
                                          <p:stCondLst>
                                            <p:cond delay="0"/>
                                          </p:stCondLst>
                                        </p:cTn>
                                        <p:tgtEl>
                                          <p:spTgt spid="685"/>
                                        </p:tgtEl>
                                        <p:attrNameLst>
                                          <p:attrName>style.visibility</p:attrName>
                                        </p:attrNameLst>
                                      </p:cBhvr>
                                      <p:to>
                                        <p:strVal val="visible"/>
                                      </p:to>
                                    </p:set>
                                    <p:animEffect transition="in" filter="fade">
                                      <p:cBhvr>
                                        <p:cTn id="22" dur="1000"/>
                                        <p:tgtEl>
                                          <p:spTgt spid="685"/>
                                        </p:tgtEl>
                                      </p:cBhvr>
                                    </p:animEffect>
                                  </p:childTnLst>
                                </p:cTn>
                              </p:par>
                              <p:par>
                                <p:cTn id="23" presetID="10" presetClass="entr" presetSubtype="0" fill="hold" nodeType="withEffect">
                                  <p:stCondLst>
                                    <p:cond delay="1600"/>
                                  </p:stCondLst>
                                  <p:childTnLst>
                                    <p:set>
                                      <p:cBhvr>
                                        <p:cTn id="24" dur="1" fill="hold">
                                          <p:stCondLst>
                                            <p:cond delay="0"/>
                                          </p:stCondLst>
                                        </p:cTn>
                                        <p:tgtEl>
                                          <p:spTgt spid="683"/>
                                        </p:tgtEl>
                                        <p:attrNameLst>
                                          <p:attrName>style.visibility</p:attrName>
                                        </p:attrNameLst>
                                      </p:cBhvr>
                                      <p:to>
                                        <p:strVal val="visible"/>
                                      </p:to>
                                    </p:set>
                                    <p:animEffect transition="in" filter="fade">
                                      <p:cBhvr>
                                        <p:cTn id="25" dur="500"/>
                                        <p:tgtEl>
                                          <p:spTgt spid="683"/>
                                        </p:tgtEl>
                                      </p:cBhvr>
                                    </p:animEffect>
                                  </p:childTnLst>
                                </p:cTn>
                              </p:par>
                              <p:par>
                                <p:cTn id="26" presetID="10" presetClass="entr" presetSubtype="0" fill="hold" nodeType="withEffect">
                                  <p:stCondLst>
                                    <p:cond delay="2100"/>
                                  </p:stCondLst>
                                  <p:childTnLst>
                                    <p:set>
                                      <p:cBhvr>
                                        <p:cTn id="27" dur="1" fill="hold">
                                          <p:stCondLst>
                                            <p:cond delay="0"/>
                                          </p:stCondLst>
                                        </p:cTn>
                                        <p:tgtEl>
                                          <p:spTgt spid="686"/>
                                        </p:tgtEl>
                                        <p:attrNameLst>
                                          <p:attrName>style.visibility</p:attrName>
                                        </p:attrNameLst>
                                      </p:cBhvr>
                                      <p:to>
                                        <p:strVal val="visible"/>
                                      </p:to>
                                    </p:set>
                                    <p:animEffect transition="in" filter="fade">
                                      <p:cBhvr>
                                        <p:cTn id="28" dur="1000"/>
                                        <p:tgtEl>
                                          <p:spTgt spid="686"/>
                                        </p:tgtEl>
                                      </p:cBhvr>
                                    </p:animEffect>
                                  </p:childTnLst>
                                </p:cTn>
                              </p:par>
                            </p:childTnLst>
                          </p:cTn>
                        </p:par>
                        <p:par>
                          <p:cTn id="29" fill="hold">
                            <p:stCondLst>
                              <p:cond delay="2250"/>
                            </p:stCondLst>
                            <p:childTnLst>
                              <p:par>
                                <p:cTn id="30" presetID="2" presetClass="entr" presetSubtype="8" fill="hold" nodeType="afterEffect">
                                  <p:stCondLst>
                                    <p:cond delay="0"/>
                                  </p:stCondLst>
                                  <p:childTnLst>
                                    <p:set>
                                      <p:cBhvr>
                                        <p:cTn id="31" dur="1" fill="hold">
                                          <p:stCondLst>
                                            <p:cond delay="0"/>
                                          </p:stCondLst>
                                        </p:cTn>
                                        <p:tgtEl>
                                          <p:spTgt spid="688"/>
                                        </p:tgtEl>
                                        <p:attrNameLst>
                                          <p:attrName>style.visibility</p:attrName>
                                        </p:attrNameLst>
                                      </p:cBhvr>
                                      <p:to>
                                        <p:strVal val="visible"/>
                                      </p:to>
                                    </p:set>
                                    <p:anim calcmode="lin" valueType="num">
                                      <p:cBhvr additive="base">
                                        <p:cTn id="32" dur="500"/>
                                        <p:tgtEl>
                                          <p:spTgt spid="68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300"/>
                                  </p:stCondLst>
                                  <p:childTnLst>
                                    <p:set>
                                      <p:cBhvr>
                                        <p:cTn id="34" dur="1" fill="hold">
                                          <p:stCondLst>
                                            <p:cond delay="0"/>
                                          </p:stCondLst>
                                        </p:cTn>
                                        <p:tgtEl>
                                          <p:spTgt spid="695"/>
                                        </p:tgtEl>
                                        <p:attrNameLst>
                                          <p:attrName>style.visibility</p:attrName>
                                        </p:attrNameLst>
                                      </p:cBhvr>
                                      <p:to>
                                        <p:strVal val="visible"/>
                                      </p:to>
                                    </p:set>
                                    <p:animEffect transition="in" filter="fade">
                                      <p:cBhvr>
                                        <p:cTn id="35" dur="500"/>
                                        <p:tgtEl>
                                          <p:spTgt spid="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10"/>
          <p:cNvPicPr preferRelativeResize="0"/>
          <p:nvPr/>
        </p:nvPicPr>
        <p:blipFill rotWithShape="1">
          <a:blip r:embed="rId3">
            <a:alphaModFix/>
          </a:blip>
          <a:srcRect/>
          <a:stretch/>
        </p:blipFill>
        <p:spPr>
          <a:xfrm>
            <a:off x="3592383" y="4041067"/>
            <a:ext cx="1056409" cy="1056409"/>
          </a:xfrm>
          <a:prstGeom prst="rect">
            <a:avLst/>
          </a:prstGeom>
          <a:noFill/>
          <a:ln>
            <a:noFill/>
          </a:ln>
        </p:spPr>
      </p:pic>
      <p:pic>
        <p:nvPicPr>
          <p:cNvPr id="704" name="Google Shape;704;p10"/>
          <p:cNvPicPr preferRelativeResize="0"/>
          <p:nvPr/>
        </p:nvPicPr>
        <p:blipFill rotWithShape="1">
          <a:blip r:embed="rId4">
            <a:alphaModFix/>
          </a:blip>
          <a:srcRect/>
          <a:stretch/>
        </p:blipFill>
        <p:spPr>
          <a:xfrm>
            <a:off x="3206877" y="-2012897"/>
            <a:ext cx="5932072" cy="5926850"/>
          </a:xfrm>
          <a:prstGeom prst="rect">
            <a:avLst/>
          </a:prstGeom>
          <a:noFill/>
          <a:ln>
            <a:noFill/>
          </a:ln>
        </p:spPr>
      </p:pic>
      <p:pic>
        <p:nvPicPr>
          <p:cNvPr id="705" name="Google Shape;705;p10"/>
          <p:cNvPicPr preferRelativeResize="0"/>
          <p:nvPr/>
        </p:nvPicPr>
        <p:blipFill rotWithShape="1">
          <a:blip r:embed="rId5">
            <a:alphaModFix/>
          </a:blip>
          <a:srcRect/>
          <a:stretch/>
        </p:blipFill>
        <p:spPr>
          <a:xfrm rot="3332885">
            <a:off x="5500885" y="4603325"/>
            <a:ext cx="2201026" cy="2290865"/>
          </a:xfrm>
          <a:prstGeom prst="rect">
            <a:avLst/>
          </a:prstGeom>
          <a:noFill/>
          <a:ln>
            <a:noFill/>
          </a:ln>
        </p:spPr>
      </p:pic>
      <p:pic>
        <p:nvPicPr>
          <p:cNvPr id="706" name="Google Shape;706;p10"/>
          <p:cNvPicPr preferRelativeResize="0"/>
          <p:nvPr/>
        </p:nvPicPr>
        <p:blipFill rotWithShape="1">
          <a:blip r:embed="rId6">
            <a:alphaModFix/>
          </a:blip>
          <a:srcRect/>
          <a:stretch/>
        </p:blipFill>
        <p:spPr>
          <a:xfrm rot="-3157621">
            <a:off x="1423508" y="4713384"/>
            <a:ext cx="1413149" cy="1630558"/>
          </a:xfrm>
          <a:prstGeom prst="rect">
            <a:avLst/>
          </a:prstGeom>
          <a:noFill/>
          <a:ln>
            <a:noFill/>
          </a:ln>
        </p:spPr>
      </p:pic>
      <p:pic>
        <p:nvPicPr>
          <p:cNvPr id="707" name="Google Shape;707;p10"/>
          <p:cNvPicPr preferRelativeResize="0"/>
          <p:nvPr/>
        </p:nvPicPr>
        <p:blipFill rotWithShape="1">
          <a:blip r:embed="rId7">
            <a:alphaModFix/>
          </a:blip>
          <a:srcRect/>
          <a:stretch/>
        </p:blipFill>
        <p:spPr>
          <a:xfrm>
            <a:off x="597275" y="1488483"/>
            <a:ext cx="2473011" cy="2445835"/>
          </a:xfrm>
          <a:prstGeom prst="rect">
            <a:avLst/>
          </a:prstGeom>
          <a:noFill/>
          <a:ln>
            <a:noFill/>
          </a:ln>
        </p:spPr>
      </p:pic>
      <p:grpSp>
        <p:nvGrpSpPr>
          <p:cNvPr id="708" name="Google Shape;708;p10"/>
          <p:cNvGrpSpPr/>
          <p:nvPr/>
        </p:nvGrpSpPr>
        <p:grpSpPr>
          <a:xfrm>
            <a:off x="4549523" y="482267"/>
            <a:ext cx="7124264" cy="2032333"/>
            <a:chOff x="8663887" y="482267"/>
            <a:chExt cx="3009900" cy="2419350"/>
          </a:xfrm>
        </p:grpSpPr>
        <p:pic>
          <p:nvPicPr>
            <p:cNvPr id="709" name="Google Shape;709;p10"/>
            <p:cNvPicPr preferRelativeResize="0"/>
            <p:nvPr/>
          </p:nvPicPr>
          <p:blipFill rotWithShape="1">
            <a:blip r:embed="rId8">
              <a:alphaModFix/>
            </a:blip>
            <a:srcRect/>
            <a:stretch/>
          </p:blipFill>
          <p:spPr>
            <a:xfrm>
              <a:off x="8663887" y="482267"/>
              <a:ext cx="3009900" cy="2419350"/>
            </a:xfrm>
            <a:prstGeom prst="rect">
              <a:avLst/>
            </a:prstGeom>
            <a:noFill/>
            <a:ln>
              <a:noFill/>
            </a:ln>
          </p:spPr>
        </p:pic>
        <p:sp>
          <p:nvSpPr>
            <p:cNvPr id="710" name="Google Shape;710;p10"/>
            <p:cNvSpPr/>
            <p:nvPr/>
          </p:nvSpPr>
          <p:spPr>
            <a:xfrm>
              <a:off x="9207791" y="585719"/>
              <a:ext cx="2075221"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מה זה לוויין?</a:t>
              </a:r>
              <a:endParaRPr dirty="0"/>
            </a:p>
          </p:txBody>
        </p:sp>
      </p:grpSp>
      <p:grpSp>
        <p:nvGrpSpPr>
          <p:cNvPr id="711" name="Google Shape;711;p10"/>
          <p:cNvGrpSpPr/>
          <p:nvPr/>
        </p:nvGrpSpPr>
        <p:grpSpPr>
          <a:xfrm>
            <a:off x="7654137" y="4572506"/>
            <a:ext cx="3923599" cy="609600"/>
            <a:chOff x="7654137" y="4572506"/>
            <a:chExt cx="3923599" cy="609600"/>
          </a:xfrm>
        </p:grpSpPr>
        <p:pic>
          <p:nvPicPr>
            <p:cNvPr id="712" name="Google Shape;712;p10"/>
            <p:cNvPicPr preferRelativeResize="0"/>
            <p:nvPr/>
          </p:nvPicPr>
          <p:blipFill rotWithShape="1">
            <a:blip r:embed="rId9">
              <a:alphaModFix/>
            </a:blip>
            <a:srcRect/>
            <a:stretch/>
          </p:blipFill>
          <p:spPr>
            <a:xfrm>
              <a:off x="8948836" y="4572506"/>
              <a:ext cx="2628900" cy="609600"/>
            </a:xfrm>
            <a:prstGeom prst="rect">
              <a:avLst/>
            </a:prstGeom>
            <a:noFill/>
            <a:ln>
              <a:noFill/>
            </a:ln>
          </p:spPr>
        </p:pic>
        <p:sp>
          <p:nvSpPr>
            <p:cNvPr id="713" name="Google Shape;713;p10"/>
            <p:cNvSpPr/>
            <p:nvPr/>
          </p:nvSpPr>
          <p:spPr>
            <a:xfrm>
              <a:off x="7654137" y="4668111"/>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לוויינים טבעיים</a:t>
              </a:r>
              <a:endParaRPr/>
            </a:p>
          </p:txBody>
        </p:sp>
      </p:grpSp>
      <p:grpSp>
        <p:nvGrpSpPr>
          <p:cNvPr id="714" name="Google Shape;714;p10"/>
          <p:cNvGrpSpPr/>
          <p:nvPr/>
        </p:nvGrpSpPr>
        <p:grpSpPr>
          <a:xfrm>
            <a:off x="7654137" y="5443957"/>
            <a:ext cx="3875671" cy="609600"/>
            <a:chOff x="7654137" y="5443957"/>
            <a:chExt cx="3875671" cy="609600"/>
          </a:xfrm>
        </p:grpSpPr>
        <p:pic>
          <p:nvPicPr>
            <p:cNvPr id="715" name="Google Shape;715;p10"/>
            <p:cNvPicPr preferRelativeResize="0"/>
            <p:nvPr/>
          </p:nvPicPr>
          <p:blipFill rotWithShape="1">
            <a:blip r:embed="rId10">
              <a:alphaModFix/>
            </a:blip>
            <a:srcRect/>
            <a:stretch/>
          </p:blipFill>
          <p:spPr>
            <a:xfrm>
              <a:off x="8900908" y="5443957"/>
              <a:ext cx="2628900" cy="609600"/>
            </a:xfrm>
            <a:prstGeom prst="rect">
              <a:avLst/>
            </a:prstGeom>
            <a:noFill/>
            <a:ln>
              <a:noFill/>
            </a:ln>
          </p:spPr>
        </p:pic>
        <p:sp>
          <p:nvSpPr>
            <p:cNvPr id="716" name="Google Shape;716;p10"/>
            <p:cNvSpPr/>
            <p:nvPr/>
          </p:nvSpPr>
          <p:spPr>
            <a:xfrm>
              <a:off x="7654137" y="5524454"/>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rgbClr val="263F63"/>
                  </a:solidFill>
                  <a:latin typeface="Arial Black"/>
                  <a:ea typeface="Arial Black"/>
                  <a:cs typeface="Arial Black"/>
                  <a:sym typeface="Arial Black"/>
                </a:rPr>
                <a:t>לוויינים מלאכותיים</a:t>
              </a:r>
              <a:endParaRPr/>
            </a:p>
          </p:txBody>
        </p:sp>
      </p:grpSp>
      <p:sp>
        <p:nvSpPr>
          <p:cNvPr id="717" name="Google Shape;717;p10"/>
          <p:cNvSpPr/>
          <p:nvPr/>
        </p:nvSpPr>
        <p:spPr>
          <a:xfrm>
            <a:off x="8360229" y="3152063"/>
            <a:ext cx="3169579" cy="70788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לוויין הוא עצם המקיף כוכב לכת או כוכב</a:t>
            </a:r>
            <a:endParaRPr/>
          </a:p>
        </p:txBody>
      </p:sp>
      <p:sp>
        <p:nvSpPr>
          <p:cNvPr id="718" name="Google Shape;718;p10"/>
          <p:cNvSpPr/>
          <p:nvPr/>
        </p:nvSpPr>
        <p:spPr>
          <a:xfrm>
            <a:off x="7799277" y="4105877"/>
            <a:ext cx="3730531"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קיימים שני סוגי לוויינים:</a:t>
            </a:r>
            <a:endParaRPr/>
          </a:p>
        </p:txBody>
      </p:sp>
      <p:pic>
        <p:nvPicPr>
          <p:cNvPr id="719" name="Google Shape;719;p10"/>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 calcmode="lin" valueType="num">
                                      <p:cBhvr additive="base">
                                        <p:cTn id="7" dur="500"/>
                                        <p:tgtEl>
                                          <p:spTgt spid="708"/>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600"/>
                                  </p:stCondLst>
                                  <p:childTnLst>
                                    <p:set>
                                      <p:cBhvr>
                                        <p:cTn id="9" dur="1" fill="hold">
                                          <p:stCondLst>
                                            <p:cond delay="0"/>
                                          </p:stCondLst>
                                        </p:cTn>
                                        <p:tgtEl>
                                          <p:spTgt spid="704"/>
                                        </p:tgtEl>
                                        <p:attrNameLst>
                                          <p:attrName>style.visibility</p:attrName>
                                        </p:attrNameLst>
                                      </p:cBhvr>
                                      <p:to>
                                        <p:strVal val="visible"/>
                                      </p:to>
                                    </p:set>
                                    <p:anim calcmode="lin" valueType="num">
                                      <p:cBhvr additive="base">
                                        <p:cTn id="10" dur="1000"/>
                                        <p:tgtEl>
                                          <p:spTgt spid="704"/>
                                        </p:tgtEl>
                                        <p:attrNameLst>
                                          <p:attrName>ppt_w</p:attrName>
                                        </p:attrNameLst>
                                      </p:cBhvr>
                                      <p:tavLst>
                                        <p:tav tm="0">
                                          <p:val>
                                            <p:strVal val="0"/>
                                          </p:val>
                                        </p:tav>
                                        <p:tav tm="100000">
                                          <p:val>
                                            <p:strVal val="#ppt_w"/>
                                          </p:val>
                                        </p:tav>
                                      </p:tavLst>
                                    </p:anim>
                                    <p:anim calcmode="lin" valueType="num">
                                      <p:cBhvr additive="base">
                                        <p:cTn id="11" dur="1000"/>
                                        <p:tgtEl>
                                          <p:spTgt spid="704"/>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1600"/>
                                  </p:stCondLst>
                                  <p:childTnLst>
                                    <p:set>
                                      <p:cBhvr>
                                        <p:cTn id="13" dur="1" fill="hold">
                                          <p:stCondLst>
                                            <p:cond delay="0"/>
                                          </p:stCondLst>
                                        </p:cTn>
                                        <p:tgtEl>
                                          <p:spTgt spid="717">
                                            <p:txEl>
                                              <p:pRg st="0" end="0"/>
                                            </p:txEl>
                                          </p:spTgt>
                                        </p:tgtEl>
                                        <p:attrNameLst>
                                          <p:attrName>style.visibility</p:attrName>
                                        </p:attrNameLst>
                                      </p:cBhvr>
                                      <p:to>
                                        <p:strVal val="visible"/>
                                      </p:to>
                                    </p:set>
                                    <p:animEffect transition="in" filter="fade">
                                      <p:cBhvr>
                                        <p:cTn id="14" dur="800"/>
                                        <p:tgtEl>
                                          <p:spTgt spid="717">
                                            <p:txEl>
                                              <p:pRg st="0" end="0"/>
                                            </p:txEl>
                                          </p:spTgt>
                                        </p:tgtEl>
                                      </p:cBhvr>
                                    </p:animEffect>
                                  </p:childTnLst>
                                </p:cTn>
                              </p:par>
                              <p:par>
                                <p:cTn id="15" presetID="10" presetClass="entr" presetSubtype="0" fill="hold" nodeType="withEffect">
                                  <p:stCondLst>
                                    <p:cond delay="1600"/>
                                  </p:stCondLst>
                                  <p:childTnLst>
                                    <p:set>
                                      <p:cBhvr>
                                        <p:cTn id="16" dur="1" fill="hold">
                                          <p:stCondLst>
                                            <p:cond delay="0"/>
                                          </p:stCondLst>
                                        </p:cTn>
                                        <p:tgtEl>
                                          <p:spTgt spid="705"/>
                                        </p:tgtEl>
                                        <p:attrNameLst>
                                          <p:attrName>style.visibility</p:attrName>
                                        </p:attrNameLst>
                                      </p:cBhvr>
                                      <p:to>
                                        <p:strVal val="visible"/>
                                      </p:to>
                                    </p:set>
                                    <p:animEffect transition="in" filter="fade">
                                      <p:cBhvr>
                                        <p:cTn id="17" dur="1000"/>
                                        <p:tgtEl>
                                          <p:spTgt spid="705"/>
                                        </p:tgtEl>
                                      </p:cBhvr>
                                    </p:animEffect>
                                  </p:childTnLst>
                                </p:cTn>
                              </p:par>
                              <p:par>
                                <p:cTn id="18" presetID="10" presetClass="entr" presetSubtype="0" fill="hold" nodeType="withEffect">
                                  <p:stCondLst>
                                    <p:cond delay="2200"/>
                                  </p:stCondLst>
                                  <p:childTnLst>
                                    <p:set>
                                      <p:cBhvr>
                                        <p:cTn id="19" dur="1" fill="hold">
                                          <p:stCondLst>
                                            <p:cond delay="0"/>
                                          </p:stCondLst>
                                        </p:cTn>
                                        <p:tgtEl>
                                          <p:spTgt spid="703"/>
                                        </p:tgtEl>
                                        <p:attrNameLst>
                                          <p:attrName>style.visibility</p:attrName>
                                        </p:attrNameLst>
                                      </p:cBhvr>
                                      <p:to>
                                        <p:strVal val="visible"/>
                                      </p:to>
                                    </p:set>
                                    <p:animEffect transition="in" filter="fade">
                                      <p:cBhvr>
                                        <p:cTn id="20" dur="500"/>
                                        <p:tgtEl>
                                          <p:spTgt spid="703"/>
                                        </p:tgtEl>
                                      </p:cBhvr>
                                    </p:animEffect>
                                  </p:childTnLst>
                                </p:cTn>
                              </p:par>
                              <p:par>
                                <p:cTn id="21" presetID="10" presetClass="entr" presetSubtype="0" fill="hold" nodeType="withEffect">
                                  <p:stCondLst>
                                    <p:cond delay="2400"/>
                                  </p:stCondLst>
                                  <p:childTnLst>
                                    <p:set>
                                      <p:cBhvr>
                                        <p:cTn id="22" dur="1" fill="hold">
                                          <p:stCondLst>
                                            <p:cond delay="0"/>
                                          </p:stCondLst>
                                        </p:cTn>
                                        <p:tgtEl>
                                          <p:spTgt spid="706"/>
                                        </p:tgtEl>
                                        <p:attrNameLst>
                                          <p:attrName>style.visibility</p:attrName>
                                        </p:attrNameLst>
                                      </p:cBhvr>
                                      <p:to>
                                        <p:strVal val="visible"/>
                                      </p:to>
                                    </p:set>
                                    <p:animEffect transition="in" filter="fade">
                                      <p:cBhvr>
                                        <p:cTn id="23" dur="1000"/>
                                        <p:tgtEl>
                                          <p:spTgt spid="706"/>
                                        </p:tgtEl>
                                      </p:cBhvr>
                                    </p:animEffect>
                                  </p:childTnLst>
                                </p:cTn>
                              </p:par>
                              <p:par>
                                <p:cTn id="24" presetID="10" presetClass="entr" presetSubtype="0" fill="hold" nodeType="withEffect">
                                  <p:stCondLst>
                                    <p:cond delay="3600"/>
                                  </p:stCondLst>
                                  <p:childTnLst>
                                    <p:set>
                                      <p:cBhvr>
                                        <p:cTn id="25" dur="1" fill="hold">
                                          <p:stCondLst>
                                            <p:cond delay="0"/>
                                          </p:stCondLst>
                                        </p:cTn>
                                        <p:tgtEl>
                                          <p:spTgt spid="707"/>
                                        </p:tgtEl>
                                        <p:attrNameLst>
                                          <p:attrName>style.visibility</p:attrName>
                                        </p:attrNameLst>
                                      </p:cBhvr>
                                      <p:to>
                                        <p:strVal val="visible"/>
                                      </p:to>
                                    </p:set>
                                    <p:animEffect transition="in" filter="fade">
                                      <p:cBhvr>
                                        <p:cTn id="26" dur="1000"/>
                                        <p:tgtEl>
                                          <p:spTgt spid="707"/>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718">
                                            <p:txEl>
                                              <p:pRg st="0" end="0"/>
                                            </p:txEl>
                                          </p:spTgt>
                                        </p:tgtEl>
                                        <p:attrNameLst>
                                          <p:attrName>style.visibility</p:attrName>
                                        </p:attrNameLst>
                                      </p:cBhvr>
                                      <p:to>
                                        <p:strVal val="visible"/>
                                      </p:to>
                                    </p:set>
                                    <p:animEffect transition="in" filter="fade">
                                      <p:cBhvr>
                                        <p:cTn id="30" dur="500"/>
                                        <p:tgtEl>
                                          <p:spTgt spid="718">
                                            <p:txEl>
                                              <p:pRg st="0" end="0"/>
                                            </p:txEl>
                                          </p:spTgt>
                                        </p:tgtEl>
                                      </p:cBhvr>
                                    </p:animEffect>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711"/>
                                        </p:tgtEl>
                                        <p:attrNameLst>
                                          <p:attrName>style.visibility</p:attrName>
                                        </p:attrNameLst>
                                      </p:cBhvr>
                                      <p:to>
                                        <p:strVal val="visible"/>
                                      </p:to>
                                    </p:set>
                                    <p:anim calcmode="lin" valueType="num">
                                      <p:cBhvr additive="base">
                                        <p:cTn id="34" dur="500"/>
                                        <p:tgtEl>
                                          <p:spTgt spid="711"/>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714"/>
                                        </p:tgtEl>
                                        <p:attrNameLst>
                                          <p:attrName>style.visibility</p:attrName>
                                        </p:attrNameLst>
                                      </p:cBhvr>
                                      <p:to>
                                        <p:strVal val="visible"/>
                                      </p:to>
                                    </p:set>
                                    <p:anim calcmode="lin" valueType="num">
                                      <p:cBhvr additive="base">
                                        <p:cTn id="38" dur="500"/>
                                        <p:tgtEl>
                                          <p:spTgt spid="7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11"/>
          <p:cNvPicPr preferRelativeResize="0"/>
          <p:nvPr/>
        </p:nvPicPr>
        <p:blipFill rotWithShape="1">
          <a:blip r:embed="rId3">
            <a:alphaModFix/>
          </a:blip>
          <a:srcRect/>
          <a:stretch/>
        </p:blipFill>
        <p:spPr>
          <a:xfrm>
            <a:off x="3367387" y="3068283"/>
            <a:ext cx="3257550" cy="2000250"/>
          </a:xfrm>
          <a:prstGeom prst="rect">
            <a:avLst/>
          </a:prstGeom>
          <a:noFill/>
          <a:ln>
            <a:noFill/>
          </a:ln>
        </p:spPr>
      </p:pic>
      <p:pic>
        <p:nvPicPr>
          <p:cNvPr id="726" name="Google Shape;726;p11"/>
          <p:cNvPicPr preferRelativeResize="0"/>
          <p:nvPr/>
        </p:nvPicPr>
        <p:blipFill rotWithShape="1">
          <a:blip r:embed="rId4">
            <a:alphaModFix/>
          </a:blip>
          <a:srcRect/>
          <a:stretch/>
        </p:blipFill>
        <p:spPr>
          <a:xfrm>
            <a:off x="488675" y="1466070"/>
            <a:ext cx="2676525" cy="1952625"/>
          </a:xfrm>
          <a:prstGeom prst="rect">
            <a:avLst/>
          </a:prstGeom>
          <a:noFill/>
          <a:ln>
            <a:noFill/>
          </a:ln>
        </p:spPr>
      </p:pic>
      <p:pic>
        <p:nvPicPr>
          <p:cNvPr id="727" name="Google Shape;727;p11"/>
          <p:cNvPicPr preferRelativeResize="0"/>
          <p:nvPr/>
        </p:nvPicPr>
        <p:blipFill rotWithShape="1">
          <a:blip r:embed="rId5">
            <a:alphaModFix/>
          </a:blip>
          <a:srcRect/>
          <a:stretch/>
        </p:blipFill>
        <p:spPr>
          <a:xfrm>
            <a:off x="6624937" y="4808543"/>
            <a:ext cx="9171652" cy="2697545"/>
          </a:xfrm>
          <a:prstGeom prst="rect">
            <a:avLst/>
          </a:prstGeom>
          <a:noFill/>
          <a:ln>
            <a:noFill/>
          </a:ln>
        </p:spPr>
      </p:pic>
      <p:grpSp>
        <p:nvGrpSpPr>
          <p:cNvPr id="728" name="Google Shape;728;p11"/>
          <p:cNvGrpSpPr/>
          <p:nvPr/>
        </p:nvGrpSpPr>
        <p:grpSpPr>
          <a:xfrm>
            <a:off x="2369127" y="315513"/>
            <a:ext cx="9172359" cy="1631217"/>
            <a:chOff x="6193058" y="315513"/>
            <a:chExt cx="5348428" cy="1914525"/>
          </a:xfrm>
        </p:grpSpPr>
        <p:pic>
          <p:nvPicPr>
            <p:cNvPr id="729" name="Google Shape;729;p11"/>
            <p:cNvPicPr preferRelativeResize="0"/>
            <p:nvPr/>
          </p:nvPicPr>
          <p:blipFill rotWithShape="1">
            <a:blip r:embed="rId6">
              <a:alphaModFix/>
            </a:blip>
            <a:srcRect/>
            <a:stretch/>
          </p:blipFill>
          <p:spPr>
            <a:xfrm>
              <a:off x="6426561" y="315513"/>
              <a:ext cx="5114925" cy="1914525"/>
            </a:xfrm>
            <a:prstGeom prst="rect">
              <a:avLst/>
            </a:prstGeom>
            <a:noFill/>
            <a:ln>
              <a:noFill/>
            </a:ln>
          </p:spPr>
        </p:pic>
        <p:sp>
          <p:nvSpPr>
            <p:cNvPr id="730" name="Google Shape;730;p11"/>
            <p:cNvSpPr/>
            <p:nvPr/>
          </p:nvSpPr>
          <p:spPr>
            <a:xfrm>
              <a:off x="6193058" y="490609"/>
              <a:ext cx="5042221"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שימושים שונים בלוויינים</a:t>
              </a:r>
              <a:endParaRPr dirty="0"/>
            </a:p>
          </p:txBody>
        </p:sp>
      </p:grpSp>
      <p:sp>
        <p:nvSpPr>
          <p:cNvPr id="731" name="Google Shape;731;p11"/>
          <p:cNvSpPr/>
          <p:nvPr/>
        </p:nvSpPr>
        <p:spPr>
          <a:xfrm>
            <a:off x="388980" y="5126816"/>
            <a:ext cx="5552439" cy="1600438"/>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endParaRPr sz="2000">
              <a:solidFill>
                <a:schemeClr val="lt1"/>
              </a:solidFill>
              <a:latin typeface="Arial"/>
              <a:ea typeface="Arial"/>
              <a:cs typeface="Arial"/>
              <a:sym typeface="Arial"/>
            </a:endParaRPr>
          </a:p>
          <a:p>
            <a:pPr marL="0" marR="0" lvl="0" indent="0" algn="r" rtl="1">
              <a:spcBef>
                <a:spcPts val="0"/>
              </a:spcBef>
              <a:spcAft>
                <a:spcPts val="0"/>
              </a:spcAft>
              <a:buNone/>
            </a:pPr>
            <a:r>
              <a:rPr lang="iw-IL" sz="2000">
                <a:solidFill>
                  <a:schemeClr val="lt1"/>
                </a:solidFill>
                <a:latin typeface="Arial"/>
                <a:ea typeface="Arial"/>
                <a:cs typeface="Arial"/>
                <a:sym typeface="Arial"/>
              </a:rPr>
              <a:t>התעשייה האווירית בנתה את מרבית לווייני התקשורת מסדרתAMOS  המשמשים בעיקר לטלוויזיה ואינטרנט</a:t>
            </a:r>
            <a:endParaRPr/>
          </a:p>
          <a:p>
            <a:pPr marL="0" marR="0" lvl="0" indent="0" algn="r" rtl="1">
              <a:spcBef>
                <a:spcPts val="0"/>
              </a:spcBef>
              <a:spcAft>
                <a:spcPts val="0"/>
              </a:spcAft>
              <a:buNone/>
            </a:pPr>
            <a:r>
              <a:rPr lang="iw-IL" sz="1800">
                <a:solidFill>
                  <a:schemeClr val="lt1"/>
                </a:solidFill>
                <a:latin typeface="Calibri"/>
                <a:ea typeface="Calibri"/>
                <a:cs typeface="Calibri"/>
                <a:sym typeface="Calibri"/>
              </a:rPr>
              <a:t>ומפתחת ובונה בימים אלו את לוויין התקשורת הלאומי דרור 1 </a:t>
            </a:r>
            <a:endParaRPr sz="1800">
              <a:solidFill>
                <a:schemeClr val="lt1"/>
              </a:solidFill>
              <a:latin typeface="Calibri"/>
              <a:ea typeface="Calibri"/>
              <a:cs typeface="Calibri"/>
              <a:sym typeface="Calibri"/>
            </a:endParaRPr>
          </a:p>
          <a:p>
            <a:pPr marL="0" marR="0" lvl="0" indent="0" algn="r" rtl="1">
              <a:spcBef>
                <a:spcPts val="0"/>
              </a:spcBef>
              <a:spcAft>
                <a:spcPts val="0"/>
              </a:spcAft>
              <a:buNone/>
            </a:pPr>
            <a:r>
              <a:rPr lang="iw-IL" sz="2000">
                <a:solidFill>
                  <a:schemeClr val="lt1"/>
                </a:solidFill>
                <a:latin typeface="Arial"/>
                <a:ea typeface="Arial"/>
                <a:cs typeface="Arial"/>
                <a:sym typeface="Arial"/>
              </a:rPr>
              <a:t> </a:t>
            </a:r>
            <a:endParaRPr/>
          </a:p>
        </p:txBody>
      </p:sp>
      <p:sp>
        <p:nvSpPr>
          <p:cNvPr id="732" name="Google Shape;732;p11"/>
          <p:cNvSpPr/>
          <p:nvPr/>
        </p:nvSpPr>
        <p:spPr>
          <a:xfrm>
            <a:off x="10744200" y="2981325"/>
            <a:ext cx="247650" cy="257175"/>
          </a:xfrm>
          <a:prstGeom prst="ellipse">
            <a:avLst/>
          </a:prstGeom>
          <a:solidFill>
            <a:srgbClr val="2C4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11"/>
          <p:cNvSpPr/>
          <p:nvPr/>
        </p:nvSpPr>
        <p:spPr>
          <a:xfrm>
            <a:off x="4221478" y="2353900"/>
            <a:ext cx="7123492" cy="163121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לוויינים נושאים בתוכם מכשירים שעוזרים לנו למחקר, צילום, ותקשורת. </a:t>
            </a:r>
            <a:br>
              <a:rPr lang="iw-IL" sz="2000" dirty="0">
                <a:solidFill>
                  <a:schemeClr val="lt1"/>
                </a:solidFill>
                <a:latin typeface="Arial"/>
                <a:ea typeface="Arial"/>
                <a:cs typeface="Arial"/>
                <a:sym typeface="Arial"/>
              </a:rPr>
            </a:br>
            <a:r>
              <a:rPr lang="iw-IL" sz="2000" dirty="0">
                <a:solidFill>
                  <a:schemeClr val="lt1"/>
                </a:solidFill>
                <a:latin typeface="Arial"/>
                <a:ea typeface="Arial"/>
                <a:cs typeface="Arial"/>
                <a:sym typeface="Arial"/>
              </a:rPr>
              <a:t>אפשר לראות דוגמאות לכך מחיי היום יום שלנו:</a:t>
            </a:r>
            <a:endParaRPr dirty="0"/>
          </a:p>
          <a:p>
            <a:pPr marL="342900" marR="0" lvl="0" indent="-342900" algn="r" rtl="1">
              <a:spcBef>
                <a:spcPts val="0"/>
              </a:spcBef>
              <a:spcAft>
                <a:spcPts val="0"/>
              </a:spcAft>
              <a:buClr>
                <a:schemeClr val="lt1"/>
              </a:buClr>
              <a:buSzPts val="2000"/>
              <a:buFont typeface="Arial"/>
              <a:buChar char="•"/>
            </a:pPr>
            <a:r>
              <a:rPr lang="iw-IL" sz="2000" dirty="0">
                <a:solidFill>
                  <a:schemeClr val="lt1"/>
                </a:solidFill>
                <a:latin typeface="Arial"/>
                <a:ea typeface="Arial"/>
                <a:cs typeface="Arial"/>
                <a:sym typeface="Arial"/>
              </a:rPr>
              <a:t>מציאת מיקום וניווט באמצעות GPS למשל WAZE</a:t>
            </a:r>
            <a:endParaRPr sz="2000" dirty="0">
              <a:solidFill>
                <a:schemeClr val="lt1"/>
              </a:solidFill>
              <a:latin typeface="Arial"/>
              <a:ea typeface="Arial"/>
              <a:cs typeface="Arial"/>
              <a:sym typeface="Arial"/>
            </a:endParaRPr>
          </a:p>
          <a:p>
            <a:pPr marL="342900" marR="0" lvl="0" indent="-342900" algn="r" rtl="1">
              <a:spcBef>
                <a:spcPts val="0"/>
              </a:spcBef>
              <a:spcAft>
                <a:spcPts val="0"/>
              </a:spcAft>
              <a:buClr>
                <a:schemeClr val="lt1"/>
              </a:buClr>
              <a:buSzPts val="2000"/>
              <a:buFont typeface="Arial"/>
              <a:buChar char="•"/>
            </a:pPr>
            <a:r>
              <a:rPr lang="iw-IL" sz="2000" dirty="0">
                <a:solidFill>
                  <a:schemeClr val="lt1"/>
                </a:solidFill>
                <a:latin typeface="Arial"/>
                <a:ea typeface="Arial"/>
                <a:cs typeface="Arial"/>
                <a:sym typeface="Arial"/>
              </a:rPr>
              <a:t>שימוש בשידורי לוויין בטלוויזיה ( YESלמשל)</a:t>
            </a:r>
            <a:endParaRPr dirty="0"/>
          </a:p>
          <a:p>
            <a:pPr marL="342900" marR="0" lvl="0" indent="-215900" algn="r" rtl="1">
              <a:spcBef>
                <a:spcPts val="0"/>
              </a:spcBef>
              <a:spcAft>
                <a:spcPts val="0"/>
              </a:spcAft>
              <a:buClr>
                <a:schemeClr val="dk1"/>
              </a:buClr>
              <a:buSzPts val="2000"/>
              <a:buFont typeface="Arial"/>
              <a:buNone/>
            </a:pPr>
            <a:endParaRPr sz="2000" dirty="0">
              <a:solidFill>
                <a:schemeClr val="lt1"/>
              </a:solidFill>
              <a:latin typeface="Arial"/>
              <a:ea typeface="Arial"/>
              <a:cs typeface="Arial"/>
              <a:sym typeface="Arial"/>
            </a:endParaRPr>
          </a:p>
        </p:txBody>
      </p:sp>
      <p:pic>
        <p:nvPicPr>
          <p:cNvPr id="734" name="Google Shape;734;p11"/>
          <p:cNvPicPr preferRelativeResize="0"/>
          <p:nvPr/>
        </p:nvPicPr>
        <p:blipFill rotWithShape="1">
          <a:blip r:embed="rId7">
            <a:alphaModFix/>
          </a:blip>
          <a:srcRect/>
          <a:stretch/>
        </p:blipFill>
        <p:spPr>
          <a:xfrm>
            <a:off x="189614" y="130746"/>
            <a:ext cx="1538026" cy="469553"/>
          </a:xfrm>
          <a:prstGeom prst="rect">
            <a:avLst/>
          </a:prstGeom>
          <a:noFill/>
          <a:ln>
            <a:noFill/>
          </a:ln>
        </p:spPr>
      </p:pic>
      <p:pic>
        <p:nvPicPr>
          <p:cNvPr id="735" name="Google Shape;735;p11"/>
          <p:cNvPicPr preferRelativeResize="0"/>
          <p:nvPr/>
        </p:nvPicPr>
        <p:blipFill rotWithShape="1">
          <a:blip r:embed="rId8">
            <a:alphaModFix/>
          </a:blip>
          <a:srcRect/>
          <a:stretch/>
        </p:blipFill>
        <p:spPr>
          <a:xfrm>
            <a:off x="7512015" y="4217191"/>
            <a:ext cx="5087400" cy="3288897"/>
          </a:xfrm>
          <a:prstGeom prst="rect">
            <a:avLst/>
          </a:prstGeom>
          <a:noFill/>
          <a:ln>
            <a:noFill/>
          </a:ln>
        </p:spPr>
      </p:pic>
      <p:pic>
        <p:nvPicPr>
          <p:cNvPr id="736" name="Google Shape;736;p11"/>
          <p:cNvPicPr preferRelativeResize="0"/>
          <p:nvPr/>
        </p:nvPicPr>
        <p:blipFill rotWithShape="1">
          <a:blip r:embed="rId9">
            <a:alphaModFix/>
          </a:blip>
          <a:srcRect/>
          <a:stretch/>
        </p:blipFill>
        <p:spPr>
          <a:xfrm>
            <a:off x="8312825" y="4247257"/>
            <a:ext cx="371743" cy="6815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000"/>
                                        <p:tgtEl>
                                          <p:spTgt spid="728"/>
                                        </p:tgtEl>
                                      </p:cBhvr>
                                    </p:animEffect>
                                  </p:childTnLst>
                                </p:cTn>
                              </p:par>
                              <p:par>
                                <p:cTn id="8" presetID="10" presetClass="entr" presetSubtype="0" fill="hold" nodeType="withEffect">
                                  <p:stCondLst>
                                    <p:cond delay="1000"/>
                                  </p:stCondLst>
                                  <p:childTnLst>
                                    <p:set>
                                      <p:cBhvr>
                                        <p:cTn id="9" dur="1" fill="hold">
                                          <p:stCondLst>
                                            <p:cond delay="0"/>
                                          </p:stCondLst>
                                        </p:cTn>
                                        <p:tgtEl>
                                          <p:spTgt spid="733">
                                            <p:txEl>
                                              <p:pRg st="0" end="0"/>
                                            </p:txEl>
                                          </p:spTgt>
                                        </p:tgtEl>
                                        <p:attrNameLst>
                                          <p:attrName>style.visibility</p:attrName>
                                        </p:attrNameLst>
                                      </p:cBhvr>
                                      <p:to>
                                        <p:strVal val="visible"/>
                                      </p:to>
                                    </p:set>
                                    <p:animEffect transition="in" filter="fade">
                                      <p:cBhvr>
                                        <p:cTn id="10" dur="1000"/>
                                        <p:tgtEl>
                                          <p:spTgt spid="733">
                                            <p:txEl>
                                              <p:pRg st="0" end="0"/>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733">
                                            <p:txEl>
                                              <p:pRg st="1" end="1"/>
                                            </p:txEl>
                                          </p:spTgt>
                                        </p:tgtEl>
                                        <p:attrNameLst>
                                          <p:attrName>style.visibility</p:attrName>
                                        </p:attrNameLst>
                                      </p:cBhvr>
                                      <p:to>
                                        <p:strVal val="visible"/>
                                      </p:to>
                                    </p:set>
                                    <p:animEffect transition="in" filter="fade">
                                      <p:cBhvr>
                                        <p:cTn id="13" dur="1000"/>
                                        <p:tgtEl>
                                          <p:spTgt spid="733">
                                            <p:txEl>
                                              <p:pRg st="1" end="1"/>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733">
                                            <p:txEl>
                                              <p:pRg st="2" end="2"/>
                                            </p:txEl>
                                          </p:spTgt>
                                        </p:tgtEl>
                                        <p:attrNameLst>
                                          <p:attrName>style.visibility</p:attrName>
                                        </p:attrNameLst>
                                      </p:cBhvr>
                                      <p:to>
                                        <p:strVal val="visible"/>
                                      </p:to>
                                    </p:set>
                                    <p:animEffect transition="in" filter="fade">
                                      <p:cBhvr>
                                        <p:cTn id="16" dur="1000"/>
                                        <p:tgtEl>
                                          <p:spTgt spid="733">
                                            <p:txEl>
                                              <p:pRg st="2" end="2"/>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733">
                                            <p:txEl>
                                              <p:pRg st="3" end="3"/>
                                            </p:txEl>
                                          </p:spTgt>
                                        </p:tgtEl>
                                        <p:attrNameLst>
                                          <p:attrName>style.visibility</p:attrName>
                                        </p:attrNameLst>
                                      </p:cBhvr>
                                      <p:to>
                                        <p:strVal val="visible"/>
                                      </p:to>
                                    </p:set>
                                    <p:animEffect transition="in" filter="fade">
                                      <p:cBhvr>
                                        <p:cTn id="19" dur="1000"/>
                                        <p:tgtEl>
                                          <p:spTgt spid="733">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27"/>
                                        </p:tgtEl>
                                        <p:attrNameLst>
                                          <p:attrName>style.visibility</p:attrName>
                                        </p:attrNameLst>
                                      </p:cBhvr>
                                      <p:to>
                                        <p:strVal val="visible"/>
                                      </p:to>
                                    </p:set>
                                    <p:animEffect transition="in" filter="fade">
                                      <p:cBhvr>
                                        <p:cTn id="23" dur="1000"/>
                                        <p:tgtEl>
                                          <p:spTgt spid="727"/>
                                        </p:tgtEl>
                                      </p:cBhvr>
                                    </p:animEffect>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35"/>
                                        </p:tgtEl>
                                        <p:attrNameLst>
                                          <p:attrName>style.visibility</p:attrName>
                                        </p:attrNameLst>
                                      </p:cBhvr>
                                      <p:to>
                                        <p:strVal val="visible"/>
                                      </p:to>
                                    </p:set>
                                    <p:anim calcmode="lin" valueType="num">
                                      <p:cBhvr additive="base">
                                        <p:cTn id="27" dur="1000"/>
                                        <p:tgtEl>
                                          <p:spTgt spid="735"/>
                                        </p:tgtEl>
                                        <p:attrNameLst>
                                          <p:attrName>ppt_x</p:attrName>
                                        </p:attrNameLst>
                                      </p:cBhvr>
                                      <p:tavLst>
                                        <p:tav tm="0">
                                          <p:val>
                                            <p:strVal val="#ppt_x-1"/>
                                          </p:val>
                                        </p:tav>
                                        <p:tav tm="100000">
                                          <p:val>
                                            <p:strVal val="#ppt_x"/>
                                          </p:val>
                                        </p:tav>
                                      </p:tavLst>
                                    </p:anim>
                                  </p:childTnLst>
                                </p:cTn>
                              </p:par>
                              <p:par>
                                <p:cTn id="28" presetID="2" presetClass="entr" presetSubtype="1" fill="hold" nodeType="withEffect">
                                  <p:stCondLst>
                                    <p:cond delay="1100"/>
                                  </p:stCondLst>
                                  <p:childTnLst>
                                    <p:set>
                                      <p:cBhvr>
                                        <p:cTn id="29" dur="1" fill="hold">
                                          <p:stCondLst>
                                            <p:cond delay="0"/>
                                          </p:stCondLst>
                                        </p:cTn>
                                        <p:tgtEl>
                                          <p:spTgt spid="736"/>
                                        </p:tgtEl>
                                        <p:attrNameLst>
                                          <p:attrName>style.visibility</p:attrName>
                                        </p:attrNameLst>
                                      </p:cBhvr>
                                      <p:to>
                                        <p:strVal val="visible"/>
                                      </p:to>
                                    </p:set>
                                    <p:anim calcmode="lin" valueType="num">
                                      <p:cBhvr additive="base">
                                        <p:cTn id="30" dur="1000"/>
                                        <p:tgtEl>
                                          <p:spTgt spid="736"/>
                                        </p:tgtEl>
                                        <p:attrNameLst>
                                          <p:attrName>ppt_y</p:attrName>
                                        </p:attrNameLst>
                                      </p:cBhvr>
                                      <p:tavLst>
                                        <p:tav tm="0">
                                          <p:val>
                                            <p:strVal val="#ppt_y-1"/>
                                          </p:val>
                                        </p:tav>
                                        <p:tav tm="100000">
                                          <p:val>
                                            <p:strVal val="#ppt_y"/>
                                          </p:val>
                                        </p:tav>
                                      </p:tavLst>
                                    </p:anim>
                                  </p:childTnLst>
                                </p:cTn>
                              </p:par>
                              <p:par>
                                <p:cTn id="31" presetID="2" presetClass="entr" presetSubtype="8" fill="hold" nodeType="withEffect">
                                  <p:stCondLst>
                                    <p:cond delay="2100"/>
                                  </p:stCondLst>
                                  <p:childTnLst>
                                    <p:set>
                                      <p:cBhvr>
                                        <p:cTn id="32" dur="1" fill="hold">
                                          <p:stCondLst>
                                            <p:cond delay="0"/>
                                          </p:stCondLst>
                                        </p:cTn>
                                        <p:tgtEl>
                                          <p:spTgt spid="726"/>
                                        </p:tgtEl>
                                        <p:attrNameLst>
                                          <p:attrName>style.visibility</p:attrName>
                                        </p:attrNameLst>
                                      </p:cBhvr>
                                      <p:to>
                                        <p:strVal val="visible"/>
                                      </p:to>
                                    </p:set>
                                    <p:anim calcmode="lin" valueType="num">
                                      <p:cBhvr additive="base">
                                        <p:cTn id="33" dur="1000"/>
                                        <p:tgtEl>
                                          <p:spTgt spid="726"/>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2700"/>
                                  </p:stCondLst>
                                  <p:childTnLst>
                                    <p:set>
                                      <p:cBhvr>
                                        <p:cTn id="35" dur="1" fill="hold">
                                          <p:stCondLst>
                                            <p:cond delay="0"/>
                                          </p:stCondLst>
                                        </p:cTn>
                                        <p:tgtEl>
                                          <p:spTgt spid="725"/>
                                        </p:tgtEl>
                                        <p:attrNameLst>
                                          <p:attrName>style.visibility</p:attrName>
                                        </p:attrNameLst>
                                      </p:cBhvr>
                                      <p:to>
                                        <p:strVal val="visible"/>
                                      </p:to>
                                    </p:set>
                                    <p:animEffect transition="in" filter="fade">
                                      <p:cBhvr>
                                        <p:cTn id="36" dur="10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12"/>
          <p:cNvPicPr preferRelativeResize="0"/>
          <p:nvPr/>
        </p:nvPicPr>
        <p:blipFill rotWithShape="1">
          <a:blip r:embed="rId3">
            <a:alphaModFix/>
          </a:blip>
          <a:srcRect/>
          <a:stretch/>
        </p:blipFill>
        <p:spPr>
          <a:xfrm rot="-266138">
            <a:off x="206703" y="3095225"/>
            <a:ext cx="6753225" cy="4038600"/>
          </a:xfrm>
          <a:prstGeom prst="rect">
            <a:avLst/>
          </a:prstGeom>
          <a:noFill/>
          <a:ln>
            <a:noFill/>
          </a:ln>
        </p:spPr>
      </p:pic>
      <p:pic>
        <p:nvPicPr>
          <p:cNvPr id="743" name="Google Shape;743;p12"/>
          <p:cNvPicPr preferRelativeResize="0"/>
          <p:nvPr/>
        </p:nvPicPr>
        <p:blipFill rotWithShape="1">
          <a:blip r:embed="rId4">
            <a:alphaModFix/>
          </a:blip>
          <a:srcRect/>
          <a:stretch/>
        </p:blipFill>
        <p:spPr>
          <a:xfrm rot="-170300">
            <a:off x="3505109" y="2225313"/>
            <a:ext cx="4882515" cy="2682240"/>
          </a:xfrm>
          <a:prstGeom prst="rect">
            <a:avLst/>
          </a:prstGeom>
          <a:noFill/>
          <a:ln>
            <a:noFill/>
          </a:ln>
        </p:spPr>
      </p:pic>
      <p:pic>
        <p:nvPicPr>
          <p:cNvPr id="744" name="Google Shape;744;p12"/>
          <p:cNvPicPr preferRelativeResize="0"/>
          <p:nvPr/>
        </p:nvPicPr>
        <p:blipFill rotWithShape="1">
          <a:blip r:embed="rId5">
            <a:alphaModFix/>
          </a:blip>
          <a:srcRect/>
          <a:stretch/>
        </p:blipFill>
        <p:spPr>
          <a:xfrm>
            <a:off x="-1695611" y="4148980"/>
            <a:ext cx="4456854" cy="4452930"/>
          </a:xfrm>
          <a:prstGeom prst="rect">
            <a:avLst/>
          </a:prstGeom>
          <a:noFill/>
          <a:ln>
            <a:noFill/>
          </a:ln>
        </p:spPr>
      </p:pic>
      <p:pic>
        <p:nvPicPr>
          <p:cNvPr id="745" name="Google Shape;745;p12"/>
          <p:cNvPicPr preferRelativeResize="0"/>
          <p:nvPr/>
        </p:nvPicPr>
        <p:blipFill rotWithShape="1">
          <a:blip r:embed="rId6">
            <a:alphaModFix/>
          </a:blip>
          <a:srcRect/>
          <a:stretch/>
        </p:blipFill>
        <p:spPr>
          <a:xfrm rot="-194434">
            <a:off x="1474623" y="4315211"/>
            <a:ext cx="1338223" cy="2046695"/>
          </a:xfrm>
          <a:prstGeom prst="rect">
            <a:avLst/>
          </a:prstGeom>
          <a:noFill/>
          <a:ln>
            <a:noFill/>
          </a:ln>
        </p:spPr>
      </p:pic>
      <p:sp>
        <p:nvSpPr>
          <p:cNvPr id="746" name="Google Shape;746;p12"/>
          <p:cNvSpPr/>
          <p:nvPr/>
        </p:nvSpPr>
        <p:spPr>
          <a:xfrm>
            <a:off x="6516914" y="3907367"/>
            <a:ext cx="4873778" cy="132343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הלוויין משוגר לחלל באמצעות טיל.</a:t>
            </a:r>
            <a:br>
              <a:rPr lang="iw-IL" sz="2000">
                <a:solidFill>
                  <a:schemeClr val="lt1"/>
                </a:solidFill>
                <a:latin typeface="Arial"/>
                <a:ea typeface="Arial"/>
                <a:cs typeface="Arial"/>
                <a:sym typeface="Arial"/>
              </a:rPr>
            </a:br>
            <a:r>
              <a:rPr lang="iw-IL" sz="2000">
                <a:solidFill>
                  <a:schemeClr val="lt1"/>
                </a:solidFill>
                <a:latin typeface="Arial"/>
                <a:ea typeface="Arial"/>
                <a:cs typeface="Arial"/>
                <a:sym typeface="Arial"/>
              </a:rPr>
              <a:t>לתעשייה האווירית משגר הנקרא שביט המשגר חלק מהלוויינים שלנו לחלל. </a:t>
            </a:r>
            <a:endParaRPr/>
          </a:p>
          <a:p>
            <a:pPr marL="0" marR="0" lvl="0" indent="0" algn="r" rtl="1">
              <a:spcBef>
                <a:spcPts val="0"/>
              </a:spcBef>
              <a:spcAft>
                <a:spcPts val="0"/>
              </a:spcAft>
              <a:buNone/>
            </a:pPr>
            <a:endParaRPr sz="2000">
              <a:solidFill>
                <a:schemeClr val="lt1"/>
              </a:solidFill>
              <a:latin typeface="Arial"/>
              <a:ea typeface="Arial"/>
              <a:cs typeface="Arial"/>
              <a:sym typeface="Arial"/>
            </a:endParaRPr>
          </a:p>
        </p:txBody>
      </p:sp>
      <p:grpSp>
        <p:nvGrpSpPr>
          <p:cNvPr id="747" name="Google Shape;747;p12"/>
          <p:cNvGrpSpPr/>
          <p:nvPr/>
        </p:nvGrpSpPr>
        <p:grpSpPr>
          <a:xfrm>
            <a:off x="3305249" y="551302"/>
            <a:ext cx="8229601" cy="1200150"/>
            <a:chOff x="3305249" y="551302"/>
            <a:chExt cx="8229601" cy="1200150"/>
          </a:xfrm>
        </p:grpSpPr>
        <p:pic>
          <p:nvPicPr>
            <p:cNvPr id="748" name="Google Shape;748;p12"/>
            <p:cNvPicPr preferRelativeResize="0"/>
            <p:nvPr/>
          </p:nvPicPr>
          <p:blipFill rotWithShape="1">
            <a:blip r:embed="rId7">
              <a:alphaModFix/>
            </a:blip>
            <a:srcRect/>
            <a:stretch/>
          </p:blipFill>
          <p:spPr>
            <a:xfrm>
              <a:off x="3305249" y="551302"/>
              <a:ext cx="8229601" cy="1200150"/>
            </a:xfrm>
            <a:prstGeom prst="rect">
              <a:avLst/>
            </a:prstGeom>
            <a:noFill/>
            <a:ln>
              <a:noFill/>
            </a:ln>
          </p:spPr>
        </p:pic>
        <p:sp>
          <p:nvSpPr>
            <p:cNvPr id="749" name="Google Shape;749;p12"/>
            <p:cNvSpPr/>
            <p:nvPr/>
          </p:nvSpPr>
          <p:spPr>
            <a:xfrm>
              <a:off x="3672114" y="709684"/>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איך הלוויין מגיע לחלל?</a:t>
              </a:r>
              <a:endParaRPr/>
            </a:p>
          </p:txBody>
        </p:sp>
      </p:grpSp>
      <p:pic>
        <p:nvPicPr>
          <p:cNvPr id="750" name="Google Shape;750;p12"/>
          <p:cNvPicPr preferRelativeResize="0"/>
          <p:nvPr/>
        </p:nvPicPr>
        <p:blipFill rotWithShape="1">
          <a:blip r:embed="rId8">
            <a:alphaModFix/>
          </a:blip>
          <a:srcRect/>
          <a:stretch/>
        </p:blipFill>
        <p:spPr>
          <a:xfrm>
            <a:off x="189614" y="130746"/>
            <a:ext cx="1538026" cy="469553"/>
          </a:xfrm>
          <a:prstGeom prst="rect">
            <a:avLst/>
          </a:prstGeom>
          <a:noFill/>
          <a:ln>
            <a:noFill/>
          </a:ln>
        </p:spPr>
      </p:pic>
      <p:sp>
        <p:nvSpPr>
          <p:cNvPr id="751" name="Google Shape;751;p12">
            <a:hlinkClick r:id="rId9" action="ppaction://hlinkfile"/>
          </p:cNvPr>
          <p:cNvSpPr/>
          <p:nvPr/>
        </p:nvSpPr>
        <p:spPr>
          <a:xfrm>
            <a:off x="10826496" y="1926336"/>
            <a:ext cx="408783" cy="329184"/>
          </a:xfrm>
          <a:custGeom>
            <a:avLst/>
            <a:gdLst/>
            <a:ahLst/>
            <a:cxnLst/>
            <a:rect l="l" t="t" r="r" b="b"/>
            <a:pathLst>
              <a:path w="120000" h="120000" extrusionOk="0">
                <a:moveTo>
                  <a:pt x="0" y="0"/>
                </a:moveTo>
                <a:lnTo>
                  <a:pt x="120000" y="0"/>
                </a:lnTo>
                <a:lnTo>
                  <a:pt x="120000" y="120000"/>
                </a:lnTo>
                <a:lnTo>
                  <a:pt x="0" y="120000"/>
                </a:lnTo>
                <a:close/>
                <a:moveTo>
                  <a:pt x="23762" y="60000"/>
                </a:moveTo>
                <a:lnTo>
                  <a:pt x="96238" y="15000"/>
                </a:lnTo>
                <a:lnTo>
                  <a:pt x="96238" y="105000"/>
                </a:lnTo>
                <a:close/>
              </a:path>
              <a:path w="120000" h="120000" fill="darken" extrusionOk="0">
                <a:moveTo>
                  <a:pt x="23762" y="60000"/>
                </a:moveTo>
                <a:lnTo>
                  <a:pt x="96238" y="15000"/>
                </a:lnTo>
                <a:lnTo>
                  <a:pt x="96238" y="105000"/>
                </a:lnTo>
                <a:close/>
              </a:path>
              <a:path w="120000" h="120000" fill="none" extrusionOk="0">
                <a:moveTo>
                  <a:pt x="23762" y="60000"/>
                </a:moveTo>
                <a:lnTo>
                  <a:pt x="96238" y="15000"/>
                </a:lnTo>
                <a:lnTo>
                  <a:pt x="96238"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7"/>
                                        </p:tgtEl>
                                        <p:attrNameLst>
                                          <p:attrName>style.visibility</p:attrName>
                                        </p:attrNameLst>
                                      </p:cBhvr>
                                      <p:to>
                                        <p:strVal val="visible"/>
                                      </p:to>
                                    </p:set>
                                    <p:animEffect transition="in" filter="fade">
                                      <p:cBhvr>
                                        <p:cTn id="7" dur="500"/>
                                        <p:tgtEl>
                                          <p:spTgt spid="747"/>
                                        </p:tgtEl>
                                      </p:cBhvr>
                                    </p:animEffect>
                                  </p:childTnLst>
                                </p:cTn>
                              </p:par>
                              <p:par>
                                <p:cTn id="8" presetID="10" presetClass="entr" presetSubtype="0" fill="hold" nodeType="withEffect">
                                  <p:stCondLst>
                                    <p:cond delay="300"/>
                                  </p:stCondLst>
                                  <p:childTnLst>
                                    <p:set>
                                      <p:cBhvr>
                                        <p:cTn id="9" dur="1" fill="hold">
                                          <p:stCondLst>
                                            <p:cond delay="0"/>
                                          </p:stCondLst>
                                        </p:cTn>
                                        <p:tgtEl>
                                          <p:spTgt spid="744"/>
                                        </p:tgtEl>
                                        <p:attrNameLst>
                                          <p:attrName>style.visibility</p:attrName>
                                        </p:attrNameLst>
                                      </p:cBhvr>
                                      <p:to>
                                        <p:strVal val="visible"/>
                                      </p:to>
                                    </p:set>
                                    <p:animEffect transition="in" filter="fade">
                                      <p:cBhvr>
                                        <p:cTn id="10" dur="1300"/>
                                        <p:tgtEl>
                                          <p:spTgt spid="744"/>
                                        </p:tgtEl>
                                      </p:cBhvr>
                                    </p:animEffect>
                                  </p:childTnLst>
                                </p:cTn>
                              </p:par>
                            </p:childTnLst>
                          </p:cTn>
                        </p:par>
                        <p:par>
                          <p:cTn id="11" fill="hold">
                            <p:stCondLst>
                              <p:cond delay="1300"/>
                            </p:stCondLst>
                            <p:childTnLst>
                              <p:par>
                                <p:cTn id="12" presetID="10" presetClass="entr" presetSubtype="0" fill="hold" nodeType="afterEffect">
                                  <p:stCondLst>
                                    <p:cond delay="0"/>
                                  </p:stCondLst>
                                  <p:childTnLst>
                                    <p:set>
                                      <p:cBhvr>
                                        <p:cTn id="13" dur="1" fill="hold">
                                          <p:stCondLst>
                                            <p:cond delay="0"/>
                                          </p:stCondLst>
                                        </p:cTn>
                                        <p:tgtEl>
                                          <p:spTgt spid="742"/>
                                        </p:tgtEl>
                                        <p:attrNameLst>
                                          <p:attrName>style.visibility</p:attrName>
                                        </p:attrNameLst>
                                      </p:cBhvr>
                                      <p:to>
                                        <p:strVal val="visible"/>
                                      </p:to>
                                    </p:set>
                                    <p:animEffect transition="in" filter="fade">
                                      <p:cBhvr>
                                        <p:cTn id="14" dur="900"/>
                                        <p:tgtEl>
                                          <p:spTgt spid="742"/>
                                        </p:tgtEl>
                                      </p:cBhvr>
                                    </p:animEffect>
                                  </p:childTnLst>
                                </p:cTn>
                              </p:par>
                              <p:par>
                                <p:cTn id="15" presetID="2" presetClass="entr" presetSubtype="8" fill="hold" nodeType="withEffect">
                                  <p:stCondLst>
                                    <p:cond delay="200"/>
                                  </p:stCondLst>
                                  <p:childTnLst>
                                    <p:set>
                                      <p:cBhvr>
                                        <p:cTn id="16" dur="1" fill="hold">
                                          <p:stCondLst>
                                            <p:cond delay="0"/>
                                          </p:stCondLst>
                                        </p:cTn>
                                        <p:tgtEl>
                                          <p:spTgt spid="743"/>
                                        </p:tgtEl>
                                        <p:attrNameLst>
                                          <p:attrName>style.visibility</p:attrName>
                                        </p:attrNameLst>
                                      </p:cBhvr>
                                      <p:to>
                                        <p:strVal val="visible"/>
                                      </p:to>
                                    </p:set>
                                    <p:anim calcmode="lin" valueType="num">
                                      <p:cBhvr additive="base">
                                        <p:cTn id="17" dur="600"/>
                                        <p:tgtEl>
                                          <p:spTgt spid="743"/>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20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700"/>
                                        <p:tgtEl>
                                          <p:spTgt spid="745"/>
                                        </p:tgtEl>
                                      </p:cBhvr>
                                    </p:animEffect>
                                  </p:childTnLst>
                                </p:cTn>
                              </p:par>
                              <p:par>
                                <p:cTn id="21" presetID="10" presetClass="entr" presetSubtype="0" fill="hold" nodeType="withEffect">
                                  <p:stCondLst>
                                    <p:cond delay="0"/>
                                  </p:stCondLst>
                                  <p:childTnLst>
                                    <p:set>
                                      <p:cBhvr>
                                        <p:cTn id="22" dur="1" fill="hold">
                                          <p:stCondLst>
                                            <p:cond delay="0"/>
                                          </p:stCondLst>
                                        </p:cTn>
                                        <p:tgtEl>
                                          <p:spTgt spid="746">
                                            <p:txEl>
                                              <p:pRg st="0" end="0"/>
                                            </p:txEl>
                                          </p:spTgt>
                                        </p:tgtEl>
                                        <p:attrNameLst>
                                          <p:attrName>style.visibility</p:attrName>
                                        </p:attrNameLst>
                                      </p:cBhvr>
                                      <p:to>
                                        <p:strVal val="visible"/>
                                      </p:to>
                                    </p:set>
                                    <p:animEffect transition="in" filter="fade">
                                      <p:cBhvr>
                                        <p:cTn id="23" dur="1500"/>
                                        <p:tgtEl>
                                          <p:spTgt spid="746">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46">
                                            <p:txEl>
                                              <p:pRg st="1" end="1"/>
                                            </p:txEl>
                                          </p:spTgt>
                                        </p:tgtEl>
                                        <p:attrNameLst>
                                          <p:attrName>style.visibility</p:attrName>
                                        </p:attrNameLst>
                                      </p:cBhvr>
                                      <p:to>
                                        <p:strVal val="visible"/>
                                      </p:to>
                                    </p:set>
                                    <p:animEffect transition="in" filter="fade">
                                      <p:cBhvr>
                                        <p:cTn id="26" dur="1500"/>
                                        <p:tgtEl>
                                          <p:spTgt spid="7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pSp>
        <p:nvGrpSpPr>
          <p:cNvPr id="757" name="Google Shape;757;p13"/>
          <p:cNvGrpSpPr/>
          <p:nvPr/>
        </p:nvGrpSpPr>
        <p:grpSpPr>
          <a:xfrm>
            <a:off x="-8702361" y="-3675943"/>
            <a:ext cx="15784966" cy="14350004"/>
            <a:chOff x="-371888" y="-7324"/>
            <a:chExt cx="15234500" cy="15234537"/>
          </a:xfrm>
        </p:grpSpPr>
        <p:sp>
          <p:nvSpPr>
            <p:cNvPr id="758" name="Google Shape;758;p13"/>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13"/>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13"/>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13"/>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13"/>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13"/>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13"/>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13"/>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13"/>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67" name="Google Shape;767;p13"/>
          <p:cNvPicPr preferRelativeResize="0"/>
          <p:nvPr/>
        </p:nvPicPr>
        <p:blipFill rotWithShape="1">
          <a:blip r:embed="rId3">
            <a:alphaModFix/>
          </a:blip>
          <a:srcRect/>
          <a:stretch/>
        </p:blipFill>
        <p:spPr>
          <a:xfrm rot="1347092">
            <a:off x="1283921" y="2353628"/>
            <a:ext cx="2201026" cy="2290865"/>
          </a:xfrm>
          <a:prstGeom prst="rect">
            <a:avLst/>
          </a:prstGeom>
          <a:noFill/>
          <a:ln>
            <a:noFill/>
          </a:ln>
        </p:spPr>
      </p:pic>
      <p:sp>
        <p:nvSpPr>
          <p:cNvPr id="768" name="Google Shape;768;p13"/>
          <p:cNvSpPr/>
          <p:nvPr/>
        </p:nvSpPr>
        <p:spPr>
          <a:xfrm>
            <a:off x="7632926" y="2158644"/>
            <a:ext cx="3757765" cy="317009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הלוויין נמצא בתנועה מתמדת ואיזון</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של נפילה, הוא לא מרחף בחוסר</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משקל כמו שרואים לפעמים בסרטים.</a:t>
            </a:r>
            <a:endParaRPr/>
          </a:p>
          <a:p>
            <a:pPr marL="0" marR="0" lvl="0" indent="0" algn="r" rtl="1">
              <a:spcBef>
                <a:spcPts val="0"/>
              </a:spcBef>
              <a:spcAft>
                <a:spcPts val="0"/>
              </a:spcAft>
              <a:buNone/>
            </a:pPr>
            <a:endParaRPr sz="2000">
              <a:solidFill>
                <a:schemeClr val="lt1"/>
              </a:solidFill>
              <a:latin typeface="Arial"/>
              <a:ea typeface="Arial"/>
              <a:cs typeface="Arial"/>
              <a:sym typeface="Arial"/>
            </a:endParaRPr>
          </a:p>
          <a:p>
            <a:pPr marL="0" marR="0" lvl="0" indent="0" algn="r" rtl="1">
              <a:spcBef>
                <a:spcPts val="0"/>
              </a:spcBef>
              <a:spcAft>
                <a:spcPts val="0"/>
              </a:spcAft>
              <a:buNone/>
            </a:pPr>
            <a:r>
              <a:rPr lang="iw-IL" sz="2000">
                <a:solidFill>
                  <a:schemeClr val="lt1"/>
                </a:solidFill>
                <a:latin typeface="Arial"/>
                <a:ea typeface="Arial"/>
                <a:cs typeface="Arial"/>
                <a:sym typeface="Arial"/>
              </a:rPr>
              <a:t>את רוב המהירות אנחנו מקנים לו</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בשיגור ומאז הוא נע בזכות המהירות</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ההתחלתית. </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חשוב להבין שכוח הכבידה קיים גם</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בחלל, אבל אנחנו מוצאים דרך</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להתגבר עליו באמצעות תנועה.</a:t>
            </a:r>
            <a:endParaRPr/>
          </a:p>
        </p:txBody>
      </p:sp>
      <p:grpSp>
        <p:nvGrpSpPr>
          <p:cNvPr id="769" name="Google Shape;769;p13"/>
          <p:cNvGrpSpPr/>
          <p:nvPr/>
        </p:nvGrpSpPr>
        <p:grpSpPr>
          <a:xfrm>
            <a:off x="8050233" y="5631055"/>
            <a:ext cx="2590800" cy="581025"/>
            <a:chOff x="8661400" y="5852430"/>
            <a:chExt cx="2590800" cy="581025"/>
          </a:xfrm>
        </p:grpSpPr>
        <p:pic>
          <p:nvPicPr>
            <p:cNvPr id="770" name="Google Shape;770;p13"/>
            <p:cNvPicPr preferRelativeResize="0"/>
            <p:nvPr/>
          </p:nvPicPr>
          <p:blipFill rotWithShape="1">
            <a:blip r:embed="rId4">
              <a:alphaModFix/>
            </a:blip>
            <a:srcRect/>
            <a:stretch/>
          </p:blipFill>
          <p:spPr>
            <a:xfrm>
              <a:off x="8661400" y="5852430"/>
              <a:ext cx="2590800" cy="581025"/>
            </a:xfrm>
            <a:prstGeom prst="rect">
              <a:avLst/>
            </a:prstGeom>
            <a:noFill/>
            <a:ln>
              <a:noFill/>
            </a:ln>
          </p:spPr>
        </p:pic>
        <p:sp>
          <p:nvSpPr>
            <p:cNvPr id="771" name="Google Shape;771;p13"/>
            <p:cNvSpPr/>
            <p:nvPr/>
          </p:nvSpPr>
          <p:spPr>
            <a:xfrm>
              <a:off x="9031764" y="5914734"/>
              <a:ext cx="207300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בואו נבצע ניסוי קטן</a:t>
              </a:r>
              <a:endParaRPr/>
            </a:p>
          </p:txBody>
        </p:sp>
      </p:grpSp>
      <p:grpSp>
        <p:nvGrpSpPr>
          <p:cNvPr id="772" name="Google Shape;772;p13"/>
          <p:cNvGrpSpPr/>
          <p:nvPr/>
        </p:nvGrpSpPr>
        <p:grpSpPr>
          <a:xfrm>
            <a:off x="6209891" y="551301"/>
            <a:ext cx="5324959" cy="1488731"/>
            <a:chOff x="3305249" y="551302"/>
            <a:chExt cx="8229601" cy="1200150"/>
          </a:xfrm>
        </p:grpSpPr>
        <p:pic>
          <p:nvPicPr>
            <p:cNvPr id="773" name="Google Shape;773;p13"/>
            <p:cNvPicPr preferRelativeResize="0"/>
            <p:nvPr/>
          </p:nvPicPr>
          <p:blipFill rotWithShape="1">
            <a:blip r:embed="rId5">
              <a:alphaModFix/>
            </a:blip>
            <a:srcRect/>
            <a:stretch/>
          </p:blipFill>
          <p:spPr>
            <a:xfrm>
              <a:off x="3305249" y="551302"/>
              <a:ext cx="8229601" cy="1200150"/>
            </a:xfrm>
            <a:prstGeom prst="rect">
              <a:avLst/>
            </a:prstGeom>
            <a:noFill/>
            <a:ln>
              <a:noFill/>
            </a:ln>
          </p:spPr>
        </p:pic>
        <p:sp>
          <p:nvSpPr>
            <p:cNvPr id="774" name="Google Shape;774;p13"/>
            <p:cNvSpPr/>
            <p:nvPr/>
          </p:nvSpPr>
          <p:spPr>
            <a:xfrm>
              <a:off x="3672114" y="709684"/>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תנועת הלוויין</a:t>
              </a:r>
              <a:endParaRPr/>
            </a:p>
          </p:txBody>
        </p:sp>
      </p:grpSp>
      <p:pic>
        <p:nvPicPr>
          <p:cNvPr id="775" name="Google Shape;775;p13"/>
          <p:cNvPicPr preferRelativeResize="0"/>
          <p:nvPr/>
        </p:nvPicPr>
        <p:blipFill rotWithShape="1">
          <a:blip r:embed="rId6">
            <a:alphaModFix/>
          </a:blip>
          <a:srcRect/>
          <a:stretch/>
        </p:blipFill>
        <p:spPr>
          <a:xfrm>
            <a:off x="189614" y="130746"/>
            <a:ext cx="1538026" cy="469553"/>
          </a:xfrm>
          <a:prstGeom prst="rect">
            <a:avLst/>
          </a:prstGeom>
          <a:noFill/>
          <a:ln>
            <a:noFill/>
          </a:ln>
        </p:spPr>
      </p:pic>
      <p:grpSp>
        <p:nvGrpSpPr>
          <p:cNvPr id="776" name="Google Shape;776;p13"/>
          <p:cNvGrpSpPr/>
          <p:nvPr/>
        </p:nvGrpSpPr>
        <p:grpSpPr>
          <a:xfrm>
            <a:off x="-3787806" y="-363381"/>
            <a:ext cx="7321712" cy="7724881"/>
            <a:chOff x="1562154" y="-702358"/>
            <a:chExt cx="7906784" cy="7906784"/>
          </a:xfrm>
        </p:grpSpPr>
        <p:sp>
          <p:nvSpPr>
            <p:cNvPr id="777" name="Google Shape;777;p13"/>
            <p:cNvSpPr/>
            <p:nvPr/>
          </p:nvSpPr>
          <p:spPr>
            <a:xfrm>
              <a:off x="1562154" y="-702358"/>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solidFill>
              <a:srgbClr val="1965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13"/>
            <p:cNvSpPr/>
            <p:nvPr/>
          </p:nvSpPr>
          <p:spPr>
            <a:xfrm>
              <a:off x="1562155" y="-702357"/>
              <a:ext cx="7906783" cy="7906783"/>
            </a:xfrm>
            <a:custGeom>
              <a:avLst/>
              <a:gdLst/>
              <a:ahLst/>
              <a:cxnLst/>
              <a:rect l="l" t="t" r="r" b="b"/>
              <a:pathLst>
                <a:path w="7906782" h="7906782" extrusionOk="0">
                  <a:moveTo>
                    <a:pt x="5929493" y="1978331"/>
                  </a:moveTo>
                  <a:cubicBezTo>
                    <a:pt x="7020576" y="3069414"/>
                    <a:pt x="7020576" y="4838410"/>
                    <a:pt x="5929493" y="5929493"/>
                  </a:cubicBezTo>
                  <a:cubicBezTo>
                    <a:pt x="4838410" y="7020576"/>
                    <a:pt x="3069414" y="7020576"/>
                    <a:pt x="1978331" y="5929493"/>
                  </a:cubicBezTo>
                  <a:cubicBezTo>
                    <a:pt x="887248" y="4838410"/>
                    <a:pt x="887248" y="3069414"/>
                    <a:pt x="1978331" y="1978331"/>
                  </a:cubicBezTo>
                  <a:cubicBezTo>
                    <a:pt x="3069414" y="887247"/>
                    <a:pt x="4838410" y="887248"/>
                    <a:pt x="5929493" y="1978331"/>
                  </a:cubicBezTo>
                  <a:close/>
                </a:path>
              </a:pathLst>
            </a:custGeom>
            <a:blipFill rotWithShape="1">
              <a:blip r:embed="rId7">
                <a:alphaModFix/>
              </a:blip>
              <a:tile tx="0" ty="0" sx="100000" sy="100000" flip="none" algn="tl"/>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500"/>
                                        <p:tgtEl>
                                          <p:spTgt spid="772"/>
                                        </p:tgtEl>
                                      </p:cBhvr>
                                    </p:animEffect>
                                  </p:childTnLst>
                                </p:cTn>
                              </p:par>
                              <p:par>
                                <p:cTn id="8" presetID="10" presetClass="entr" presetSubtype="0" fill="hold" nodeType="withEffect">
                                  <p:stCondLst>
                                    <p:cond delay="300"/>
                                  </p:stCondLst>
                                  <p:childTnLst>
                                    <p:set>
                                      <p:cBhvr>
                                        <p:cTn id="9" dur="1" fill="hold">
                                          <p:stCondLst>
                                            <p:cond delay="0"/>
                                          </p:stCondLst>
                                        </p:cTn>
                                        <p:tgtEl>
                                          <p:spTgt spid="757"/>
                                        </p:tgtEl>
                                        <p:attrNameLst>
                                          <p:attrName>style.visibility</p:attrName>
                                        </p:attrNameLst>
                                      </p:cBhvr>
                                      <p:to>
                                        <p:strVal val="visible"/>
                                      </p:to>
                                    </p:set>
                                    <p:animEffect transition="in" filter="fade">
                                      <p:cBhvr>
                                        <p:cTn id="10" dur="1200"/>
                                        <p:tgtEl>
                                          <p:spTgt spid="757"/>
                                        </p:tgtEl>
                                      </p:cBhvr>
                                    </p:animEffect>
                                  </p:childTnLst>
                                </p:cTn>
                              </p:par>
                              <p:par>
                                <p:cTn id="11" presetID="10" presetClass="entr" presetSubtype="0" fill="hold" nodeType="withEffect">
                                  <p:stCondLst>
                                    <p:cond delay="300"/>
                                  </p:stCondLst>
                                  <p:childTnLst>
                                    <p:set>
                                      <p:cBhvr>
                                        <p:cTn id="12" dur="1" fill="hold">
                                          <p:stCondLst>
                                            <p:cond delay="0"/>
                                          </p:stCondLst>
                                        </p:cTn>
                                        <p:tgtEl>
                                          <p:spTgt spid="768"/>
                                        </p:tgtEl>
                                        <p:attrNameLst>
                                          <p:attrName>style.visibility</p:attrName>
                                        </p:attrNameLst>
                                      </p:cBhvr>
                                      <p:to>
                                        <p:strVal val="visible"/>
                                      </p:to>
                                    </p:set>
                                    <p:animEffect transition="in" filter="fade">
                                      <p:cBhvr>
                                        <p:cTn id="13" dur="500"/>
                                        <p:tgtEl>
                                          <p:spTgt spid="768"/>
                                        </p:tgtEl>
                                      </p:cBhvr>
                                    </p:animEffect>
                                  </p:childTnLst>
                                </p:cTn>
                              </p:par>
                              <p:par>
                                <p:cTn id="14" presetID="10" presetClass="entr" presetSubtype="0" fill="hold" nodeType="withEffect">
                                  <p:stCondLst>
                                    <p:cond delay="6900"/>
                                  </p:stCondLst>
                                  <p:childTnLst>
                                    <p:set>
                                      <p:cBhvr>
                                        <p:cTn id="15" dur="1" fill="hold">
                                          <p:stCondLst>
                                            <p:cond delay="0"/>
                                          </p:stCondLst>
                                        </p:cTn>
                                        <p:tgtEl>
                                          <p:spTgt spid="769"/>
                                        </p:tgtEl>
                                        <p:attrNameLst>
                                          <p:attrName>style.visibility</p:attrName>
                                        </p:attrNameLst>
                                      </p:cBhvr>
                                      <p:to>
                                        <p:strVal val="visible"/>
                                      </p:to>
                                    </p:set>
                                    <p:animEffect transition="in" filter="fade">
                                      <p:cBhvr>
                                        <p:cTn id="16" dur="1000"/>
                                        <p:tgtEl>
                                          <p:spTgt spid="769"/>
                                        </p:tgtEl>
                                      </p:cBhvr>
                                    </p:animEffect>
                                  </p:childTnLst>
                                </p:cTn>
                              </p:par>
                              <p:par>
                                <p:cTn id="17" presetID="8" presetClass="emph" presetSubtype="0" fill="hold" nodeType="withEffect">
                                  <p:stCondLst>
                                    <p:cond delay="0"/>
                                  </p:stCondLst>
                                  <p:childTnLst>
                                    <p:animRot by="-21600000">
                                      <p:cBhvr>
                                        <p:cTn id="18" dur="5000" fill="hold"/>
                                        <p:tgtEl>
                                          <p:spTgt spid="7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p1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85" name="Google Shape;785;p14"/>
          <p:cNvPicPr preferRelativeResize="0"/>
          <p:nvPr/>
        </p:nvPicPr>
        <p:blipFill rotWithShape="1">
          <a:blip r:embed="rId4">
            <a:alphaModFix/>
          </a:blip>
          <a:srcRect/>
          <a:stretch/>
        </p:blipFill>
        <p:spPr>
          <a:xfrm>
            <a:off x="576262" y="400050"/>
            <a:ext cx="11039475" cy="6057900"/>
          </a:xfrm>
          <a:prstGeom prst="rect">
            <a:avLst/>
          </a:prstGeom>
          <a:noFill/>
          <a:ln>
            <a:noFill/>
          </a:ln>
        </p:spPr>
      </p:pic>
      <p:pic>
        <p:nvPicPr>
          <p:cNvPr id="786" name="Google Shape;786;p14"/>
          <p:cNvPicPr preferRelativeResize="0"/>
          <p:nvPr/>
        </p:nvPicPr>
        <p:blipFill rotWithShape="1">
          <a:blip r:embed="rId5">
            <a:alphaModFix/>
          </a:blip>
          <a:srcRect/>
          <a:stretch/>
        </p:blipFill>
        <p:spPr>
          <a:xfrm>
            <a:off x="4504218" y="4516482"/>
            <a:ext cx="600075" cy="400050"/>
          </a:xfrm>
          <a:prstGeom prst="rect">
            <a:avLst/>
          </a:prstGeom>
          <a:noFill/>
          <a:ln>
            <a:noFill/>
          </a:ln>
        </p:spPr>
      </p:pic>
      <p:pic>
        <p:nvPicPr>
          <p:cNvPr id="787" name="Google Shape;787;p14"/>
          <p:cNvPicPr preferRelativeResize="0"/>
          <p:nvPr/>
        </p:nvPicPr>
        <p:blipFill rotWithShape="1">
          <a:blip r:embed="rId6">
            <a:alphaModFix/>
          </a:blip>
          <a:srcRect/>
          <a:stretch/>
        </p:blipFill>
        <p:spPr>
          <a:xfrm>
            <a:off x="1208850" y="943227"/>
            <a:ext cx="9830625" cy="4943223"/>
          </a:xfrm>
          <a:prstGeom prst="rect">
            <a:avLst/>
          </a:prstGeom>
          <a:noFill/>
          <a:ln>
            <a:noFill/>
          </a:ln>
        </p:spPr>
      </p:pic>
      <p:pic>
        <p:nvPicPr>
          <p:cNvPr id="788" name="Google Shape;788;p14"/>
          <p:cNvPicPr preferRelativeResize="0"/>
          <p:nvPr/>
        </p:nvPicPr>
        <p:blipFill rotWithShape="1">
          <a:blip r:embed="rId7">
            <a:alphaModFix/>
          </a:blip>
          <a:srcRect/>
          <a:stretch/>
        </p:blipFill>
        <p:spPr>
          <a:xfrm>
            <a:off x="14525093" y="1874568"/>
            <a:ext cx="850165" cy="669112"/>
          </a:xfrm>
          <a:prstGeom prst="rect">
            <a:avLst/>
          </a:prstGeom>
          <a:noFill/>
          <a:ln>
            <a:noFill/>
          </a:ln>
        </p:spPr>
      </p:pic>
      <p:grpSp>
        <p:nvGrpSpPr>
          <p:cNvPr id="789" name="Google Shape;789;p14"/>
          <p:cNvGrpSpPr/>
          <p:nvPr/>
        </p:nvGrpSpPr>
        <p:grpSpPr>
          <a:xfrm>
            <a:off x="4438503" y="4931365"/>
            <a:ext cx="2465447" cy="4014925"/>
            <a:chOff x="4438503" y="4423369"/>
            <a:chExt cx="2465447" cy="4014925"/>
          </a:xfrm>
        </p:grpSpPr>
        <p:grpSp>
          <p:nvGrpSpPr>
            <p:cNvPr id="790" name="Google Shape;790;p14"/>
            <p:cNvGrpSpPr/>
            <p:nvPr/>
          </p:nvGrpSpPr>
          <p:grpSpPr>
            <a:xfrm>
              <a:off x="4438503" y="4423369"/>
              <a:ext cx="2465447" cy="4014925"/>
              <a:chOff x="4438503" y="4423369"/>
              <a:chExt cx="2465447" cy="4014925"/>
            </a:xfrm>
          </p:grpSpPr>
          <p:grpSp>
            <p:nvGrpSpPr>
              <p:cNvPr id="791" name="Google Shape;791;p14"/>
              <p:cNvGrpSpPr/>
              <p:nvPr/>
            </p:nvGrpSpPr>
            <p:grpSpPr>
              <a:xfrm>
                <a:off x="4438503" y="4423369"/>
                <a:ext cx="1250080" cy="1765633"/>
                <a:chOff x="4438503" y="4423369"/>
                <a:chExt cx="1250080" cy="1765633"/>
              </a:xfrm>
            </p:grpSpPr>
            <p:grpSp>
              <p:nvGrpSpPr>
                <p:cNvPr id="792" name="Google Shape;792;p14"/>
                <p:cNvGrpSpPr/>
                <p:nvPr/>
              </p:nvGrpSpPr>
              <p:grpSpPr>
                <a:xfrm>
                  <a:off x="4438503" y="4423369"/>
                  <a:ext cx="1250080" cy="1765633"/>
                  <a:chOff x="4438503" y="4423369"/>
                  <a:chExt cx="1250080" cy="1765633"/>
                </a:xfrm>
              </p:grpSpPr>
              <p:sp>
                <p:nvSpPr>
                  <p:cNvPr id="793" name="Google Shape;793;p14"/>
                  <p:cNvSpPr/>
                  <p:nvPr/>
                </p:nvSpPr>
                <p:spPr>
                  <a:xfrm>
                    <a:off x="4438503" y="4423369"/>
                    <a:ext cx="938156" cy="1495977"/>
                  </a:xfrm>
                  <a:custGeom>
                    <a:avLst/>
                    <a:gdLst/>
                    <a:ahLst/>
                    <a:cxnLst/>
                    <a:rect l="l" t="t" r="r" b="b"/>
                    <a:pathLst>
                      <a:path w="938155" h="1495977" extrusionOk="0">
                        <a:moveTo>
                          <a:pt x="9508" y="84688"/>
                        </a:moveTo>
                        <a:cubicBezTo>
                          <a:pt x="9508" y="43231"/>
                          <a:pt x="215395" y="9508"/>
                          <a:pt x="469458" y="9508"/>
                        </a:cubicBezTo>
                        <a:cubicBezTo>
                          <a:pt x="723521" y="9508"/>
                          <a:pt x="929408" y="43231"/>
                          <a:pt x="929408" y="84688"/>
                        </a:cubicBezTo>
                        <a:cubicBezTo>
                          <a:pt x="929408" y="85448"/>
                          <a:pt x="929281" y="86209"/>
                          <a:pt x="929154" y="87096"/>
                        </a:cubicBezTo>
                        <a:lnTo>
                          <a:pt x="791981" y="1396330"/>
                        </a:lnTo>
                        <a:cubicBezTo>
                          <a:pt x="776260" y="1499654"/>
                          <a:pt x="469331" y="1496231"/>
                          <a:pt x="469331" y="1496231"/>
                        </a:cubicBezTo>
                        <a:cubicBezTo>
                          <a:pt x="469331" y="1496231"/>
                          <a:pt x="163036" y="1499654"/>
                          <a:pt x="146682" y="1396330"/>
                        </a:cubicBezTo>
                        <a:lnTo>
                          <a:pt x="9762" y="87096"/>
                        </a:lnTo>
                        <a:cubicBezTo>
                          <a:pt x="9635" y="86336"/>
                          <a:pt x="9508" y="85575"/>
                          <a:pt x="9508" y="84688"/>
                        </a:cubicBezTo>
                        <a:close/>
                      </a:path>
                    </a:pathLst>
                  </a:custGeom>
                  <a:solidFill>
                    <a:srgbClr val="C6D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14"/>
                  <p:cNvSpPr/>
                  <p:nvPr/>
                </p:nvSpPr>
                <p:spPr>
                  <a:xfrm>
                    <a:off x="4438503" y="4423369"/>
                    <a:ext cx="938156" cy="164811"/>
                  </a:xfrm>
                  <a:custGeom>
                    <a:avLst/>
                    <a:gdLst/>
                    <a:ahLst/>
                    <a:cxnLst/>
                    <a:rect l="l" t="t" r="r" b="b"/>
                    <a:pathLst>
                      <a:path w="938155" h="164811" extrusionOk="0">
                        <a:moveTo>
                          <a:pt x="9508" y="84688"/>
                        </a:moveTo>
                        <a:cubicBezTo>
                          <a:pt x="9508" y="126271"/>
                          <a:pt x="215395" y="159867"/>
                          <a:pt x="469458" y="159867"/>
                        </a:cubicBezTo>
                        <a:cubicBezTo>
                          <a:pt x="723521" y="159867"/>
                          <a:pt x="929408" y="126144"/>
                          <a:pt x="929408" y="84688"/>
                        </a:cubicBezTo>
                        <a:cubicBezTo>
                          <a:pt x="929281" y="43231"/>
                          <a:pt x="723394" y="9508"/>
                          <a:pt x="469458" y="9508"/>
                        </a:cubicBezTo>
                        <a:cubicBezTo>
                          <a:pt x="215395" y="9508"/>
                          <a:pt x="9508" y="43231"/>
                          <a:pt x="9508" y="84688"/>
                        </a:cubicBezTo>
                        <a:close/>
                      </a:path>
                    </a:pathLst>
                  </a:custGeom>
                  <a:solidFill>
                    <a:srgbClr val="C1D1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14"/>
                  <p:cNvSpPr/>
                  <p:nvPr/>
                </p:nvSpPr>
                <p:spPr>
                  <a:xfrm>
                    <a:off x="4606483" y="5751112"/>
                    <a:ext cx="595856" cy="126778"/>
                  </a:xfrm>
                  <a:custGeom>
                    <a:avLst/>
                    <a:gdLst/>
                    <a:ahLst/>
                    <a:cxnLst/>
                    <a:rect l="l" t="t" r="r" b="b"/>
                    <a:pathLst>
                      <a:path w="595855" h="126777" extrusionOk="0">
                        <a:moveTo>
                          <a:pt x="9508" y="68587"/>
                        </a:moveTo>
                        <a:cubicBezTo>
                          <a:pt x="9508" y="101295"/>
                          <a:pt x="140216" y="127665"/>
                          <a:pt x="301351" y="127665"/>
                        </a:cubicBezTo>
                        <a:cubicBezTo>
                          <a:pt x="462485" y="127665"/>
                          <a:pt x="593193" y="101169"/>
                          <a:pt x="593193" y="68587"/>
                        </a:cubicBezTo>
                        <a:cubicBezTo>
                          <a:pt x="593193" y="35878"/>
                          <a:pt x="462485" y="9508"/>
                          <a:pt x="301351" y="9508"/>
                        </a:cubicBezTo>
                        <a:cubicBezTo>
                          <a:pt x="140216" y="9508"/>
                          <a:pt x="9508" y="35878"/>
                          <a:pt x="9508" y="68587"/>
                        </a:cubicBezTo>
                        <a:close/>
                      </a:path>
                    </a:pathLst>
                  </a:custGeom>
                  <a:solidFill>
                    <a:srgbClr val="779F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14"/>
                  <p:cNvSpPr/>
                  <p:nvPr/>
                </p:nvSpPr>
                <p:spPr>
                  <a:xfrm>
                    <a:off x="4490228" y="4564853"/>
                    <a:ext cx="240878" cy="1305811"/>
                  </a:xfrm>
                  <a:custGeom>
                    <a:avLst/>
                    <a:gdLst/>
                    <a:ahLst/>
                    <a:cxnLst/>
                    <a:rect l="l" t="t" r="r" b="b"/>
                    <a:pathLst>
                      <a:path w="240877" h="1305810" extrusionOk="0">
                        <a:moveTo>
                          <a:pt x="215395" y="47415"/>
                        </a:moveTo>
                        <a:cubicBezTo>
                          <a:pt x="215395" y="47415"/>
                          <a:pt x="91280" y="43104"/>
                          <a:pt x="9508" y="9508"/>
                        </a:cubicBezTo>
                        <a:lnTo>
                          <a:pt x="144527" y="1274623"/>
                        </a:lnTo>
                        <a:cubicBezTo>
                          <a:pt x="144527" y="1274623"/>
                          <a:pt x="171530" y="1293133"/>
                          <a:pt x="234666" y="1300993"/>
                        </a:cubicBezTo>
                        <a:lnTo>
                          <a:pt x="215395" y="47415"/>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14"/>
                  <p:cNvSpPr/>
                  <p:nvPr/>
                </p:nvSpPr>
                <p:spPr>
                  <a:xfrm>
                    <a:off x="4490101" y="4564726"/>
                    <a:ext cx="190167" cy="1293133"/>
                  </a:xfrm>
                  <a:custGeom>
                    <a:avLst/>
                    <a:gdLst/>
                    <a:ahLst/>
                    <a:cxnLst/>
                    <a:rect l="l" t="t" r="r" b="b"/>
                    <a:pathLst>
                      <a:path w="190166" h="1293133" extrusionOk="0">
                        <a:moveTo>
                          <a:pt x="125890" y="38667"/>
                        </a:moveTo>
                        <a:cubicBezTo>
                          <a:pt x="125890" y="38667"/>
                          <a:pt x="39048" y="21679"/>
                          <a:pt x="9508" y="9508"/>
                        </a:cubicBezTo>
                        <a:lnTo>
                          <a:pt x="144527" y="1274624"/>
                        </a:lnTo>
                        <a:cubicBezTo>
                          <a:pt x="144527" y="1274624"/>
                          <a:pt x="150105" y="1287555"/>
                          <a:pt x="192322" y="1294274"/>
                        </a:cubicBezTo>
                        <a:lnTo>
                          <a:pt x="125890" y="38667"/>
                        </a:ln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14"/>
                  <p:cNvSpPr/>
                  <p:nvPr/>
                </p:nvSpPr>
                <p:spPr>
                  <a:xfrm>
                    <a:off x="4457509" y="4433918"/>
                    <a:ext cx="887444" cy="139456"/>
                  </a:xfrm>
                  <a:custGeom>
                    <a:avLst/>
                    <a:gdLst/>
                    <a:ahLst/>
                    <a:cxnLst/>
                    <a:rect l="l" t="t" r="r" b="b"/>
                    <a:pathLst>
                      <a:path w="887444" h="139455" extrusionOk="0">
                        <a:moveTo>
                          <a:pt x="869959" y="59305"/>
                        </a:moveTo>
                        <a:cubicBezTo>
                          <a:pt x="886820" y="71349"/>
                          <a:pt x="900132" y="83266"/>
                          <a:pt x="858549" y="97339"/>
                        </a:cubicBezTo>
                        <a:cubicBezTo>
                          <a:pt x="807584" y="114454"/>
                          <a:pt x="700711" y="129540"/>
                          <a:pt x="535646" y="140443"/>
                        </a:cubicBezTo>
                        <a:cubicBezTo>
                          <a:pt x="535646" y="140443"/>
                          <a:pt x="251664" y="59305"/>
                          <a:pt x="51355" y="102156"/>
                        </a:cubicBezTo>
                        <a:cubicBezTo>
                          <a:pt x="51355" y="102156"/>
                          <a:pt x="21309" y="91887"/>
                          <a:pt x="10279" y="74392"/>
                        </a:cubicBezTo>
                        <a:cubicBezTo>
                          <a:pt x="-2019" y="54488"/>
                          <a:pt x="133634" y="23554"/>
                          <a:pt x="362214" y="11637"/>
                        </a:cubicBezTo>
                        <a:cubicBezTo>
                          <a:pt x="574313" y="607"/>
                          <a:pt x="835983" y="34837"/>
                          <a:pt x="869959" y="59305"/>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14"/>
                  <p:cNvSpPr/>
                  <p:nvPr/>
                </p:nvSpPr>
                <p:spPr>
                  <a:xfrm>
                    <a:off x="4867138" y="4433891"/>
                    <a:ext cx="481756" cy="139456"/>
                  </a:xfrm>
                  <a:custGeom>
                    <a:avLst/>
                    <a:gdLst/>
                    <a:ahLst/>
                    <a:cxnLst/>
                    <a:rect l="l" t="t" r="r" b="b"/>
                    <a:pathLst>
                      <a:path w="481755" h="139455" extrusionOk="0">
                        <a:moveTo>
                          <a:pt x="347878" y="31694"/>
                        </a:moveTo>
                        <a:cubicBezTo>
                          <a:pt x="347878" y="31694"/>
                          <a:pt x="476558" y="45006"/>
                          <a:pt x="474909" y="83039"/>
                        </a:cubicBezTo>
                        <a:cubicBezTo>
                          <a:pt x="474149" y="98760"/>
                          <a:pt x="373234" y="114734"/>
                          <a:pt x="313902" y="123355"/>
                        </a:cubicBezTo>
                        <a:lnTo>
                          <a:pt x="126017" y="140343"/>
                        </a:lnTo>
                        <a:cubicBezTo>
                          <a:pt x="126017" y="140343"/>
                          <a:pt x="135525" y="52106"/>
                          <a:pt x="9508" y="9508"/>
                        </a:cubicBezTo>
                        <a:cubicBezTo>
                          <a:pt x="9635" y="9635"/>
                          <a:pt x="260402" y="16481"/>
                          <a:pt x="347878" y="3169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14"/>
                  <p:cNvSpPr/>
                  <p:nvPr/>
                </p:nvSpPr>
                <p:spPr>
                  <a:xfrm>
                    <a:off x="4860546" y="5585414"/>
                    <a:ext cx="88744" cy="88744"/>
                  </a:xfrm>
                  <a:custGeom>
                    <a:avLst/>
                    <a:gdLst/>
                    <a:ahLst/>
                    <a:cxnLst/>
                    <a:rect l="l" t="t" r="r" b="b"/>
                    <a:pathLst>
                      <a:path w="88744" h="88744" extrusionOk="0">
                        <a:moveTo>
                          <a:pt x="9508" y="47415"/>
                        </a:moveTo>
                        <a:cubicBezTo>
                          <a:pt x="9508" y="68333"/>
                          <a:pt x="26497" y="85321"/>
                          <a:pt x="47415" y="85321"/>
                        </a:cubicBezTo>
                        <a:cubicBezTo>
                          <a:pt x="68333" y="85321"/>
                          <a:pt x="85321" y="68333"/>
                          <a:pt x="85321" y="47415"/>
                        </a:cubicBezTo>
                        <a:cubicBezTo>
                          <a:pt x="85321" y="26497"/>
                          <a:pt x="68333" y="9508"/>
                          <a:pt x="47415" y="9508"/>
                        </a:cubicBezTo>
                        <a:cubicBezTo>
                          <a:pt x="26497" y="9508"/>
                          <a:pt x="9508" y="26497"/>
                          <a:pt x="9508" y="47415"/>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14"/>
                  <p:cNvSpPr/>
                  <p:nvPr/>
                </p:nvSpPr>
                <p:spPr>
                  <a:xfrm>
                    <a:off x="4760518" y="5070949"/>
                    <a:ext cx="50711" cy="50711"/>
                  </a:xfrm>
                  <a:custGeom>
                    <a:avLst/>
                    <a:gdLst/>
                    <a:ahLst/>
                    <a:cxnLst/>
                    <a:rect l="l" t="t" r="r" b="b"/>
                    <a:pathLst>
                      <a:path w="50711" h="50711" extrusionOk="0">
                        <a:moveTo>
                          <a:pt x="9508" y="28271"/>
                        </a:moveTo>
                        <a:cubicBezTo>
                          <a:pt x="9508" y="38667"/>
                          <a:pt x="17876" y="47035"/>
                          <a:pt x="28271" y="47035"/>
                        </a:cubicBezTo>
                        <a:cubicBezTo>
                          <a:pt x="38667" y="47035"/>
                          <a:pt x="47035" y="38667"/>
                          <a:pt x="47035" y="28271"/>
                        </a:cubicBezTo>
                        <a:cubicBezTo>
                          <a:pt x="47035" y="17876"/>
                          <a:pt x="38667" y="9508"/>
                          <a:pt x="28271" y="9508"/>
                        </a:cubicBezTo>
                        <a:cubicBezTo>
                          <a:pt x="17876" y="9508"/>
                          <a:pt x="9508" y="18002"/>
                          <a:pt x="9508" y="28271"/>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14"/>
                  <p:cNvSpPr/>
                  <p:nvPr/>
                </p:nvSpPr>
                <p:spPr>
                  <a:xfrm>
                    <a:off x="5008622" y="5277344"/>
                    <a:ext cx="152133" cy="152133"/>
                  </a:xfrm>
                  <a:custGeom>
                    <a:avLst/>
                    <a:gdLst/>
                    <a:ahLst/>
                    <a:cxnLst/>
                    <a:rect l="l" t="t" r="r" b="b"/>
                    <a:pathLst>
                      <a:path w="152133" h="152133" extrusionOk="0">
                        <a:moveTo>
                          <a:pt x="9508" y="79363"/>
                        </a:moveTo>
                        <a:cubicBezTo>
                          <a:pt x="9508" y="117903"/>
                          <a:pt x="40822" y="149217"/>
                          <a:pt x="79363" y="149217"/>
                        </a:cubicBezTo>
                        <a:cubicBezTo>
                          <a:pt x="117903" y="149217"/>
                          <a:pt x="149217" y="117903"/>
                          <a:pt x="149217" y="79363"/>
                        </a:cubicBezTo>
                        <a:cubicBezTo>
                          <a:pt x="149217" y="40822"/>
                          <a:pt x="117903" y="9508"/>
                          <a:pt x="79363" y="9508"/>
                        </a:cubicBezTo>
                        <a:cubicBezTo>
                          <a:pt x="40696" y="9508"/>
                          <a:pt x="9508" y="40822"/>
                          <a:pt x="9508" y="79363"/>
                        </a:cubicBezTo>
                        <a:close/>
                      </a:path>
                    </a:pathLst>
                  </a:custGeom>
                  <a:solidFill>
                    <a:srgbClr val="D0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14"/>
                  <p:cNvSpPr/>
                  <p:nvPr/>
                </p:nvSpPr>
                <p:spPr>
                  <a:xfrm>
                    <a:off x="4779281" y="4564726"/>
                    <a:ext cx="545144" cy="1318489"/>
                  </a:xfrm>
                  <a:custGeom>
                    <a:avLst/>
                    <a:gdLst/>
                    <a:ahLst/>
                    <a:cxnLst/>
                    <a:rect l="l" t="t" r="r" b="b"/>
                    <a:pathLst>
                      <a:path w="545144" h="1318488" extrusionOk="0">
                        <a:moveTo>
                          <a:pt x="536904" y="9508"/>
                        </a:moveTo>
                        <a:cubicBezTo>
                          <a:pt x="536904" y="9508"/>
                          <a:pt x="361317" y="59459"/>
                          <a:pt x="9508" y="47415"/>
                        </a:cubicBezTo>
                        <a:cubicBezTo>
                          <a:pt x="9508" y="47415"/>
                          <a:pt x="335200" y="120185"/>
                          <a:pt x="335200" y="378558"/>
                        </a:cubicBezTo>
                        <a:cubicBezTo>
                          <a:pt x="335200" y="463246"/>
                          <a:pt x="273206" y="1315066"/>
                          <a:pt x="273206" y="1315066"/>
                        </a:cubicBezTo>
                        <a:cubicBezTo>
                          <a:pt x="273206" y="1315066"/>
                          <a:pt x="401759" y="1294274"/>
                          <a:pt x="420522" y="1254846"/>
                        </a:cubicBezTo>
                        <a:lnTo>
                          <a:pt x="536904" y="9508"/>
                        </a:lnTo>
                        <a:close/>
                      </a:path>
                    </a:pathLst>
                  </a:custGeom>
                  <a:solidFill>
                    <a:srgbClr val="CADDF4">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14"/>
                  <p:cNvSpPr/>
                  <p:nvPr/>
                </p:nvSpPr>
                <p:spPr>
                  <a:xfrm>
                    <a:off x="4537516" y="4580700"/>
                    <a:ext cx="101422" cy="367655"/>
                  </a:xfrm>
                  <a:custGeom>
                    <a:avLst/>
                    <a:gdLst/>
                    <a:ahLst/>
                    <a:cxnLst/>
                    <a:rect l="l" t="t" r="r" b="b"/>
                    <a:pathLst>
                      <a:path w="101422" h="367655" extrusionOk="0">
                        <a:moveTo>
                          <a:pt x="78475" y="22693"/>
                        </a:moveTo>
                        <a:lnTo>
                          <a:pt x="96858" y="369557"/>
                        </a:lnTo>
                        <a:cubicBezTo>
                          <a:pt x="96858" y="369557"/>
                          <a:pt x="69601" y="365247"/>
                          <a:pt x="34737" y="355358"/>
                        </a:cubicBezTo>
                        <a:lnTo>
                          <a:pt x="9508" y="9508"/>
                        </a:lnTo>
                        <a:cubicBezTo>
                          <a:pt x="9508" y="9508"/>
                          <a:pt x="55782" y="19651"/>
                          <a:pt x="78475" y="226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14"/>
                  <p:cNvSpPr/>
                  <p:nvPr/>
                </p:nvSpPr>
                <p:spPr>
                  <a:xfrm>
                    <a:off x="5409672" y="4850019"/>
                    <a:ext cx="278911" cy="240878"/>
                  </a:xfrm>
                  <a:custGeom>
                    <a:avLst/>
                    <a:gdLst/>
                    <a:ahLst/>
                    <a:cxnLst/>
                    <a:rect l="l" t="t" r="r" b="b"/>
                    <a:pathLst>
                      <a:path w="278911" h="240877" extrusionOk="0">
                        <a:moveTo>
                          <a:pt x="117217" y="153358"/>
                        </a:moveTo>
                        <a:cubicBezTo>
                          <a:pt x="189354" y="213831"/>
                          <a:pt x="259082" y="249329"/>
                          <a:pt x="273154" y="232594"/>
                        </a:cubicBezTo>
                        <a:cubicBezTo>
                          <a:pt x="287100" y="215860"/>
                          <a:pt x="240065" y="153358"/>
                          <a:pt x="167928" y="92885"/>
                        </a:cubicBezTo>
                        <a:cubicBezTo>
                          <a:pt x="95792" y="32412"/>
                          <a:pt x="26064" y="-3085"/>
                          <a:pt x="11992" y="13649"/>
                        </a:cubicBezTo>
                        <a:cubicBezTo>
                          <a:pt x="-2080" y="30384"/>
                          <a:pt x="45081" y="92885"/>
                          <a:pt x="117217" y="15335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14"/>
                  <p:cNvSpPr/>
                  <p:nvPr/>
                </p:nvSpPr>
                <p:spPr>
                  <a:xfrm>
                    <a:off x="5025653" y="4691197"/>
                    <a:ext cx="177489" cy="190167"/>
                  </a:xfrm>
                  <a:custGeom>
                    <a:avLst/>
                    <a:gdLst/>
                    <a:ahLst/>
                    <a:cxnLst/>
                    <a:rect l="l" t="t" r="r" b="b"/>
                    <a:pathLst>
                      <a:path w="177488" h="190166" extrusionOk="0">
                        <a:moveTo>
                          <a:pt x="119509" y="124168"/>
                        </a:moveTo>
                        <a:cubicBezTo>
                          <a:pt x="160838" y="77514"/>
                          <a:pt x="181122" y="27944"/>
                          <a:pt x="164768" y="13491"/>
                        </a:cubicBezTo>
                        <a:cubicBezTo>
                          <a:pt x="148414" y="-961"/>
                          <a:pt x="101760" y="25155"/>
                          <a:pt x="60430" y="71809"/>
                        </a:cubicBezTo>
                        <a:cubicBezTo>
                          <a:pt x="19100" y="118463"/>
                          <a:pt x="-1184" y="168033"/>
                          <a:pt x="15170" y="182486"/>
                        </a:cubicBezTo>
                        <a:cubicBezTo>
                          <a:pt x="31525" y="196939"/>
                          <a:pt x="78179" y="170822"/>
                          <a:pt x="119509" y="12416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14"/>
                  <p:cNvSpPr/>
                  <p:nvPr/>
                </p:nvSpPr>
                <p:spPr>
                  <a:xfrm>
                    <a:off x="4633740" y="5250847"/>
                    <a:ext cx="824056" cy="938155"/>
                  </a:xfrm>
                  <a:custGeom>
                    <a:avLst/>
                    <a:gdLst/>
                    <a:ahLst/>
                    <a:cxnLst/>
                    <a:rect l="l" t="t" r="r" b="b"/>
                    <a:pathLst>
                      <a:path w="824055" h="938155" extrusionOk="0">
                        <a:moveTo>
                          <a:pt x="45386" y="74165"/>
                        </a:moveTo>
                        <a:cubicBezTo>
                          <a:pt x="129187" y="199929"/>
                          <a:pt x="251400" y="269783"/>
                          <a:pt x="324805" y="395420"/>
                        </a:cubicBezTo>
                        <a:cubicBezTo>
                          <a:pt x="436623" y="580515"/>
                          <a:pt x="586728" y="709702"/>
                          <a:pt x="747355" y="845988"/>
                        </a:cubicBezTo>
                        <a:cubicBezTo>
                          <a:pt x="776260" y="871470"/>
                          <a:pt x="798446" y="901136"/>
                          <a:pt x="816956" y="933211"/>
                        </a:cubicBezTo>
                        <a:cubicBezTo>
                          <a:pt x="655061" y="788811"/>
                          <a:pt x="450822" y="685741"/>
                          <a:pt x="334820" y="495701"/>
                        </a:cubicBezTo>
                        <a:cubicBezTo>
                          <a:pt x="274727" y="397448"/>
                          <a:pt x="140470" y="252161"/>
                          <a:pt x="100028" y="195491"/>
                        </a:cubicBezTo>
                        <a:cubicBezTo>
                          <a:pt x="77081" y="163417"/>
                          <a:pt x="38287" y="84307"/>
                          <a:pt x="9508" y="9508"/>
                        </a:cubicBezTo>
                        <a:cubicBezTo>
                          <a:pt x="19524" y="31568"/>
                          <a:pt x="31061" y="53247"/>
                          <a:pt x="45386" y="74165"/>
                        </a:cubicBezTo>
                        <a:close/>
                      </a:path>
                    </a:pathLst>
                  </a:custGeom>
                  <a:solidFill>
                    <a:srgbClr val="EDBA9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08" name="Google Shape;808;p14"/>
                <p:cNvGrpSpPr/>
                <p:nvPr/>
              </p:nvGrpSpPr>
              <p:grpSpPr>
                <a:xfrm>
                  <a:off x="4464239" y="4744750"/>
                  <a:ext cx="887444" cy="1140747"/>
                  <a:chOff x="4464239" y="4744750"/>
                  <a:chExt cx="887444" cy="1140747"/>
                </a:xfrm>
              </p:grpSpPr>
              <p:sp>
                <p:nvSpPr>
                  <p:cNvPr id="809" name="Google Shape;809;p14"/>
                  <p:cNvSpPr/>
                  <p:nvPr/>
                </p:nvSpPr>
                <p:spPr>
                  <a:xfrm>
                    <a:off x="4474127" y="4845919"/>
                    <a:ext cx="862089" cy="1039578"/>
                  </a:xfrm>
                  <a:custGeom>
                    <a:avLst/>
                    <a:gdLst/>
                    <a:ahLst/>
                    <a:cxnLst/>
                    <a:rect l="l" t="t" r="r" b="b"/>
                    <a:pathLst>
                      <a:path w="862088" h="1039577" extrusionOk="0">
                        <a:moveTo>
                          <a:pt x="9508" y="9508"/>
                        </a:moveTo>
                        <a:lnTo>
                          <a:pt x="106240" y="939930"/>
                        </a:lnTo>
                        <a:cubicBezTo>
                          <a:pt x="117650" y="1031590"/>
                          <a:pt x="434214" y="1042240"/>
                          <a:pt x="434214" y="1042240"/>
                        </a:cubicBezTo>
                        <a:cubicBezTo>
                          <a:pt x="434214" y="1042240"/>
                          <a:pt x="734424" y="1042240"/>
                          <a:pt x="762188" y="939930"/>
                        </a:cubicBezTo>
                        <a:lnTo>
                          <a:pt x="858919" y="9508"/>
                        </a:lnTo>
                        <a:cubicBezTo>
                          <a:pt x="858919" y="9508"/>
                          <a:pt x="434214" y="102944"/>
                          <a:pt x="9508" y="9508"/>
                        </a:cubicBezTo>
                        <a:close/>
                      </a:path>
                    </a:pathLst>
                  </a:custGeom>
                  <a:solidFill>
                    <a:srgbClr val="9EDDF4">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Google Shape;810;p14"/>
                  <p:cNvSpPr/>
                  <p:nvPr/>
                </p:nvSpPr>
                <p:spPr>
                  <a:xfrm>
                    <a:off x="4464239" y="4744750"/>
                    <a:ext cx="887444" cy="139456"/>
                  </a:xfrm>
                  <a:custGeom>
                    <a:avLst/>
                    <a:gdLst/>
                    <a:ahLst/>
                    <a:cxnLst/>
                    <a:rect l="l" t="t" r="r" b="b"/>
                    <a:pathLst>
                      <a:path w="887444" h="139455" extrusionOk="0">
                        <a:moveTo>
                          <a:pt x="9508" y="70362"/>
                        </a:moveTo>
                        <a:cubicBezTo>
                          <a:pt x="9508" y="103958"/>
                          <a:pt x="204112" y="131215"/>
                          <a:pt x="444103" y="131215"/>
                        </a:cubicBezTo>
                        <a:cubicBezTo>
                          <a:pt x="684093" y="131215"/>
                          <a:pt x="878697" y="103958"/>
                          <a:pt x="878697" y="70362"/>
                        </a:cubicBezTo>
                        <a:cubicBezTo>
                          <a:pt x="878697" y="36766"/>
                          <a:pt x="684093" y="9508"/>
                          <a:pt x="444103" y="9508"/>
                        </a:cubicBezTo>
                        <a:cubicBezTo>
                          <a:pt x="204112" y="9508"/>
                          <a:pt x="9508" y="36766"/>
                          <a:pt x="9508" y="70362"/>
                        </a:cubicBezTo>
                        <a:close/>
                      </a:path>
                    </a:pathLst>
                  </a:custGeom>
                  <a:solidFill>
                    <a:srgbClr val="9EDDF4">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11" name="Google Shape;811;p14"/>
              <p:cNvSpPr/>
              <p:nvPr/>
            </p:nvSpPr>
            <p:spPr>
              <a:xfrm>
                <a:off x="5052995" y="4812450"/>
                <a:ext cx="1850955" cy="3625844"/>
              </a:xfrm>
              <a:custGeom>
                <a:avLst/>
                <a:gdLst/>
                <a:ahLst/>
                <a:cxnLst/>
                <a:rect l="l" t="t" r="r" b="b"/>
                <a:pathLst>
                  <a:path w="1850955" h="3625843" extrusionOk="0">
                    <a:moveTo>
                      <a:pt x="91787" y="646567"/>
                    </a:moveTo>
                    <a:cubicBezTo>
                      <a:pt x="95844" y="644792"/>
                      <a:pt x="100408" y="642890"/>
                      <a:pt x="105226" y="640735"/>
                    </a:cubicBezTo>
                    <a:cubicBezTo>
                      <a:pt x="106113" y="640354"/>
                      <a:pt x="107000" y="639974"/>
                      <a:pt x="108015" y="639594"/>
                    </a:cubicBezTo>
                    <a:cubicBezTo>
                      <a:pt x="111311" y="638072"/>
                      <a:pt x="114734" y="636551"/>
                      <a:pt x="118284" y="634903"/>
                    </a:cubicBezTo>
                    <a:cubicBezTo>
                      <a:pt x="123989" y="632241"/>
                      <a:pt x="129947" y="629325"/>
                      <a:pt x="136159" y="626282"/>
                    </a:cubicBezTo>
                    <a:cubicBezTo>
                      <a:pt x="138948" y="624888"/>
                      <a:pt x="141738" y="623366"/>
                      <a:pt x="144653" y="621972"/>
                    </a:cubicBezTo>
                    <a:cubicBezTo>
                      <a:pt x="145161" y="621718"/>
                      <a:pt x="145541" y="621465"/>
                      <a:pt x="146048" y="621211"/>
                    </a:cubicBezTo>
                    <a:cubicBezTo>
                      <a:pt x="149091" y="619690"/>
                      <a:pt x="152007" y="618042"/>
                      <a:pt x="155049" y="616393"/>
                    </a:cubicBezTo>
                    <a:cubicBezTo>
                      <a:pt x="159994" y="613731"/>
                      <a:pt x="164938" y="610942"/>
                      <a:pt x="169882" y="608153"/>
                    </a:cubicBezTo>
                    <a:cubicBezTo>
                      <a:pt x="171404" y="607265"/>
                      <a:pt x="173052" y="606378"/>
                      <a:pt x="174573" y="605364"/>
                    </a:cubicBezTo>
                    <a:cubicBezTo>
                      <a:pt x="177869" y="603462"/>
                      <a:pt x="181039" y="601434"/>
                      <a:pt x="184335" y="599405"/>
                    </a:cubicBezTo>
                    <a:cubicBezTo>
                      <a:pt x="185983" y="598391"/>
                      <a:pt x="187504" y="597377"/>
                      <a:pt x="189152" y="596363"/>
                    </a:cubicBezTo>
                    <a:cubicBezTo>
                      <a:pt x="192829" y="594081"/>
                      <a:pt x="196379" y="591672"/>
                      <a:pt x="200055" y="589136"/>
                    </a:cubicBezTo>
                    <a:cubicBezTo>
                      <a:pt x="201196" y="588376"/>
                      <a:pt x="202337" y="587615"/>
                      <a:pt x="203478" y="586727"/>
                    </a:cubicBezTo>
                    <a:cubicBezTo>
                      <a:pt x="208423" y="583178"/>
                      <a:pt x="213367" y="579628"/>
                      <a:pt x="218058" y="575825"/>
                    </a:cubicBezTo>
                    <a:cubicBezTo>
                      <a:pt x="219579" y="574557"/>
                      <a:pt x="221100" y="573416"/>
                      <a:pt x="222622" y="572148"/>
                    </a:cubicBezTo>
                    <a:cubicBezTo>
                      <a:pt x="224143" y="570880"/>
                      <a:pt x="225664" y="569612"/>
                      <a:pt x="227186" y="568345"/>
                    </a:cubicBezTo>
                    <a:cubicBezTo>
                      <a:pt x="228707" y="567077"/>
                      <a:pt x="230102" y="565809"/>
                      <a:pt x="231496" y="564541"/>
                    </a:cubicBezTo>
                    <a:cubicBezTo>
                      <a:pt x="231496" y="564541"/>
                      <a:pt x="231496" y="564541"/>
                      <a:pt x="231623" y="564415"/>
                    </a:cubicBezTo>
                    <a:cubicBezTo>
                      <a:pt x="232891" y="563274"/>
                      <a:pt x="234159" y="562006"/>
                      <a:pt x="235426" y="560865"/>
                    </a:cubicBezTo>
                    <a:cubicBezTo>
                      <a:pt x="235680" y="560611"/>
                      <a:pt x="235933" y="560358"/>
                      <a:pt x="236314" y="560104"/>
                    </a:cubicBezTo>
                    <a:cubicBezTo>
                      <a:pt x="237328" y="559217"/>
                      <a:pt x="238215" y="558202"/>
                      <a:pt x="239230" y="557315"/>
                    </a:cubicBezTo>
                    <a:cubicBezTo>
                      <a:pt x="239610" y="556935"/>
                      <a:pt x="239990" y="556554"/>
                      <a:pt x="240371" y="556047"/>
                    </a:cubicBezTo>
                    <a:cubicBezTo>
                      <a:pt x="241512" y="554779"/>
                      <a:pt x="242653" y="553638"/>
                      <a:pt x="243794" y="552371"/>
                    </a:cubicBezTo>
                    <a:cubicBezTo>
                      <a:pt x="245061" y="550976"/>
                      <a:pt x="246329" y="549582"/>
                      <a:pt x="247470" y="548314"/>
                    </a:cubicBezTo>
                    <a:cubicBezTo>
                      <a:pt x="248611" y="546919"/>
                      <a:pt x="249752" y="545525"/>
                      <a:pt x="250893" y="544130"/>
                    </a:cubicBezTo>
                    <a:cubicBezTo>
                      <a:pt x="251654" y="543116"/>
                      <a:pt x="252541" y="542102"/>
                      <a:pt x="253175" y="541087"/>
                    </a:cubicBezTo>
                    <a:cubicBezTo>
                      <a:pt x="254570" y="539313"/>
                      <a:pt x="255964" y="537411"/>
                      <a:pt x="257105" y="535636"/>
                    </a:cubicBezTo>
                    <a:lnTo>
                      <a:pt x="257232" y="535636"/>
                    </a:lnTo>
                    <a:cubicBezTo>
                      <a:pt x="262050" y="528536"/>
                      <a:pt x="265726" y="521310"/>
                      <a:pt x="268262" y="513830"/>
                    </a:cubicBezTo>
                    <a:cubicBezTo>
                      <a:pt x="269022" y="511675"/>
                      <a:pt x="269656" y="509520"/>
                      <a:pt x="270037" y="507238"/>
                    </a:cubicBezTo>
                    <a:cubicBezTo>
                      <a:pt x="281320" y="458428"/>
                      <a:pt x="271051" y="391490"/>
                      <a:pt x="250766" y="331777"/>
                    </a:cubicBezTo>
                    <a:lnTo>
                      <a:pt x="285377" y="9508"/>
                    </a:lnTo>
                    <a:cubicBezTo>
                      <a:pt x="426354" y="106113"/>
                      <a:pt x="581656" y="232130"/>
                      <a:pt x="593320" y="258373"/>
                    </a:cubicBezTo>
                    <a:cubicBezTo>
                      <a:pt x="625395" y="330510"/>
                      <a:pt x="760667" y="970103"/>
                      <a:pt x="813660" y="1104868"/>
                    </a:cubicBezTo>
                    <a:cubicBezTo>
                      <a:pt x="851820" y="1201853"/>
                      <a:pt x="1827882" y="3267950"/>
                      <a:pt x="1843602" y="3364174"/>
                    </a:cubicBezTo>
                    <a:cubicBezTo>
                      <a:pt x="1859323" y="3460399"/>
                      <a:pt x="1363748" y="3628633"/>
                      <a:pt x="1317094" y="3618490"/>
                    </a:cubicBezTo>
                    <a:cubicBezTo>
                      <a:pt x="1270440" y="3608348"/>
                      <a:pt x="532847" y="1652168"/>
                      <a:pt x="519282" y="1613754"/>
                    </a:cubicBezTo>
                    <a:cubicBezTo>
                      <a:pt x="507999" y="1581933"/>
                      <a:pt x="206394" y="944748"/>
                      <a:pt x="103577" y="727324"/>
                    </a:cubicBezTo>
                    <a:cubicBezTo>
                      <a:pt x="99394" y="718450"/>
                      <a:pt x="48302" y="734677"/>
                      <a:pt x="44753" y="727324"/>
                    </a:cubicBezTo>
                    <a:cubicBezTo>
                      <a:pt x="30427" y="697151"/>
                      <a:pt x="9508" y="659371"/>
                      <a:pt x="9508" y="659371"/>
                    </a:cubicBezTo>
                    <a:cubicBezTo>
                      <a:pt x="9508" y="659371"/>
                      <a:pt x="77588" y="652398"/>
                      <a:pt x="90773" y="646947"/>
                    </a:cubicBezTo>
                    <a:cubicBezTo>
                      <a:pt x="91026" y="646820"/>
                      <a:pt x="91407" y="646693"/>
                      <a:pt x="91787" y="646567"/>
                    </a:cubicBezTo>
                    <a:close/>
                  </a:path>
                </a:pathLst>
              </a:custGeom>
              <a:solidFill>
                <a:srgbClr val="EDBA9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12" name="Google Shape;812;p14"/>
            <p:cNvSpPr/>
            <p:nvPr/>
          </p:nvSpPr>
          <p:spPr>
            <a:xfrm>
              <a:off x="4573947" y="5029428"/>
              <a:ext cx="1153678" cy="1419911"/>
            </a:xfrm>
            <a:custGeom>
              <a:avLst/>
              <a:gdLst/>
              <a:ahLst/>
              <a:cxnLst/>
              <a:rect l="l" t="t" r="r" b="b"/>
              <a:pathLst>
                <a:path w="1153677" h="1419910" extrusionOk="0">
                  <a:moveTo>
                    <a:pt x="126606" y="376722"/>
                  </a:moveTo>
                  <a:cubicBezTo>
                    <a:pt x="163878" y="428701"/>
                    <a:pt x="287233" y="562198"/>
                    <a:pt x="342382" y="652463"/>
                  </a:cubicBezTo>
                  <a:cubicBezTo>
                    <a:pt x="504277" y="917556"/>
                    <a:pt x="853042" y="998440"/>
                    <a:pt x="968410" y="1307904"/>
                  </a:cubicBezTo>
                  <a:cubicBezTo>
                    <a:pt x="975763" y="1327682"/>
                    <a:pt x="983116" y="1365969"/>
                    <a:pt x="992118" y="1383337"/>
                  </a:cubicBezTo>
                  <a:cubicBezTo>
                    <a:pt x="1066916" y="1527737"/>
                    <a:pt x="1291567" y="1069943"/>
                    <a:pt x="1013163" y="755534"/>
                  </a:cubicBezTo>
                  <a:cubicBezTo>
                    <a:pt x="734759" y="441125"/>
                    <a:pt x="699768" y="544702"/>
                    <a:pt x="581104" y="489681"/>
                  </a:cubicBezTo>
                  <a:cubicBezTo>
                    <a:pt x="462440" y="434532"/>
                    <a:pt x="306377" y="306360"/>
                    <a:pt x="295347" y="281385"/>
                  </a:cubicBezTo>
                  <a:cubicBezTo>
                    <a:pt x="284191" y="256283"/>
                    <a:pt x="293572" y="128871"/>
                    <a:pt x="163118" y="37338"/>
                  </a:cubicBezTo>
                  <a:cubicBezTo>
                    <a:pt x="131677" y="15278"/>
                    <a:pt x="102898" y="7798"/>
                    <a:pt x="78811" y="9827"/>
                  </a:cubicBezTo>
                  <a:cubicBezTo>
                    <a:pt x="38115" y="13123"/>
                    <a:pt x="11238" y="43550"/>
                    <a:pt x="9590" y="76639"/>
                  </a:cubicBezTo>
                  <a:cubicBezTo>
                    <a:pt x="6547" y="137365"/>
                    <a:pt x="89460" y="324743"/>
                    <a:pt x="126606" y="376722"/>
                  </a:cubicBezTo>
                  <a:close/>
                </a:path>
              </a:pathLst>
            </a:custGeom>
            <a:solidFill>
              <a:srgbClr val="EDBA9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13" name="Google Shape;813;p14"/>
          <p:cNvPicPr preferRelativeResize="0"/>
          <p:nvPr/>
        </p:nvPicPr>
        <p:blipFill rotWithShape="1">
          <a:blip r:embed="rId8">
            <a:alphaModFix/>
          </a:blip>
          <a:srcRect/>
          <a:stretch/>
        </p:blipFill>
        <p:spPr>
          <a:xfrm>
            <a:off x="189614" y="130746"/>
            <a:ext cx="1538026" cy="469553"/>
          </a:xfrm>
          <a:prstGeom prst="rect">
            <a:avLst/>
          </a:prstGeom>
          <a:noFill/>
          <a:ln>
            <a:noFill/>
          </a:ln>
        </p:spPr>
      </p:pic>
      <p:pic>
        <p:nvPicPr>
          <p:cNvPr id="814" name="Google Shape;814;p14"/>
          <p:cNvPicPr preferRelativeResize="0"/>
          <p:nvPr/>
        </p:nvPicPr>
        <p:blipFill rotWithShape="1">
          <a:blip r:embed="rId9">
            <a:alphaModFix/>
          </a:blip>
          <a:srcRect/>
          <a:stretch/>
        </p:blipFill>
        <p:spPr>
          <a:xfrm>
            <a:off x="-105182" y="2522280"/>
            <a:ext cx="2761220" cy="6830386"/>
          </a:xfrm>
          <a:prstGeom prst="rect">
            <a:avLst/>
          </a:prstGeom>
          <a:noFill/>
          <a:ln>
            <a:noFill/>
          </a:ln>
        </p:spPr>
      </p:pic>
      <p:pic>
        <p:nvPicPr>
          <p:cNvPr id="815" name="Google Shape;815;p14"/>
          <p:cNvPicPr preferRelativeResize="0"/>
          <p:nvPr/>
        </p:nvPicPr>
        <p:blipFill rotWithShape="1">
          <a:blip r:embed="rId10">
            <a:alphaModFix/>
          </a:blip>
          <a:srcRect/>
          <a:stretch/>
        </p:blipFill>
        <p:spPr>
          <a:xfrm>
            <a:off x="6719360" y="2947863"/>
            <a:ext cx="523875" cy="1228725"/>
          </a:xfrm>
          <a:prstGeom prst="rect">
            <a:avLst/>
          </a:prstGeom>
          <a:noFill/>
          <a:ln>
            <a:noFill/>
          </a:ln>
        </p:spPr>
      </p:pic>
      <p:pic>
        <p:nvPicPr>
          <p:cNvPr id="816" name="Google Shape;816;p14"/>
          <p:cNvPicPr preferRelativeResize="0"/>
          <p:nvPr/>
        </p:nvPicPr>
        <p:blipFill rotWithShape="1">
          <a:blip r:embed="rId11">
            <a:alphaModFix/>
          </a:blip>
          <a:srcRect/>
          <a:stretch/>
        </p:blipFill>
        <p:spPr>
          <a:xfrm>
            <a:off x="5102702" y="3262886"/>
            <a:ext cx="779318" cy="976115"/>
          </a:xfrm>
          <a:prstGeom prst="rect">
            <a:avLst/>
          </a:prstGeom>
          <a:noFill/>
          <a:ln>
            <a:noFill/>
          </a:ln>
        </p:spPr>
      </p:pic>
      <p:pic>
        <p:nvPicPr>
          <p:cNvPr id="817" name="Google Shape;817;p14"/>
          <p:cNvPicPr preferRelativeResize="0"/>
          <p:nvPr/>
        </p:nvPicPr>
        <p:blipFill rotWithShape="1">
          <a:blip r:embed="rId12">
            <a:alphaModFix/>
          </a:blip>
          <a:srcRect/>
          <a:stretch/>
        </p:blipFill>
        <p:spPr>
          <a:xfrm>
            <a:off x="5510153" y="4935269"/>
            <a:ext cx="1013114" cy="744682"/>
          </a:xfrm>
          <a:prstGeom prst="rect">
            <a:avLst/>
          </a:prstGeom>
          <a:noFill/>
          <a:ln>
            <a:noFill/>
          </a:ln>
        </p:spPr>
      </p:pic>
      <p:pic>
        <p:nvPicPr>
          <p:cNvPr id="818" name="Google Shape;818;p14"/>
          <p:cNvPicPr preferRelativeResize="0"/>
          <p:nvPr/>
        </p:nvPicPr>
        <p:blipFill rotWithShape="1">
          <a:blip r:embed="rId13">
            <a:alphaModFix/>
          </a:blip>
          <a:srcRect/>
          <a:stretch/>
        </p:blipFill>
        <p:spPr>
          <a:xfrm>
            <a:off x="9685097" y="2281113"/>
            <a:ext cx="733425" cy="828675"/>
          </a:xfrm>
          <a:prstGeom prst="rect">
            <a:avLst/>
          </a:prstGeom>
          <a:noFill/>
          <a:ln>
            <a:noFill/>
          </a:ln>
        </p:spPr>
      </p:pic>
      <p:pic>
        <p:nvPicPr>
          <p:cNvPr id="819" name="Google Shape;819;p14"/>
          <p:cNvPicPr preferRelativeResize="0"/>
          <p:nvPr/>
        </p:nvPicPr>
        <p:blipFill rotWithShape="1">
          <a:blip r:embed="rId14">
            <a:alphaModFix/>
          </a:blip>
          <a:srcRect/>
          <a:stretch/>
        </p:blipFill>
        <p:spPr>
          <a:xfrm>
            <a:off x="8565979" y="3750944"/>
            <a:ext cx="838200" cy="1068705"/>
          </a:xfrm>
          <a:prstGeom prst="rect">
            <a:avLst/>
          </a:prstGeom>
          <a:noFill/>
          <a:ln>
            <a:noFill/>
          </a:ln>
        </p:spPr>
      </p:pic>
      <p:pic>
        <p:nvPicPr>
          <p:cNvPr id="820" name="Google Shape;820;p14"/>
          <p:cNvPicPr preferRelativeResize="0"/>
          <p:nvPr/>
        </p:nvPicPr>
        <p:blipFill rotWithShape="1">
          <a:blip r:embed="rId15">
            <a:alphaModFix/>
          </a:blip>
          <a:srcRect/>
          <a:stretch/>
        </p:blipFill>
        <p:spPr>
          <a:xfrm>
            <a:off x="9973500" y="3333749"/>
            <a:ext cx="1009650" cy="809625"/>
          </a:xfrm>
          <a:prstGeom prst="rect">
            <a:avLst/>
          </a:prstGeom>
          <a:noFill/>
          <a:ln>
            <a:noFill/>
          </a:ln>
        </p:spPr>
      </p:pic>
      <p:pic>
        <p:nvPicPr>
          <p:cNvPr id="821" name="Google Shape;821;p14"/>
          <p:cNvPicPr preferRelativeResize="0"/>
          <p:nvPr/>
        </p:nvPicPr>
        <p:blipFill rotWithShape="1">
          <a:blip r:embed="rId16">
            <a:alphaModFix/>
          </a:blip>
          <a:srcRect/>
          <a:stretch/>
        </p:blipFill>
        <p:spPr>
          <a:xfrm>
            <a:off x="7846016" y="3200402"/>
            <a:ext cx="876300" cy="333375"/>
          </a:xfrm>
          <a:prstGeom prst="rect">
            <a:avLst/>
          </a:prstGeom>
          <a:noFill/>
          <a:ln>
            <a:noFill/>
          </a:ln>
        </p:spPr>
      </p:pic>
      <p:pic>
        <p:nvPicPr>
          <p:cNvPr id="822" name="Google Shape;822;p14"/>
          <p:cNvPicPr preferRelativeResize="0"/>
          <p:nvPr/>
        </p:nvPicPr>
        <p:blipFill rotWithShape="1">
          <a:blip r:embed="rId17">
            <a:alphaModFix/>
          </a:blip>
          <a:srcRect/>
          <a:stretch/>
        </p:blipFill>
        <p:spPr>
          <a:xfrm>
            <a:off x="7317955" y="4676515"/>
            <a:ext cx="651221" cy="958941"/>
          </a:xfrm>
          <a:prstGeom prst="rect">
            <a:avLst/>
          </a:prstGeom>
          <a:noFill/>
          <a:ln>
            <a:noFill/>
          </a:ln>
        </p:spPr>
      </p:pic>
      <p:pic>
        <p:nvPicPr>
          <p:cNvPr id="823" name="Google Shape;823;p14"/>
          <p:cNvPicPr preferRelativeResize="0"/>
          <p:nvPr/>
        </p:nvPicPr>
        <p:blipFill rotWithShape="1">
          <a:blip r:embed="rId18">
            <a:alphaModFix/>
          </a:blip>
          <a:srcRect/>
          <a:stretch/>
        </p:blipFill>
        <p:spPr>
          <a:xfrm>
            <a:off x="7987608" y="2044314"/>
            <a:ext cx="752475" cy="581025"/>
          </a:xfrm>
          <a:prstGeom prst="rect">
            <a:avLst/>
          </a:prstGeom>
          <a:noFill/>
          <a:ln>
            <a:noFill/>
          </a:ln>
        </p:spPr>
      </p:pic>
      <p:pic>
        <p:nvPicPr>
          <p:cNvPr id="824" name="Google Shape;824;p14"/>
          <p:cNvPicPr preferRelativeResize="0"/>
          <p:nvPr/>
        </p:nvPicPr>
        <p:blipFill rotWithShape="1">
          <a:blip r:embed="rId19">
            <a:alphaModFix/>
          </a:blip>
          <a:srcRect/>
          <a:stretch/>
        </p:blipFill>
        <p:spPr>
          <a:xfrm>
            <a:off x="10135425" y="4919663"/>
            <a:ext cx="847725" cy="752475"/>
          </a:xfrm>
          <a:prstGeom prst="rect">
            <a:avLst/>
          </a:prstGeom>
          <a:noFill/>
          <a:ln>
            <a:noFill/>
          </a:ln>
        </p:spPr>
      </p:pic>
      <p:pic>
        <p:nvPicPr>
          <p:cNvPr id="825" name="Google Shape;825;p14"/>
          <p:cNvPicPr preferRelativeResize="0"/>
          <p:nvPr/>
        </p:nvPicPr>
        <p:blipFill rotWithShape="1">
          <a:blip r:embed="rId20">
            <a:alphaModFix/>
          </a:blip>
          <a:srcRect/>
          <a:stretch/>
        </p:blipFill>
        <p:spPr>
          <a:xfrm>
            <a:off x="8779465" y="5291137"/>
            <a:ext cx="333375" cy="695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500"/>
                                        <p:tgtEl>
                                          <p:spTgt spid="823"/>
                                        </p:tgtEl>
                                      </p:cBhvr>
                                    </p:animEffect>
                                  </p:childTnLst>
                                </p:cTn>
                              </p:par>
                              <p:par>
                                <p:cTn id="8" presetID="10" presetClass="entr" presetSubtype="0" fill="hold" nodeType="withEffect">
                                  <p:stCondLst>
                                    <p:cond delay="400"/>
                                  </p:stCondLst>
                                  <p:childTnLst>
                                    <p:set>
                                      <p:cBhvr>
                                        <p:cTn id="9" dur="1" fill="hold">
                                          <p:stCondLst>
                                            <p:cond delay="0"/>
                                          </p:stCondLst>
                                        </p:cTn>
                                        <p:tgtEl>
                                          <p:spTgt spid="819"/>
                                        </p:tgtEl>
                                        <p:attrNameLst>
                                          <p:attrName>style.visibility</p:attrName>
                                        </p:attrNameLst>
                                      </p:cBhvr>
                                      <p:to>
                                        <p:strVal val="visible"/>
                                      </p:to>
                                    </p:set>
                                    <p:animEffect transition="in" filter="fade">
                                      <p:cBhvr>
                                        <p:cTn id="10" dur="500"/>
                                        <p:tgtEl>
                                          <p:spTgt spid="819"/>
                                        </p:tgtEl>
                                      </p:cBhvr>
                                    </p:animEffect>
                                  </p:childTnLst>
                                </p:cTn>
                              </p:par>
                              <p:par>
                                <p:cTn id="11" presetID="10" presetClass="entr" presetSubtype="0" fill="hold" nodeType="withEffect">
                                  <p:stCondLst>
                                    <p:cond delay="800"/>
                                  </p:stCondLst>
                                  <p:childTnLst>
                                    <p:set>
                                      <p:cBhvr>
                                        <p:cTn id="12" dur="1" fill="hold">
                                          <p:stCondLst>
                                            <p:cond delay="0"/>
                                          </p:stCondLst>
                                        </p:cTn>
                                        <p:tgtEl>
                                          <p:spTgt spid="817"/>
                                        </p:tgtEl>
                                        <p:attrNameLst>
                                          <p:attrName>style.visibility</p:attrName>
                                        </p:attrNameLst>
                                      </p:cBhvr>
                                      <p:to>
                                        <p:strVal val="visible"/>
                                      </p:to>
                                    </p:set>
                                    <p:animEffect transition="in" filter="fade">
                                      <p:cBhvr>
                                        <p:cTn id="13" dur="500"/>
                                        <p:tgtEl>
                                          <p:spTgt spid="817"/>
                                        </p:tgtEl>
                                      </p:cBhvr>
                                    </p:animEffect>
                                  </p:childTnLst>
                                </p:cTn>
                              </p:par>
                              <p:par>
                                <p:cTn id="14" presetID="10" presetClass="entr" presetSubtype="0" fill="hold" nodeType="withEffect">
                                  <p:stCondLst>
                                    <p:cond delay="600"/>
                                  </p:stCondLst>
                                  <p:childTnLst>
                                    <p:set>
                                      <p:cBhvr>
                                        <p:cTn id="15" dur="1" fill="hold">
                                          <p:stCondLst>
                                            <p:cond delay="0"/>
                                          </p:stCondLst>
                                        </p:cTn>
                                        <p:tgtEl>
                                          <p:spTgt spid="816"/>
                                        </p:tgtEl>
                                        <p:attrNameLst>
                                          <p:attrName>style.visibility</p:attrName>
                                        </p:attrNameLst>
                                      </p:cBhvr>
                                      <p:to>
                                        <p:strVal val="visible"/>
                                      </p:to>
                                    </p:set>
                                    <p:animEffect transition="in" filter="fade">
                                      <p:cBhvr>
                                        <p:cTn id="16" dur="500"/>
                                        <p:tgtEl>
                                          <p:spTgt spid="816"/>
                                        </p:tgtEl>
                                      </p:cBhvr>
                                    </p:animEffect>
                                  </p:childTnLst>
                                </p:cTn>
                              </p:par>
                              <p:par>
                                <p:cTn id="17" presetID="10" presetClass="entr" presetSubtype="0" fill="hold" nodeType="withEffect">
                                  <p:stCondLst>
                                    <p:cond delay="0"/>
                                  </p:stCondLst>
                                  <p:childTnLst>
                                    <p:set>
                                      <p:cBhvr>
                                        <p:cTn id="18" dur="1" fill="hold">
                                          <p:stCondLst>
                                            <p:cond delay="0"/>
                                          </p:stCondLst>
                                        </p:cTn>
                                        <p:tgtEl>
                                          <p:spTgt spid="815"/>
                                        </p:tgtEl>
                                        <p:attrNameLst>
                                          <p:attrName>style.visibility</p:attrName>
                                        </p:attrNameLst>
                                      </p:cBhvr>
                                      <p:to>
                                        <p:strVal val="visible"/>
                                      </p:to>
                                    </p:set>
                                    <p:animEffect transition="in" filter="fade">
                                      <p:cBhvr>
                                        <p:cTn id="19" dur="500"/>
                                        <p:tgtEl>
                                          <p:spTgt spid="815"/>
                                        </p:tgtEl>
                                      </p:cBhvr>
                                    </p:animEffect>
                                  </p:childTnLst>
                                </p:cTn>
                              </p:par>
                              <p:par>
                                <p:cTn id="20" presetID="10" presetClass="entr" presetSubtype="0" fill="hold" nodeType="withEffect">
                                  <p:stCondLst>
                                    <p:cond delay="900"/>
                                  </p:stCondLst>
                                  <p:childTnLst>
                                    <p:set>
                                      <p:cBhvr>
                                        <p:cTn id="21" dur="1" fill="hold">
                                          <p:stCondLst>
                                            <p:cond delay="0"/>
                                          </p:stCondLst>
                                        </p:cTn>
                                        <p:tgtEl>
                                          <p:spTgt spid="821"/>
                                        </p:tgtEl>
                                        <p:attrNameLst>
                                          <p:attrName>style.visibility</p:attrName>
                                        </p:attrNameLst>
                                      </p:cBhvr>
                                      <p:to>
                                        <p:strVal val="visible"/>
                                      </p:to>
                                    </p:set>
                                    <p:animEffect transition="in" filter="fade">
                                      <p:cBhvr>
                                        <p:cTn id="22" dur="500"/>
                                        <p:tgtEl>
                                          <p:spTgt spid="821"/>
                                        </p:tgtEl>
                                      </p:cBhvr>
                                    </p:animEffect>
                                  </p:childTnLst>
                                </p:cTn>
                              </p:par>
                              <p:par>
                                <p:cTn id="23" presetID="10" presetClass="entr" presetSubtype="0" fill="hold" nodeType="withEffect">
                                  <p:stCondLst>
                                    <p:cond delay="700"/>
                                  </p:stCondLst>
                                  <p:childTnLst>
                                    <p:set>
                                      <p:cBhvr>
                                        <p:cTn id="24" dur="1" fill="hold">
                                          <p:stCondLst>
                                            <p:cond delay="0"/>
                                          </p:stCondLst>
                                        </p:cTn>
                                        <p:tgtEl>
                                          <p:spTgt spid="822"/>
                                        </p:tgtEl>
                                        <p:attrNameLst>
                                          <p:attrName>style.visibility</p:attrName>
                                        </p:attrNameLst>
                                      </p:cBhvr>
                                      <p:to>
                                        <p:strVal val="visible"/>
                                      </p:to>
                                    </p:set>
                                    <p:animEffect transition="in" filter="fade">
                                      <p:cBhvr>
                                        <p:cTn id="25" dur="500"/>
                                        <p:tgtEl>
                                          <p:spTgt spid="822"/>
                                        </p:tgtEl>
                                      </p:cBhvr>
                                    </p:animEffect>
                                  </p:childTnLst>
                                </p:cTn>
                              </p:par>
                              <p:par>
                                <p:cTn id="26" presetID="10" presetClass="entr" presetSubtype="0" fill="hold" nodeType="withEffect">
                                  <p:stCondLst>
                                    <p:cond delay="400"/>
                                  </p:stCondLst>
                                  <p:childTnLst>
                                    <p:set>
                                      <p:cBhvr>
                                        <p:cTn id="27" dur="1" fill="hold">
                                          <p:stCondLst>
                                            <p:cond delay="0"/>
                                          </p:stCondLst>
                                        </p:cTn>
                                        <p:tgtEl>
                                          <p:spTgt spid="825"/>
                                        </p:tgtEl>
                                        <p:attrNameLst>
                                          <p:attrName>style.visibility</p:attrName>
                                        </p:attrNameLst>
                                      </p:cBhvr>
                                      <p:to>
                                        <p:strVal val="visible"/>
                                      </p:to>
                                    </p:set>
                                    <p:animEffect transition="in" filter="fade">
                                      <p:cBhvr>
                                        <p:cTn id="28" dur="500"/>
                                        <p:tgtEl>
                                          <p:spTgt spid="825"/>
                                        </p:tgtEl>
                                      </p:cBhvr>
                                    </p:animEffect>
                                  </p:childTnLst>
                                </p:cTn>
                              </p:par>
                              <p:par>
                                <p:cTn id="29" presetID="10" presetClass="entr" presetSubtype="0" fill="hold" nodeType="withEffect">
                                  <p:stCondLst>
                                    <p:cond delay="1000"/>
                                  </p:stCondLst>
                                  <p:childTnLst>
                                    <p:set>
                                      <p:cBhvr>
                                        <p:cTn id="30" dur="1" fill="hold">
                                          <p:stCondLst>
                                            <p:cond delay="0"/>
                                          </p:stCondLst>
                                        </p:cTn>
                                        <p:tgtEl>
                                          <p:spTgt spid="824"/>
                                        </p:tgtEl>
                                        <p:attrNameLst>
                                          <p:attrName>style.visibility</p:attrName>
                                        </p:attrNameLst>
                                      </p:cBhvr>
                                      <p:to>
                                        <p:strVal val="visible"/>
                                      </p:to>
                                    </p:set>
                                    <p:animEffect transition="in" filter="fade">
                                      <p:cBhvr>
                                        <p:cTn id="31" dur="500"/>
                                        <p:tgtEl>
                                          <p:spTgt spid="824"/>
                                        </p:tgtEl>
                                      </p:cBhvr>
                                    </p:animEffect>
                                  </p:childTnLst>
                                </p:cTn>
                              </p:par>
                              <p:par>
                                <p:cTn id="32" presetID="10" presetClass="entr" presetSubtype="0" fill="hold" nodeType="withEffect">
                                  <p:stCondLst>
                                    <p:cond delay="800"/>
                                  </p:stCondLst>
                                  <p:childTnLst>
                                    <p:set>
                                      <p:cBhvr>
                                        <p:cTn id="33" dur="1" fill="hold">
                                          <p:stCondLst>
                                            <p:cond delay="0"/>
                                          </p:stCondLst>
                                        </p:cTn>
                                        <p:tgtEl>
                                          <p:spTgt spid="820"/>
                                        </p:tgtEl>
                                        <p:attrNameLst>
                                          <p:attrName>style.visibility</p:attrName>
                                        </p:attrNameLst>
                                      </p:cBhvr>
                                      <p:to>
                                        <p:strVal val="visible"/>
                                      </p:to>
                                    </p:set>
                                    <p:animEffect transition="in" filter="fade">
                                      <p:cBhvr>
                                        <p:cTn id="34" dur="500"/>
                                        <p:tgtEl>
                                          <p:spTgt spid="820"/>
                                        </p:tgtEl>
                                      </p:cBhvr>
                                    </p:animEffect>
                                  </p:childTnLst>
                                </p:cTn>
                              </p:par>
                              <p:par>
                                <p:cTn id="35" presetID="10" presetClass="entr" presetSubtype="0" fill="hold" nodeType="withEffect">
                                  <p:stCondLst>
                                    <p:cond delay="1000"/>
                                  </p:stCondLst>
                                  <p:childTnLst>
                                    <p:set>
                                      <p:cBhvr>
                                        <p:cTn id="36" dur="1" fill="hold">
                                          <p:stCondLst>
                                            <p:cond delay="0"/>
                                          </p:stCondLst>
                                        </p:cTn>
                                        <p:tgtEl>
                                          <p:spTgt spid="818"/>
                                        </p:tgtEl>
                                        <p:attrNameLst>
                                          <p:attrName>style.visibility</p:attrName>
                                        </p:attrNameLst>
                                      </p:cBhvr>
                                      <p:to>
                                        <p:strVal val="visible"/>
                                      </p:to>
                                    </p:set>
                                    <p:animEffect transition="in" filter="fade">
                                      <p:cBhvr>
                                        <p:cTn id="37" dur="500"/>
                                        <p:tgtEl>
                                          <p:spTgt spid="818"/>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814"/>
                                        </p:tgtEl>
                                        <p:attrNameLst>
                                          <p:attrName>style.visibility</p:attrName>
                                        </p:attrNameLst>
                                      </p:cBhvr>
                                      <p:to>
                                        <p:strVal val="visible"/>
                                      </p:to>
                                    </p:set>
                                    <p:animEffect transition="in" filter="fade">
                                      <p:cBhvr>
                                        <p:cTn id="41" dur="500"/>
                                        <p:tgtEl>
                                          <p:spTgt spid="814"/>
                                        </p:tgtEl>
                                      </p:cBhvr>
                                    </p:animEffect>
                                  </p:childTnLst>
                                </p:cTn>
                              </p:par>
                            </p:childTnLst>
                          </p:cTn>
                        </p:par>
                        <p:par>
                          <p:cTn id="42" fill="hold">
                            <p:stCondLst>
                              <p:cond delay="1000"/>
                            </p:stCondLst>
                            <p:childTnLst>
                              <p:par>
                                <p:cTn id="43" presetID="2" presetClass="entr" presetSubtype="4" fill="hold" nodeType="afterEffect">
                                  <p:stCondLst>
                                    <p:cond delay="0"/>
                                  </p:stCondLst>
                                  <p:childTnLst>
                                    <p:set>
                                      <p:cBhvr>
                                        <p:cTn id="44" dur="1" fill="hold">
                                          <p:stCondLst>
                                            <p:cond delay="0"/>
                                          </p:stCondLst>
                                        </p:cTn>
                                        <p:tgtEl>
                                          <p:spTgt spid="789"/>
                                        </p:tgtEl>
                                        <p:attrNameLst>
                                          <p:attrName>style.visibility</p:attrName>
                                        </p:attrNameLst>
                                      </p:cBhvr>
                                      <p:to>
                                        <p:strVal val="visible"/>
                                      </p:to>
                                    </p:set>
                                    <p:anim calcmode="lin" valueType="num">
                                      <p:cBhvr additive="base">
                                        <p:cTn id="45" dur="500"/>
                                        <p:tgtEl>
                                          <p:spTgt spid="789"/>
                                        </p:tgtEl>
                                        <p:attrNameLst>
                                          <p:attrName>ppt_y</p:attrName>
                                        </p:attrNameLst>
                                      </p:cBhvr>
                                      <p:tavLst>
                                        <p:tav tm="0">
                                          <p:val>
                                            <p:strVal val="#ppt_y+1"/>
                                          </p:val>
                                        </p:tav>
                                        <p:tav tm="100000">
                                          <p:val>
                                            <p:strVal val="#ppt_y"/>
                                          </p:val>
                                        </p:tav>
                                      </p:tavLst>
                                    </p:anim>
                                  </p:childTnLst>
                                </p:cTn>
                              </p:par>
                            </p:childTnLst>
                          </p:cTn>
                        </p:par>
                        <p:par>
                          <p:cTn id="46" fill="hold">
                            <p:stCondLst>
                              <p:cond delay="1500"/>
                            </p:stCondLst>
                            <p:childTnLst>
                              <p:par>
                                <p:cTn id="47" presetID="8" presetClass="emph" presetSubtype="0" fill="hold" nodeType="afterEffect">
                                  <p:stCondLst>
                                    <p:cond delay="0"/>
                                  </p:stCondLst>
                                  <p:childTnLst>
                                    <p:animRot by="-21600000">
                                      <p:cBhvr>
                                        <p:cTn id="48" dur="1000" fill="hold"/>
                                        <p:tgtEl>
                                          <p:spTgt spid="814"/>
                                        </p:tgtEl>
                                        <p:attrNameLst>
                                          <p:attrName>r</p:attrName>
                                        </p:attrNameLst>
                                      </p:cBhvr>
                                    </p:animRo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786"/>
                                        </p:tgtEl>
                                        <p:attrNameLst>
                                          <p:attrName>style.visibility</p:attrName>
                                        </p:attrNameLst>
                                      </p:cBhvr>
                                      <p:to>
                                        <p:strVal val="visible"/>
                                      </p:to>
                                    </p:set>
                                    <p:animEffect transition="in" filter="fade">
                                      <p:cBhvr>
                                        <p:cTn id="52" dur="700"/>
                                        <p:tgtEl>
                                          <p:spTgt spid="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32" name="Google Shape;832;p15"/>
          <p:cNvPicPr preferRelativeResize="0"/>
          <p:nvPr/>
        </p:nvPicPr>
        <p:blipFill rotWithShape="1">
          <a:blip r:embed="rId4">
            <a:alphaModFix/>
          </a:blip>
          <a:srcRect/>
          <a:stretch/>
        </p:blipFill>
        <p:spPr>
          <a:xfrm>
            <a:off x="576262" y="400050"/>
            <a:ext cx="11039475" cy="6057900"/>
          </a:xfrm>
          <a:prstGeom prst="rect">
            <a:avLst/>
          </a:prstGeom>
          <a:noFill/>
          <a:ln>
            <a:noFill/>
          </a:ln>
        </p:spPr>
      </p:pic>
      <p:pic>
        <p:nvPicPr>
          <p:cNvPr id="833" name="Google Shape;833;p15"/>
          <p:cNvPicPr preferRelativeResize="0"/>
          <p:nvPr/>
        </p:nvPicPr>
        <p:blipFill rotWithShape="1">
          <a:blip r:embed="rId5">
            <a:alphaModFix/>
          </a:blip>
          <a:srcRect/>
          <a:stretch/>
        </p:blipFill>
        <p:spPr>
          <a:xfrm>
            <a:off x="1208850" y="943227"/>
            <a:ext cx="9830625" cy="4943223"/>
          </a:xfrm>
          <a:prstGeom prst="rect">
            <a:avLst/>
          </a:prstGeom>
          <a:noFill/>
          <a:ln>
            <a:noFill/>
          </a:ln>
        </p:spPr>
      </p:pic>
      <p:pic>
        <p:nvPicPr>
          <p:cNvPr id="834" name="Google Shape;834;p15"/>
          <p:cNvPicPr preferRelativeResize="0"/>
          <p:nvPr/>
        </p:nvPicPr>
        <p:blipFill rotWithShape="1">
          <a:blip r:embed="rId6">
            <a:alphaModFix/>
          </a:blip>
          <a:srcRect/>
          <a:stretch/>
        </p:blipFill>
        <p:spPr>
          <a:xfrm>
            <a:off x="6719360" y="2947863"/>
            <a:ext cx="523875" cy="1228725"/>
          </a:xfrm>
          <a:prstGeom prst="rect">
            <a:avLst/>
          </a:prstGeom>
          <a:noFill/>
          <a:ln>
            <a:noFill/>
          </a:ln>
        </p:spPr>
      </p:pic>
      <p:pic>
        <p:nvPicPr>
          <p:cNvPr id="835" name="Google Shape;835;p15"/>
          <p:cNvPicPr preferRelativeResize="0"/>
          <p:nvPr/>
        </p:nvPicPr>
        <p:blipFill rotWithShape="1">
          <a:blip r:embed="rId7">
            <a:alphaModFix/>
          </a:blip>
          <a:srcRect/>
          <a:stretch/>
        </p:blipFill>
        <p:spPr>
          <a:xfrm>
            <a:off x="5102702" y="3262886"/>
            <a:ext cx="779318" cy="976115"/>
          </a:xfrm>
          <a:prstGeom prst="rect">
            <a:avLst/>
          </a:prstGeom>
          <a:noFill/>
          <a:ln>
            <a:noFill/>
          </a:ln>
        </p:spPr>
      </p:pic>
      <p:pic>
        <p:nvPicPr>
          <p:cNvPr id="836" name="Google Shape;836;p15"/>
          <p:cNvPicPr preferRelativeResize="0"/>
          <p:nvPr/>
        </p:nvPicPr>
        <p:blipFill rotWithShape="1">
          <a:blip r:embed="rId8">
            <a:alphaModFix/>
          </a:blip>
          <a:srcRect/>
          <a:stretch/>
        </p:blipFill>
        <p:spPr>
          <a:xfrm>
            <a:off x="5510153" y="4935269"/>
            <a:ext cx="1013114" cy="744682"/>
          </a:xfrm>
          <a:prstGeom prst="rect">
            <a:avLst/>
          </a:prstGeom>
          <a:noFill/>
          <a:ln>
            <a:noFill/>
          </a:ln>
        </p:spPr>
      </p:pic>
      <p:pic>
        <p:nvPicPr>
          <p:cNvPr id="837" name="Google Shape;837;p15"/>
          <p:cNvPicPr preferRelativeResize="0"/>
          <p:nvPr/>
        </p:nvPicPr>
        <p:blipFill rotWithShape="1">
          <a:blip r:embed="rId9">
            <a:alphaModFix/>
          </a:blip>
          <a:srcRect/>
          <a:stretch/>
        </p:blipFill>
        <p:spPr>
          <a:xfrm>
            <a:off x="9685097" y="2281113"/>
            <a:ext cx="733425" cy="828675"/>
          </a:xfrm>
          <a:prstGeom prst="rect">
            <a:avLst/>
          </a:prstGeom>
          <a:noFill/>
          <a:ln>
            <a:noFill/>
          </a:ln>
        </p:spPr>
      </p:pic>
      <p:pic>
        <p:nvPicPr>
          <p:cNvPr id="838" name="Google Shape;838;p15"/>
          <p:cNvPicPr preferRelativeResize="0"/>
          <p:nvPr/>
        </p:nvPicPr>
        <p:blipFill rotWithShape="1">
          <a:blip r:embed="rId10">
            <a:alphaModFix/>
          </a:blip>
          <a:srcRect/>
          <a:stretch/>
        </p:blipFill>
        <p:spPr>
          <a:xfrm>
            <a:off x="14525093" y="1874568"/>
            <a:ext cx="850165" cy="669112"/>
          </a:xfrm>
          <a:prstGeom prst="rect">
            <a:avLst/>
          </a:prstGeom>
          <a:noFill/>
          <a:ln>
            <a:noFill/>
          </a:ln>
        </p:spPr>
      </p:pic>
      <p:pic>
        <p:nvPicPr>
          <p:cNvPr id="839" name="Google Shape;839;p15"/>
          <p:cNvPicPr preferRelativeResize="0"/>
          <p:nvPr/>
        </p:nvPicPr>
        <p:blipFill rotWithShape="1">
          <a:blip r:embed="rId11">
            <a:alphaModFix/>
          </a:blip>
          <a:srcRect/>
          <a:stretch/>
        </p:blipFill>
        <p:spPr>
          <a:xfrm>
            <a:off x="8565979" y="3750944"/>
            <a:ext cx="838200" cy="1068705"/>
          </a:xfrm>
          <a:prstGeom prst="rect">
            <a:avLst/>
          </a:prstGeom>
          <a:noFill/>
          <a:ln>
            <a:noFill/>
          </a:ln>
        </p:spPr>
      </p:pic>
      <p:pic>
        <p:nvPicPr>
          <p:cNvPr id="840" name="Google Shape;840;p15"/>
          <p:cNvPicPr preferRelativeResize="0"/>
          <p:nvPr/>
        </p:nvPicPr>
        <p:blipFill rotWithShape="1">
          <a:blip r:embed="rId12">
            <a:alphaModFix/>
          </a:blip>
          <a:srcRect/>
          <a:stretch/>
        </p:blipFill>
        <p:spPr>
          <a:xfrm>
            <a:off x="9973500" y="3333749"/>
            <a:ext cx="1009650" cy="809625"/>
          </a:xfrm>
          <a:prstGeom prst="rect">
            <a:avLst/>
          </a:prstGeom>
          <a:noFill/>
          <a:ln>
            <a:noFill/>
          </a:ln>
        </p:spPr>
      </p:pic>
      <p:pic>
        <p:nvPicPr>
          <p:cNvPr id="841" name="Google Shape;841;p15"/>
          <p:cNvPicPr preferRelativeResize="0"/>
          <p:nvPr/>
        </p:nvPicPr>
        <p:blipFill rotWithShape="1">
          <a:blip r:embed="rId13">
            <a:alphaModFix/>
          </a:blip>
          <a:srcRect/>
          <a:stretch/>
        </p:blipFill>
        <p:spPr>
          <a:xfrm>
            <a:off x="7846016" y="3200402"/>
            <a:ext cx="876300" cy="333375"/>
          </a:xfrm>
          <a:prstGeom prst="rect">
            <a:avLst/>
          </a:prstGeom>
          <a:noFill/>
          <a:ln>
            <a:noFill/>
          </a:ln>
        </p:spPr>
      </p:pic>
      <p:pic>
        <p:nvPicPr>
          <p:cNvPr id="842" name="Google Shape;842;p15"/>
          <p:cNvPicPr preferRelativeResize="0"/>
          <p:nvPr/>
        </p:nvPicPr>
        <p:blipFill rotWithShape="1">
          <a:blip r:embed="rId14">
            <a:alphaModFix/>
          </a:blip>
          <a:srcRect/>
          <a:stretch/>
        </p:blipFill>
        <p:spPr>
          <a:xfrm>
            <a:off x="7317955" y="4676515"/>
            <a:ext cx="651221" cy="958941"/>
          </a:xfrm>
          <a:prstGeom prst="rect">
            <a:avLst/>
          </a:prstGeom>
          <a:noFill/>
          <a:ln>
            <a:noFill/>
          </a:ln>
        </p:spPr>
      </p:pic>
      <p:pic>
        <p:nvPicPr>
          <p:cNvPr id="843" name="Google Shape;843;p15"/>
          <p:cNvPicPr preferRelativeResize="0"/>
          <p:nvPr/>
        </p:nvPicPr>
        <p:blipFill rotWithShape="1">
          <a:blip r:embed="rId15">
            <a:alphaModFix/>
          </a:blip>
          <a:srcRect/>
          <a:stretch/>
        </p:blipFill>
        <p:spPr>
          <a:xfrm>
            <a:off x="7987608" y="2044314"/>
            <a:ext cx="752475" cy="581025"/>
          </a:xfrm>
          <a:prstGeom prst="rect">
            <a:avLst/>
          </a:prstGeom>
          <a:noFill/>
          <a:ln>
            <a:noFill/>
          </a:ln>
        </p:spPr>
      </p:pic>
      <p:pic>
        <p:nvPicPr>
          <p:cNvPr id="844" name="Google Shape;844;p15"/>
          <p:cNvPicPr preferRelativeResize="0"/>
          <p:nvPr/>
        </p:nvPicPr>
        <p:blipFill rotWithShape="1">
          <a:blip r:embed="rId16">
            <a:alphaModFix/>
          </a:blip>
          <a:srcRect/>
          <a:stretch/>
        </p:blipFill>
        <p:spPr>
          <a:xfrm>
            <a:off x="10135425" y="4919663"/>
            <a:ext cx="847725" cy="752475"/>
          </a:xfrm>
          <a:prstGeom prst="rect">
            <a:avLst/>
          </a:prstGeom>
          <a:noFill/>
          <a:ln>
            <a:noFill/>
          </a:ln>
        </p:spPr>
      </p:pic>
      <p:pic>
        <p:nvPicPr>
          <p:cNvPr id="845" name="Google Shape;845;p15"/>
          <p:cNvPicPr preferRelativeResize="0"/>
          <p:nvPr/>
        </p:nvPicPr>
        <p:blipFill rotWithShape="1">
          <a:blip r:embed="rId17">
            <a:alphaModFix/>
          </a:blip>
          <a:srcRect/>
          <a:stretch/>
        </p:blipFill>
        <p:spPr>
          <a:xfrm>
            <a:off x="8779465" y="5291137"/>
            <a:ext cx="333375" cy="695325"/>
          </a:xfrm>
          <a:prstGeom prst="rect">
            <a:avLst/>
          </a:prstGeom>
          <a:noFill/>
          <a:ln>
            <a:noFill/>
          </a:ln>
        </p:spPr>
      </p:pic>
      <p:pic>
        <p:nvPicPr>
          <p:cNvPr id="846" name="Google Shape;846;p15"/>
          <p:cNvPicPr preferRelativeResize="0"/>
          <p:nvPr/>
        </p:nvPicPr>
        <p:blipFill rotWithShape="1">
          <a:blip r:embed="rId18">
            <a:alphaModFix/>
          </a:blip>
          <a:srcRect/>
          <a:stretch/>
        </p:blipFill>
        <p:spPr>
          <a:xfrm>
            <a:off x="3068860" y="775555"/>
            <a:ext cx="887445" cy="5278565"/>
          </a:xfrm>
          <a:prstGeom prst="rect">
            <a:avLst/>
          </a:prstGeom>
          <a:noFill/>
          <a:ln>
            <a:noFill/>
          </a:ln>
        </p:spPr>
      </p:pic>
      <p:pic>
        <p:nvPicPr>
          <p:cNvPr id="847" name="Google Shape;847;p15"/>
          <p:cNvPicPr preferRelativeResize="0"/>
          <p:nvPr/>
        </p:nvPicPr>
        <p:blipFill rotWithShape="1">
          <a:blip r:embed="rId1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46"/>
                                        </p:tgtEl>
                                        <p:attrNameLst>
                                          <p:attrName>style.visibility</p:attrName>
                                        </p:attrNameLst>
                                      </p:cBhvr>
                                      <p:to>
                                        <p:strVal val="visible"/>
                                      </p:to>
                                    </p:set>
                                    <p:anim calcmode="lin" valueType="num">
                                      <p:cBhvr additive="base">
                                        <p:cTn id="7" dur="500"/>
                                        <p:tgtEl>
                                          <p:spTgt spid="84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2000" fill="hold"/>
                                        <p:tgtEl>
                                          <p:spTgt spid="8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270325" y="376829"/>
            <a:ext cx="8565100" cy="3753049"/>
            <a:chOff x="3806476" y="442464"/>
            <a:chExt cx="8028949" cy="2657475"/>
          </a:xfrm>
        </p:grpSpPr>
        <p:pic>
          <p:nvPicPr>
            <p:cNvPr id="871" name="Google Shape;871;p16"/>
            <p:cNvPicPr preferRelativeResize="0"/>
            <p:nvPr/>
          </p:nvPicPr>
          <p:blipFill rotWithShape="1">
            <a:blip r:embed="rId10">
              <a:alphaModFix/>
            </a:blip>
            <a:srcRect/>
            <a:stretch/>
          </p:blipFill>
          <p:spPr>
            <a:xfrm>
              <a:off x="7939700" y="442464"/>
              <a:ext cx="3895725" cy="2657475"/>
            </a:xfrm>
            <a:prstGeom prst="rect">
              <a:avLst/>
            </a:prstGeom>
            <a:noFill/>
            <a:ln>
              <a:noFill/>
            </a:ln>
          </p:spPr>
        </p:pic>
        <p:sp>
          <p:nvSpPr>
            <p:cNvPr id="872" name="Google Shape;872;p16"/>
            <p:cNvSpPr/>
            <p:nvPr/>
          </p:nvSpPr>
          <p:spPr>
            <a:xfrm>
              <a:off x="3806476" y="666206"/>
              <a:ext cx="7563165" cy="1631216"/>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כמה זמן </a:t>
              </a:r>
              <a:endParaRPr dirty="0"/>
            </a:p>
            <a:p>
              <a:pPr marL="0" marR="0" lvl="0" indent="0" algn="r" rtl="1">
                <a:lnSpc>
                  <a:spcPct val="100000"/>
                </a:lnSpc>
                <a:spcBef>
                  <a:spcPts val="0"/>
                </a:spcBef>
                <a:spcAft>
                  <a:spcPts val="0"/>
                </a:spcAft>
                <a:buNone/>
              </a:pPr>
              <a:r>
                <a:rPr lang="iw-IL" sz="6000" dirty="0">
                  <a:solidFill>
                    <a:schemeClr val="lt1"/>
                  </a:solidFill>
                  <a:latin typeface="Arial Black"/>
                  <a:ea typeface="Arial Black"/>
                  <a:cs typeface="Arial Black"/>
                  <a:sym typeface="Arial Black"/>
                </a:rPr>
                <a:t>עובד לוויין?</a:t>
              </a:r>
              <a:endParaRPr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17"/>
          <p:cNvGrpSpPr/>
          <p:nvPr/>
        </p:nvGrpSpPr>
        <p:grpSpPr>
          <a:xfrm>
            <a:off x="-22908685" y="-11414902"/>
            <a:ext cx="29687732" cy="29687804"/>
            <a:chOff x="-371888" y="-7324"/>
            <a:chExt cx="15234500" cy="15234537"/>
          </a:xfrm>
        </p:grpSpPr>
        <p:sp>
          <p:nvSpPr>
            <p:cNvPr id="879" name="Google Shape;879;p17"/>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17"/>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17"/>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17"/>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17"/>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17"/>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17"/>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17"/>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17"/>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88" name="Google Shape;888;p17"/>
          <p:cNvPicPr preferRelativeResize="0"/>
          <p:nvPr/>
        </p:nvPicPr>
        <p:blipFill rotWithShape="1">
          <a:blip r:embed="rId3">
            <a:alphaModFix/>
          </a:blip>
          <a:srcRect/>
          <a:stretch/>
        </p:blipFill>
        <p:spPr>
          <a:xfrm rot="351858">
            <a:off x="2567660" y="3842119"/>
            <a:ext cx="2000933" cy="2082605"/>
          </a:xfrm>
          <a:prstGeom prst="rect">
            <a:avLst/>
          </a:prstGeom>
          <a:noFill/>
          <a:ln>
            <a:noFill/>
          </a:ln>
        </p:spPr>
      </p:pic>
      <p:pic>
        <p:nvPicPr>
          <p:cNvPr id="889" name="Google Shape;889;p17"/>
          <p:cNvPicPr preferRelativeResize="0"/>
          <p:nvPr/>
        </p:nvPicPr>
        <p:blipFill rotWithShape="1">
          <a:blip r:embed="rId4">
            <a:alphaModFix/>
          </a:blip>
          <a:srcRect/>
          <a:stretch/>
        </p:blipFill>
        <p:spPr>
          <a:xfrm>
            <a:off x="4917516" y="1521862"/>
            <a:ext cx="2248192" cy="2223486"/>
          </a:xfrm>
          <a:prstGeom prst="rect">
            <a:avLst/>
          </a:prstGeom>
          <a:noFill/>
          <a:ln>
            <a:noFill/>
          </a:ln>
        </p:spPr>
      </p:pic>
      <p:pic>
        <p:nvPicPr>
          <p:cNvPr id="890" name="Google Shape;890;p17"/>
          <p:cNvPicPr preferRelativeResize="0"/>
          <p:nvPr/>
        </p:nvPicPr>
        <p:blipFill rotWithShape="1">
          <a:blip r:embed="rId5">
            <a:alphaModFix/>
          </a:blip>
          <a:srcRect/>
          <a:stretch/>
        </p:blipFill>
        <p:spPr>
          <a:xfrm rot="-2473391">
            <a:off x="-1329779" y="996569"/>
            <a:ext cx="3044092" cy="3041412"/>
          </a:xfrm>
          <a:prstGeom prst="rect">
            <a:avLst/>
          </a:prstGeom>
          <a:noFill/>
          <a:ln>
            <a:noFill/>
          </a:ln>
        </p:spPr>
      </p:pic>
      <p:grpSp>
        <p:nvGrpSpPr>
          <p:cNvPr id="891" name="Google Shape;891;p17"/>
          <p:cNvGrpSpPr/>
          <p:nvPr/>
        </p:nvGrpSpPr>
        <p:grpSpPr>
          <a:xfrm>
            <a:off x="4240562" y="2830287"/>
            <a:ext cx="3901335" cy="867658"/>
            <a:chOff x="4240562" y="2830287"/>
            <a:chExt cx="3901335" cy="867658"/>
          </a:xfrm>
        </p:grpSpPr>
        <p:pic>
          <p:nvPicPr>
            <p:cNvPr id="892" name="Google Shape;892;p17"/>
            <p:cNvPicPr preferRelativeResize="0"/>
            <p:nvPr/>
          </p:nvPicPr>
          <p:blipFill rotWithShape="1">
            <a:blip r:embed="rId6">
              <a:alphaModFix/>
            </a:blip>
            <a:srcRect/>
            <a:stretch/>
          </p:blipFill>
          <p:spPr>
            <a:xfrm>
              <a:off x="6189519" y="2830287"/>
              <a:ext cx="1952378" cy="824056"/>
            </a:xfrm>
            <a:prstGeom prst="rect">
              <a:avLst/>
            </a:prstGeom>
            <a:noFill/>
            <a:ln>
              <a:noFill/>
            </a:ln>
          </p:spPr>
        </p:pic>
        <p:sp>
          <p:nvSpPr>
            <p:cNvPr id="893" name="Google Shape;893;p17"/>
            <p:cNvSpPr/>
            <p:nvPr/>
          </p:nvSpPr>
          <p:spPr>
            <a:xfrm>
              <a:off x="4240562" y="2836211"/>
              <a:ext cx="3757765" cy="86173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של לוויין תצפית </a:t>
              </a:r>
              <a:endParaRPr dirty="0"/>
            </a:p>
            <a:p>
              <a:pPr marL="0" marR="0" lvl="0" indent="0" algn="r" rtl="1">
                <a:lnSpc>
                  <a:spcPct val="150000"/>
                </a:lnSpc>
                <a:spcBef>
                  <a:spcPts val="0"/>
                </a:spcBef>
                <a:spcAft>
                  <a:spcPts val="0"/>
                </a:spcAft>
                <a:buNone/>
              </a:pPr>
              <a:r>
                <a:rPr lang="iw-IL" sz="2000" dirty="0">
                  <a:solidFill>
                    <a:schemeClr val="lt1"/>
                  </a:solidFill>
                  <a:latin typeface="Arial"/>
                  <a:ea typeface="Arial"/>
                  <a:cs typeface="Arial"/>
                  <a:sym typeface="Arial"/>
                </a:rPr>
                <a:t>הוא 5-9 </a:t>
              </a:r>
              <a:r>
                <a:rPr lang="he-IL" sz="2000" dirty="0">
                  <a:solidFill>
                    <a:schemeClr val="lt1"/>
                  </a:solidFill>
                  <a:latin typeface="Arial"/>
                  <a:ea typeface="Arial"/>
                  <a:cs typeface="Arial"/>
                  <a:sym typeface="Arial"/>
                </a:rPr>
                <a:t> </a:t>
              </a:r>
              <a:r>
                <a:rPr lang="iw-IL" sz="2000" dirty="0">
                  <a:solidFill>
                    <a:schemeClr val="lt1"/>
                  </a:solidFill>
                  <a:latin typeface="Arial"/>
                  <a:ea typeface="Arial"/>
                  <a:cs typeface="Arial"/>
                  <a:sym typeface="Arial"/>
                </a:rPr>
                <a:t>שנים</a:t>
              </a:r>
              <a:endParaRPr dirty="0"/>
            </a:p>
          </p:txBody>
        </p:sp>
      </p:grpSp>
      <p:grpSp>
        <p:nvGrpSpPr>
          <p:cNvPr id="894" name="Google Shape;894;p17"/>
          <p:cNvGrpSpPr/>
          <p:nvPr/>
        </p:nvGrpSpPr>
        <p:grpSpPr>
          <a:xfrm>
            <a:off x="1826011" y="4905093"/>
            <a:ext cx="3864294" cy="944879"/>
            <a:chOff x="1826011" y="4905093"/>
            <a:chExt cx="3864294" cy="944879"/>
          </a:xfrm>
        </p:grpSpPr>
        <p:pic>
          <p:nvPicPr>
            <p:cNvPr id="895" name="Google Shape;895;p17"/>
            <p:cNvPicPr preferRelativeResize="0"/>
            <p:nvPr/>
          </p:nvPicPr>
          <p:blipFill rotWithShape="1">
            <a:blip r:embed="rId7">
              <a:alphaModFix/>
            </a:blip>
            <a:srcRect/>
            <a:stretch/>
          </p:blipFill>
          <p:spPr>
            <a:xfrm>
              <a:off x="3547760" y="4905093"/>
              <a:ext cx="2142545" cy="862089"/>
            </a:xfrm>
            <a:prstGeom prst="rect">
              <a:avLst/>
            </a:prstGeom>
            <a:noFill/>
            <a:ln>
              <a:noFill/>
            </a:ln>
          </p:spPr>
        </p:pic>
        <p:sp>
          <p:nvSpPr>
            <p:cNvPr id="896" name="Google Shape;896;p17"/>
            <p:cNvSpPr/>
            <p:nvPr/>
          </p:nvSpPr>
          <p:spPr>
            <a:xfrm>
              <a:off x="1826011" y="4988238"/>
              <a:ext cx="3757765" cy="861734"/>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a:ea typeface="Arial"/>
                  <a:cs typeface="Arial"/>
                  <a:sym typeface="Arial"/>
                </a:rPr>
                <a:t>של לוויין תקשורת </a:t>
              </a:r>
              <a:endParaRPr dirty="0"/>
            </a:p>
            <a:p>
              <a:pPr marL="0" marR="0" lvl="0" indent="0" algn="r" rtl="1">
                <a:lnSpc>
                  <a:spcPct val="150000"/>
                </a:lnSpc>
                <a:spcBef>
                  <a:spcPts val="0"/>
                </a:spcBef>
                <a:spcAft>
                  <a:spcPts val="0"/>
                </a:spcAft>
                <a:buNone/>
              </a:pPr>
              <a:r>
                <a:rPr lang="iw-IL" sz="2000" dirty="0">
                  <a:solidFill>
                    <a:schemeClr val="lt1"/>
                  </a:solidFill>
                  <a:latin typeface="Arial"/>
                  <a:ea typeface="Arial"/>
                  <a:cs typeface="Arial"/>
                  <a:sym typeface="Arial"/>
                </a:rPr>
                <a:t>הוא 12-15 </a:t>
              </a:r>
              <a:r>
                <a:rPr lang="he-IL" sz="2000" dirty="0">
                  <a:solidFill>
                    <a:schemeClr val="lt1"/>
                  </a:solidFill>
                  <a:latin typeface="Arial"/>
                  <a:ea typeface="Arial"/>
                  <a:cs typeface="Arial"/>
                  <a:sym typeface="Arial"/>
                </a:rPr>
                <a:t> </a:t>
              </a:r>
              <a:r>
                <a:rPr lang="iw-IL" sz="2000" dirty="0">
                  <a:solidFill>
                    <a:schemeClr val="lt1"/>
                  </a:solidFill>
                  <a:latin typeface="Arial"/>
                  <a:ea typeface="Arial"/>
                  <a:cs typeface="Arial"/>
                  <a:sym typeface="Arial"/>
                </a:rPr>
                <a:t>שנים</a:t>
              </a:r>
              <a:endParaRPr dirty="0"/>
            </a:p>
          </p:txBody>
        </p:sp>
      </p:grpSp>
      <p:grpSp>
        <p:nvGrpSpPr>
          <p:cNvPr id="897" name="Google Shape;897;p17"/>
          <p:cNvGrpSpPr/>
          <p:nvPr/>
        </p:nvGrpSpPr>
        <p:grpSpPr>
          <a:xfrm>
            <a:off x="3856137" y="979140"/>
            <a:ext cx="7830332" cy="1879758"/>
            <a:chOff x="3856137" y="979140"/>
            <a:chExt cx="7830332" cy="1879758"/>
          </a:xfrm>
        </p:grpSpPr>
        <p:pic>
          <p:nvPicPr>
            <p:cNvPr id="898" name="Google Shape;898;p17"/>
            <p:cNvPicPr preferRelativeResize="0"/>
            <p:nvPr/>
          </p:nvPicPr>
          <p:blipFill rotWithShape="1">
            <a:blip r:embed="rId8">
              <a:alphaModFix/>
            </a:blip>
            <a:srcRect/>
            <a:stretch/>
          </p:blipFill>
          <p:spPr>
            <a:xfrm>
              <a:off x="8378562" y="979140"/>
              <a:ext cx="3307907" cy="1879758"/>
            </a:xfrm>
            <a:prstGeom prst="rect">
              <a:avLst/>
            </a:prstGeom>
            <a:noFill/>
            <a:ln>
              <a:noFill/>
            </a:ln>
          </p:spPr>
        </p:pic>
        <p:sp>
          <p:nvSpPr>
            <p:cNvPr id="899" name="Google Shape;899;p17"/>
            <p:cNvSpPr/>
            <p:nvPr/>
          </p:nvSpPr>
          <p:spPr>
            <a:xfrm>
              <a:off x="3856137" y="1274887"/>
              <a:ext cx="7563165" cy="86177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זמן חיים</a:t>
              </a:r>
              <a:endParaRPr/>
            </a:p>
          </p:txBody>
        </p:sp>
      </p:grpSp>
      <p:pic>
        <p:nvPicPr>
          <p:cNvPr id="900" name="Google Shape;900;p17"/>
          <p:cNvPicPr preferRelativeResize="0"/>
          <p:nvPr/>
        </p:nvPicPr>
        <p:blipFill rotWithShape="1">
          <a:blip r:embed="rId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0"/>
                                        </p:tgtEl>
                                        <p:attrNameLst>
                                          <p:attrName>style.visibility</p:attrName>
                                        </p:attrNameLst>
                                      </p:cBhvr>
                                      <p:to>
                                        <p:strVal val="visible"/>
                                      </p:to>
                                    </p:set>
                                    <p:animEffect transition="in" filter="fade">
                                      <p:cBhvr>
                                        <p:cTn id="7" dur="500"/>
                                        <p:tgtEl>
                                          <p:spTgt spid="890"/>
                                        </p:tgtEl>
                                      </p:cBhvr>
                                    </p:animEffect>
                                  </p:childTnLst>
                                </p:cTn>
                              </p:par>
                              <p:par>
                                <p:cTn id="8" presetID="2" presetClass="entr" presetSubtype="1" fill="hold" nodeType="withEffect">
                                  <p:stCondLst>
                                    <p:cond delay="0"/>
                                  </p:stCondLst>
                                  <p:childTnLst>
                                    <p:set>
                                      <p:cBhvr>
                                        <p:cTn id="9" dur="1" fill="hold">
                                          <p:stCondLst>
                                            <p:cond delay="0"/>
                                          </p:stCondLst>
                                        </p:cTn>
                                        <p:tgtEl>
                                          <p:spTgt spid="897"/>
                                        </p:tgtEl>
                                        <p:attrNameLst>
                                          <p:attrName>style.visibility</p:attrName>
                                        </p:attrNameLst>
                                      </p:cBhvr>
                                      <p:to>
                                        <p:strVal val="visible"/>
                                      </p:to>
                                    </p:set>
                                    <p:anim calcmode="lin" valueType="num">
                                      <p:cBhvr additive="base">
                                        <p:cTn id="10" dur="500"/>
                                        <p:tgtEl>
                                          <p:spTgt spid="89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889"/>
                                        </p:tgtEl>
                                        <p:attrNameLst>
                                          <p:attrName>style.visibility</p:attrName>
                                        </p:attrNameLst>
                                      </p:cBhvr>
                                      <p:to>
                                        <p:strVal val="visible"/>
                                      </p:to>
                                    </p:set>
                                    <p:anim calcmode="lin" valueType="num">
                                      <p:cBhvr additive="base">
                                        <p:cTn id="14" dur="500"/>
                                        <p:tgtEl>
                                          <p:spTgt spid="889"/>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600"/>
                                  </p:stCondLst>
                                  <p:childTnLst>
                                    <p:set>
                                      <p:cBhvr>
                                        <p:cTn id="16" dur="1" fill="hold">
                                          <p:stCondLst>
                                            <p:cond delay="0"/>
                                          </p:stCondLst>
                                        </p:cTn>
                                        <p:tgtEl>
                                          <p:spTgt spid="891"/>
                                        </p:tgtEl>
                                        <p:attrNameLst>
                                          <p:attrName>style.visibility</p:attrName>
                                        </p:attrNameLst>
                                      </p:cBhvr>
                                      <p:to>
                                        <p:strVal val="visible"/>
                                      </p:to>
                                    </p:set>
                                    <p:anim calcmode="lin" valueType="num">
                                      <p:cBhvr additive="base">
                                        <p:cTn id="17" dur="500"/>
                                        <p:tgtEl>
                                          <p:spTgt spid="891"/>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888"/>
                                        </p:tgtEl>
                                        <p:attrNameLst>
                                          <p:attrName>style.visibility</p:attrName>
                                        </p:attrNameLst>
                                      </p:cBhvr>
                                      <p:to>
                                        <p:strVal val="visible"/>
                                      </p:to>
                                    </p:set>
                                    <p:anim calcmode="lin" valueType="num">
                                      <p:cBhvr additive="base">
                                        <p:cTn id="21" dur="500"/>
                                        <p:tgtEl>
                                          <p:spTgt spid="888"/>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300"/>
                                  </p:stCondLst>
                                  <p:childTnLst>
                                    <p:set>
                                      <p:cBhvr>
                                        <p:cTn id="23" dur="1" fill="hold">
                                          <p:stCondLst>
                                            <p:cond delay="0"/>
                                          </p:stCondLst>
                                        </p:cTn>
                                        <p:tgtEl>
                                          <p:spTgt spid="894"/>
                                        </p:tgtEl>
                                        <p:attrNameLst>
                                          <p:attrName>style.visibility</p:attrName>
                                        </p:attrNameLst>
                                      </p:cBhvr>
                                      <p:to>
                                        <p:strVal val="visible"/>
                                      </p:to>
                                    </p:set>
                                    <p:anim calcmode="lin" valueType="num">
                                      <p:cBhvr additive="base">
                                        <p:cTn id="24" dur="500"/>
                                        <p:tgtEl>
                                          <p:spTgt spid="8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05" name="Google Shape;905;p18"/>
          <p:cNvGrpSpPr/>
          <p:nvPr/>
        </p:nvGrpSpPr>
        <p:grpSpPr>
          <a:xfrm>
            <a:off x="-19478574" y="-9926897"/>
            <a:ext cx="26718959" cy="26719023"/>
            <a:chOff x="382805" y="756258"/>
            <a:chExt cx="13711050" cy="13711083"/>
          </a:xfrm>
        </p:grpSpPr>
        <p:sp>
          <p:nvSpPr>
            <p:cNvPr id="906" name="Google Shape;906;p18"/>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18"/>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18"/>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18"/>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18"/>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18"/>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18"/>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3" name="Google Shape;913;p18"/>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14" name="Google Shape;914;p18"/>
          <p:cNvPicPr preferRelativeResize="0"/>
          <p:nvPr/>
        </p:nvPicPr>
        <p:blipFill rotWithShape="1">
          <a:blip r:embed="rId3">
            <a:alphaModFix/>
          </a:blip>
          <a:srcRect/>
          <a:stretch/>
        </p:blipFill>
        <p:spPr>
          <a:xfrm>
            <a:off x="3469371" y="1774123"/>
            <a:ext cx="4456855" cy="4452931"/>
          </a:xfrm>
          <a:prstGeom prst="rect">
            <a:avLst/>
          </a:prstGeom>
          <a:noFill/>
          <a:ln>
            <a:noFill/>
          </a:ln>
        </p:spPr>
      </p:pic>
      <p:pic>
        <p:nvPicPr>
          <p:cNvPr id="915" name="Google Shape;915;p18"/>
          <p:cNvPicPr preferRelativeResize="0"/>
          <p:nvPr/>
        </p:nvPicPr>
        <p:blipFill rotWithShape="1">
          <a:blip r:embed="rId4">
            <a:alphaModFix/>
          </a:blip>
          <a:srcRect/>
          <a:stretch/>
        </p:blipFill>
        <p:spPr>
          <a:xfrm>
            <a:off x="3528784" y="2444565"/>
            <a:ext cx="3343275" cy="647700"/>
          </a:xfrm>
          <a:prstGeom prst="rect">
            <a:avLst/>
          </a:prstGeom>
          <a:noFill/>
          <a:ln>
            <a:noFill/>
          </a:ln>
        </p:spPr>
      </p:pic>
      <p:pic>
        <p:nvPicPr>
          <p:cNvPr id="916" name="Google Shape;916;p18"/>
          <p:cNvPicPr preferRelativeResize="0"/>
          <p:nvPr/>
        </p:nvPicPr>
        <p:blipFill rotWithShape="1">
          <a:blip r:embed="rId5">
            <a:alphaModFix/>
          </a:blip>
          <a:srcRect/>
          <a:stretch/>
        </p:blipFill>
        <p:spPr>
          <a:xfrm>
            <a:off x="1084081" y="1912609"/>
            <a:ext cx="4324350" cy="1247775"/>
          </a:xfrm>
          <a:prstGeom prst="rect">
            <a:avLst/>
          </a:prstGeom>
          <a:noFill/>
          <a:ln>
            <a:noFill/>
          </a:ln>
        </p:spPr>
      </p:pic>
      <p:pic>
        <p:nvPicPr>
          <p:cNvPr id="917" name="Google Shape;917;p18"/>
          <p:cNvPicPr preferRelativeResize="0"/>
          <p:nvPr/>
        </p:nvPicPr>
        <p:blipFill rotWithShape="1">
          <a:blip r:embed="rId6">
            <a:alphaModFix/>
          </a:blip>
          <a:srcRect/>
          <a:stretch/>
        </p:blipFill>
        <p:spPr>
          <a:xfrm>
            <a:off x="6504193" y="1970194"/>
            <a:ext cx="609600" cy="1114425"/>
          </a:xfrm>
          <a:prstGeom prst="rect">
            <a:avLst/>
          </a:prstGeom>
          <a:noFill/>
          <a:ln>
            <a:noFill/>
          </a:ln>
        </p:spPr>
      </p:pic>
      <p:pic>
        <p:nvPicPr>
          <p:cNvPr id="918" name="Google Shape;918;p18"/>
          <p:cNvPicPr preferRelativeResize="0"/>
          <p:nvPr/>
        </p:nvPicPr>
        <p:blipFill rotWithShape="1">
          <a:blip r:embed="rId7">
            <a:alphaModFix/>
          </a:blip>
          <a:srcRect/>
          <a:stretch/>
        </p:blipFill>
        <p:spPr>
          <a:xfrm>
            <a:off x="-3927862" y="1420180"/>
            <a:ext cx="883068" cy="707886"/>
          </a:xfrm>
          <a:prstGeom prst="rect">
            <a:avLst/>
          </a:prstGeom>
          <a:noFill/>
          <a:ln>
            <a:noFill/>
          </a:ln>
        </p:spPr>
      </p:pic>
      <p:sp>
        <p:nvSpPr>
          <p:cNvPr id="919" name="Google Shape;919;p18"/>
          <p:cNvSpPr/>
          <p:nvPr/>
        </p:nvSpPr>
        <p:spPr>
          <a:xfrm>
            <a:off x="7637719" y="5086029"/>
            <a:ext cx="3674404" cy="70788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אחר כך, הלוויין יוצא מהמסלול </a:t>
            </a:r>
            <a:endParaRPr/>
          </a:p>
          <a:p>
            <a:pPr marL="0" marR="0" lvl="0" indent="0" algn="r" rtl="1">
              <a:spcBef>
                <a:spcPts val="0"/>
              </a:spcBef>
              <a:spcAft>
                <a:spcPts val="0"/>
              </a:spcAft>
              <a:buNone/>
            </a:pPr>
            <a:r>
              <a:rPr lang="iw-IL" sz="2000">
                <a:solidFill>
                  <a:schemeClr val="lt1"/>
                </a:solidFill>
                <a:latin typeface="Arial"/>
                <a:ea typeface="Arial"/>
                <a:cs typeface="Arial"/>
                <a:sym typeface="Arial"/>
              </a:rPr>
              <a:t>שמסביב לכדור הארץ לעבר החלל...</a:t>
            </a:r>
            <a:endParaRPr sz="2000">
              <a:solidFill>
                <a:schemeClr val="dk1"/>
              </a:solidFill>
              <a:latin typeface="Calibri"/>
              <a:ea typeface="Calibri"/>
              <a:cs typeface="Calibri"/>
              <a:sym typeface="Calibri"/>
            </a:endParaRPr>
          </a:p>
        </p:txBody>
      </p:sp>
      <p:pic>
        <p:nvPicPr>
          <p:cNvPr id="920" name="Google Shape;920;p18"/>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
                                          </p:stCondLst>
                                        </p:cTn>
                                        <p:tgtEl>
                                          <p:spTgt spid="91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914"/>
                                        </p:tgtEl>
                                        <p:attrNameLst>
                                          <p:attrName>style.visibility</p:attrName>
                                        </p:attrNameLst>
                                      </p:cBhvr>
                                      <p:to>
                                        <p:strVal val="visible"/>
                                      </p:to>
                                    </p:set>
                                    <p:animEffect transition="in" filter="fade">
                                      <p:cBhvr>
                                        <p:cTn id="9" dur="1000"/>
                                        <p:tgtEl>
                                          <p:spTgt spid="914"/>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19">
                                            <p:txEl>
                                              <p:pRg st="0" end="0"/>
                                            </p:txEl>
                                          </p:spTgt>
                                        </p:tgtEl>
                                        <p:attrNameLst>
                                          <p:attrName>style.visibility</p:attrName>
                                        </p:attrNameLst>
                                      </p:cBhvr>
                                      <p:to>
                                        <p:strVal val="visible"/>
                                      </p:to>
                                    </p:set>
                                    <p:animEffect transition="in" filter="fade">
                                      <p:cBhvr>
                                        <p:cTn id="13" dur="500"/>
                                        <p:tgtEl>
                                          <p:spTgt spid="919">
                                            <p:txEl>
                                              <p:pRg st="0" end="0"/>
                                            </p:txEl>
                                          </p:spTgt>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19">
                                            <p:txEl>
                                              <p:pRg st="1" end="1"/>
                                            </p:txEl>
                                          </p:spTgt>
                                        </p:tgtEl>
                                        <p:attrNameLst>
                                          <p:attrName>style.visibility</p:attrName>
                                        </p:attrNameLst>
                                      </p:cBhvr>
                                      <p:to>
                                        <p:strVal val="visible"/>
                                      </p:to>
                                    </p:set>
                                    <p:animEffect transition="in" filter="fade">
                                      <p:cBhvr>
                                        <p:cTn id="17" dur="500"/>
                                        <p:tgtEl>
                                          <p:spTgt spid="919">
                                            <p:txEl>
                                              <p:pRg st="1" end="1"/>
                                            </p:txEl>
                                          </p:spTgt>
                                        </p:tgtEl>
                                      </p:cBhvr>
                                    </p:animEffect>
                                  </p:childTnLst>
                                </p:cTn>
                              </p:par>
                              <p:par>
                                <p:cTn id="18" presetID="2" presetClass="entr" presetSubtype="1" fill="hold" nodeType="withEffect">
                                  <p:stCondLst>
                                    <p:cond delay="100"/>
                                  </p:stCondLst>
                                  <p:childTnLst>
                                    <p:set>
                                      <p:cBhvr>
                                        <p:cTn id="19" dur="1" fill="hold">
                                          <p:stCondLst>
                                            <p:cond delay="0"/>
                                          </p:stCondLst>
                                        </p:cTn>
                                        <p:tgtEl>
                                          <p:spTgt spid="917"/>
                                        </p:tgtEl>
                                        <p:attrNameLst>
                                          <p:attrName>style.visibility</p:attrName>
                                        </p:attrNameLst>
                                      </p:cBhvr>
                                      <p:to>
                                        <p:strVal val="visible"/>
                                      </p:to>
                                    </p:set>
                                    <p:anim calcmode="lin" valueType="num">
                                      <p:cBhvr additive="base">
                                        <p:cTn id="20" dur="500"/>
                                        <p:tgtEl>
                                          <p:spTgt spid="91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15"/>
                                        </p:tgtEl>
                                        <p:attrNameLst>
                                          <p:attrName>style.visibility</p:attrName>
                                        </p:attrNameLst>
                                      </p:cBhvr>
                                      <p:to>
                                        <p:strVal val="visible"/>
                                      </p:to>
                                    </p:set>
                                    <p:animEffect transition="in" filter="fade">
                                      <p:cBhvr>
                                        <p:cTn id="24" dur="500"/>
                                        <p:tgtEl>
                                          <p:spTgt spid="915"/>
                                        </p:tgtEl>
                                      </p:cBhvr>
                                    </p:animEffect>
                                  </p:childTnLst>
                                </p:cTn>
                              </p:par>
                              <p:par>
                                <p:cTn id="25" presetID="1" presetClass="entr" presetSubtype="0" fill="hold" nodeType="withEffect">
                                  <p:stCondLst>
                                    <p:cond delay="0"/>
                                  </p:stCondLst>
                                  <p:childTnLst>
                                    <p:set>
                                      <p:cBhvr>
                                        <p:cTn id="26" dur="1" fill="hold">
                                          <p:stCondLst>
                                            <p:cond delay="0"/>
                                          </p:stCondLst>
                                        </p:cTn>
                                        <p:tgtEl>
                                          <p:spTgt spid="916"/>
                                        </p:tgtEl>
                                        <p:attrNameLst>
                                          <p:attrName>style.visibility</p:attrName>
                                        </p:attrNameLst>
                                      </p:cBhvr>
                                      <p:to>
                                        <p:strVal val="visible"/>
                                      </p:to>
                                    </p:set>
                                  </p:childTnLst>
                                </p:cTn>
                              </p:par>
                              <p:par>
                                <p:cTn id="27" presetID="10" presetClass="exit" presetSubtype="0" fill="hold" nodeType="withEffect">
                                  <p:stCondLst>
                                    <p:cond delay="500"/>
                                  </p:stCondLst>
                                  <p:childTnLst>
                                    <p:animEffect transition="out" filter="fade">
                                      <p:cBhvr>
                                        <p:cTn id="28" dur="500"/>
                                        <p:tgtEl>
                                          <p:spTgt spid="915"/>
                                        </p:tgtEl>
                                      </p:cBhvr>
                                    </p:animEffect>
                                    <p:set>
                                      <p:cBhvr>
                                        <p:cTn id="29" dur="1" fill="hold">
                                          <p:stCondLst>
                                            <p:cond delay="500"/>
                                          </p:stCondLst>
                                        </p:cTn>
                                        <p:tgtEl>
                                          <p:spTgt spid="9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l="8513" r="1554" b="12713"/>
          <a:stretch/>
        </p:blipFill>
        <p:spPr>
          <a:xfrm>
            <a:off x="1" y="2522943"/>
            <a:ext cx="12192000" cy="4335058"/>
          </a:xfrm>
          <a:prstGeom prst="rect">
            <a:avLst/>
          </a:prstGeom>
          <a:noFill/>
          <a:ln>
            <a:noFill/>
          </a:ln>
        </p:spPr>
      </p:pic>
      <p:pic>
        <p:nvPicPr>
          <p:cNvPr id="101" name="Google Shape;101;p2"/>
          <p:cNvPicPr preferRelativeResize="0"/>
          <p:nvPr/>
        </p:nvPicPr>
        <p:blipFill rotWithShape="1">
          <a:blip r:embed="rId4">
            <a:alphaModFix/>
          </a:blip>
          <a:srcRect/>
          <a:stretch/>
        </p:blipFill>
        <p:spPr>
          <a:xfrm>
            <a:off x="1653172" y="1360892"/>
            <a:ext cx="1162050" cy="1162050"/>
          </a:xfrm>
          <a:prstGeom prst="rect">
            <a:avLst/>
          </a:prstGeom>
          <a:noFill/>
          <a:ln>
            <a:noFill/>
          </a:ln>
        </p:spPr>
      </p:pic>
      <p:pic>
        <p:nvPicPr>
          <p:cNvPr id="102" name="Google Shape;102;p2"/>
          <p:cNvPicPr preferRelativeResize="0"/>
          <p:nvPr/>
        </p:nvPicPr>
        <p:blipFill rotWithShape="1">
          <a:blip r:embed="rId5">
            <a:alphaModFix/>
          </a:blip>
          <a:srcRect/>
          <a:stretch/>
        </p:blipFill>
        <p:spPr>
          <a:xfrm>
            <a:off x="9134440" y="3015224"/>
            <a:ext cx="1181100" cy="1181100"/>
          </a:xfrm>
          <a:prstGeom prst="rect">
            <a:avLst/>
          </a:prstGeom>
          <a:noFill/>
          <a:ln>
            <a:noFill/>
          </a:ln>
        </p:spPr>
      </p:pic>
      <p:pic>
        <p:nvPicPr>
          <p:cNvPr id="103" name="Google Shape;103;p2"/>
          <p:cNvPicPr preferRelativeResize="0"/>
          <p:nvPr/>
        </p:nvPicPr>
        <p:blipFill rotWithShape="1">
          <a:blip r:embed="rId6">
            <a:alphaModFix/>
          </a:blip>
          <a:srcRect/>
          <a:stretch/>
        </p:blipFill>
        <p:spPr>
          <a:xfrm>
            <a:off x="1999517" y="4192923"/>
            <a:ext cx="666750" cy="666750"/>
          </a:xfrm>
          <a:prstGeom prst="rect">
            <a:avLst/>
          </a:prstGeom>
          <a:noFill/>
          <a:ln>
            <a:noFill/>
          </a:ln>
        </p:spPr>
      </p:pic>
      <p:pic>
        <p:nvPicPr>
          <p:cNvPr id="104" name="Google Shape;104;p2"/>
          <p:cNvPicPr preferRelativeResize="0"/>
          <p:nvPr/>
        </p:nvPicPr>
        <p:blipFill rotWithShape="1">
          <a:blip r:embed="rId7">
            <a:alphaModFix/>
          </a:blip>
          <a:srcRect/>
          <a:stretch/>
        </p:blipFill>
        <p:spPr>
          <a:xfrm>
            <a:off x="5653198" y="742061"/>
            <a:ext cx="942975" cy="2019300"/>
          </a:xfrm>
          <a:prstGeom prst="rect">
            <a:avLst/>
          </a:prstGeom>
          <a:noFill/>
          <a:ln>
            <a:noFill/>
          </a:ln>
        </p:spPr>
      </p:pic>
      <p:sp>
        <p:nvSpPr>
          <p:cNvPr id="105" name="Google Shape;105;p2"/>
          <p:cNvSpPr/>
          <p:nvPr/>
        </p:nvSpPr>
        <p:spPr>
          <a:xfrm>
            <a:off x="4832035" y="3459285"/>
            <a:ext cx="2585299" cy="295465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600">
                <a:solidFill>
                  <a:schemeClr val="lt1"/>
                </a:solidFill>
                <a:latin typeface="Arial Black"/>
                <a:ea typeface="Arial Black"/>
                <a:cs typeface="Arial Black"/>
                <a:sym typeface="Arial Black"/>
              </a:rPr>
              <a:t>מצגת זו </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פותחה לטובת</a:t>
            </a:r>
            <a:endParaRPr/>
          </a:p>
          <a:p>
            <a:pPr marL="0" marR="0" lvl="0" indent="0" algn="ctr" rtl="1">
              <a:spcBef>
                <a:spcPts val="0"/>
              </a:spcBef>
              <a:spcAft>
                <a:spcPts val="0"/>
              </a:spcAft>
              <a:buNone/>
            </a:pPr>
            <a:r>
              <a:rPr lang="iw-IL" sz="2800">
                <a:solidFill>
                  <a:schemeClr val="lt1"/>
                </a:solidFill>
                <a:latin typeface="Arial Black"/>
                <a:ea typeface="Arial Black"/>
                <a:cs typeface="Arial Black"/>
                <a:sym typeface="Arial Black"/>
              </a:rPr>
              <a:t>"הורה מעשיר"</a:t>
            </a:r>
            <a:endParaRPr/>
          </a:p>
          <a:p>
            <a:pPr marL="0" marR="0" lvl="0" indent="0" algn="ctr" rtl="1">
              <a:spcBef>
                <a:spcPts val="0"/>
              </a:spcBef>
              <a:spcAft>
                <a:spcPts val="0"/>
              </a:spcAft>
              <a:buNone/>
            </a:pPr>
            <a:endParaRPr sz="1400">
              <a:solidFill>
                <a:schemeClr val="lt1"/>
              </a:solidFill>
              <a:latin typeface="Arial Black"/>
              <a:ea typeface="Arial Black"/>
              <a:cs typeface="Arial Black"/>
              <a:sym typeface="Arial Black"/>
            </a:endParaRPr>
          </a:p>
          <a:p>
            <a:pPr marL="0" marR="0" lvl="0" indent="0" algn="ctr" rtl="1">
              <a:spcBef>
                <a:spcPts val="0"/>
              </a:spcBef>
              <a:spcAft>
                <a:spcPts val="0"/>
              </a:spcAft>
              <a:buNone/>
            </a:pPr>
            <a:r>
              <a:rPr lang="iw-IL" sz="1600">
                <a:solidFill>
                  <a:schemeClr val="lt1"/>
                </a:solidFill>
                <a:latin typeface="Arial Black"/>
                <a:ea typeface="Arial Black"/>
                <a:cs typeface="Arial Black"/>
                <a:sym typeface="Arial Black"/>
              </a:rPr>
              <a:t>אוכלוסיית יעד:</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 כיתות א'- ו'</a:t>
            </a:r>
            <a:endParaRPr/>
          </a:p>
          <a:p>
            <a:pPr marL="0" marR="0" lvl="0" indent="0" algn="ctr" rtl="1">
              <a:spcBef>
                <a:spcPts val="0"/>
              </a:spcBef>
              <a:spcAft>
                <a:spcPts val="0"/>
              </a:spcAft>
              <a:buNone/>
            </a:pPr>
            <a:r>
              <a:rPr lang="iw-IL" sz="1600" b="1">
                <a:solidFill>
                  <a:schemeClr val="lt1"/>
                </a:solidFill>
                <a:latin typeface="Arial Black"/>
                <a:ea typeface="Arial Black"/>
                <a:cs typeface="Arial Black"/>
                <a:sym typeface="Arial Black"/>
              </a:rPr>
              <a:t>מבנה</a:t>
            </a:r>
            <a:r>
              <a:rPr lang="iw-IL" sz="1600">
                <a:solidFill>
                  <a:schemeClr val="lt1"/>
                </a:solidFill>
                <a:latin typeface="Arial Black"/>
                <a:ea typeface="Arial Black"/>
                <a:cs typeface="Arial Black"/>
                <a:sym typeface="Arial Black"/>
              </a:rPr>
              <a:t>: 5 דק' הצגה עצמית,</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5 דק' סרט תדמית, </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30 דק' הצגת הנושא, </a:t>
            </a:r>
            <a:br>
              <a:rPr lang="iw-IL" sz="1600">
                <a:solidFill>
                  <a:schemeClr val="lt1"/>
                </a:solidFill>
                <a:latin typeface="Arial Black"/>
                <a:ea typeface="Arial Black"/>
                <a:cs typeface="Arial Black"/>
                <a:sym typeface="Arial Black"/>
              </a:rPr>
            </a:br>
            <a:r>
              <a:rPr lang="iw-IL" sz="1600">
                <a:solidFill>
                  <a:schemeClr val="lt1"/>
                </a:solidFill>
                <a:latin typeface="Arial Black"/>
                <a:ea typeface="Arial Black"/>
                <a:cs typeface="Arial Black"/>
                <a:sym typeface="Arial Black"/>
              </a:rPr>
              <a:t>5 דק' שאלות</a:t>
            </a:r>
            <a:endParaRPr/>
          </a:p>
          <a:p>
            <a:pPr marL="0" marR="0" lvl="0" indent="0" algn="ctr" rtl="1">
              <a:spcBef>
                <a:spcPts val="0"/>
              </a:spcBef>
              <a:spcAft>
                <a:spcPts val="0"/>
              </a:spcAft>
              <a:buNone/>
            </a:pPr>
            <a:r>
              <a:rPr lang="iw-IL" sz="1600" b="1">
                <a:solidFill>
                  <a:schemeClr val="lt1"/>
                </a:solidFill>
                <a:latin typeface="Arial Black"/>
                <a:ea typeface="Arial Black"/>
                <a:cs typeface="Arial Black"/>
                <a:sym typeface="Arial Black"/>
              </a:rPr>
              <a:t>סה"כ 45 דק'</a:t>
            </a:r>
            <a:endParaRPr/>
          </a:p>
        </p:txBody>
      </p:sp>
      <p:pic>
        <p:nvPicPr>
          <p:cNvPr id="106" name="Google Shape;106;p2"/>
          <p:cNvPicPr preferRelativeResize="0"/>
          <p:nvPr/>
        </p:nvPicPr>
        <p:blipFill rotWithShape="1">
          <a:blip r:embed="rId8">
            <a:alphaModFix/>
          </a:blip>
          <a:srcRect/>
          <a:stretch/>
        </p:blipFill>
        <p:spPr>
          <a:xfrm>
            <a:off x="189614" y="130746"/>
            <a:ext cx="1538026" cy="469553"/>
          </a:xfrm>
          <a:prstGeom prst="rect">
            <a:avLst/>
          </a:prstGeom>
          <a:noFill/>
          <a:ln>
            <a:noFill/>
          </a:ln>
        </p:spPr>
      </p:pic>
      <p:grpSp>
        <p:nvGrpSpPr>
          <p:cNvPr id="107" name="Google Shape;107;p2"/>
          <p:cNvGrpSpPr/>
          <p:nvPr/>
        </p:nvGrpSpPr>
        <p:grpSpPr>
          <a:xfrm>
            <a:off x="3666901" y="1946952"/>
            <a:ext cx="1372559" cy="1076325"/>
            <a:chOff x="3666901" y="1946952"/>
            <a:chExt cx="1372559" cy="1076325"/>
          </a:xfrm>
        </p:grpSpPr>
        <p:sp>
          <p:nvSpPr>
            <p:cNvPr id="108" name="Google Shape;108;p2"/>
            <p:cNvSpPr/>
            <p:nvPr/>
          </p:nvSpPr>
          <p:spPr>
            <a:xfrm>
              <a:off x="3666901" y="1946952"/>
              <a:ext cx="1371600" cy="1076325"/>
            </a:xfrm>
            <a:custGeom>
              <a:avLst/>
              <a:gdLst/>
              <a:ahLst/>
              <a:cxnLst/>
              <a:rect l="l" t="t" r="r" b="b"/>
              <a:pathLst>
                <a:path w="1371600" h="1076325" extrusionOk="0">
                  <a:moveTo>
                    <a:pt x="7714" y="8425"/>
                  </a:moveTo>
                  <a:cubicBezTo>
                    <a:pt x="38290" y="-31580"/>
                    <a:pt x="1296161" y="878343"/>
                    <a:pt x="1336261" y="908918"/>
                  </a:cubicBezTo>
                  <a:cubicBezTo>
                    <a:pt x="1376266" y="939494"/>
                    <a:pt x="1383982" y="996834"/>
                    <a:pt x="1353311" y="1036839"/>
                  </a:cubicBezTo>
                  <a:cubicBezTo>
                    <a:pt x="1322736" y="1076844"/>
                    <a:pt x="1265395" y="1084560"/>
                    <a:pt x="1225390" y="1053889"/>
                  </a:cubicBezTo>
                  <a:cubicBezTo>
                    <a:pt x="1185385" y="1023314"/>
                    <a:pt x="-22861" y="48525"/>
                    <a:pt x="7714" y="8425"/>
                  </a:cubicBezTo>
                  <a:close/>
                </a:path>
              </a:pathLst>
            </a:custGeom>
            <a:solidFill>
              <a:srgbClr val="6E52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3999893" y="2201206"/>
              <a:ext cx="1038225" cy="819150"/>
            </a:xfrm>
            <a:custGeom>
              <a:avLst/>
              <a:gdLst/>
              <a:ahLst/>
              <a:cxnLst/>
              <a:rect l="l" t="t" r="r" b="b"/>
              <a:pathLst>
                <a:path w="1038225" h="819150" extrusionOk="0">
                  <a:moveTo>
                    <a:pt x="7908" y="8870"/>
                  </a:moveTo>
                  <a:cubicBezTo>
                    <a:pt x="38197" y="-30754"/>
                    <a:pt x="962122" y="624566"/>
                    <a:pt x="1001651" y="654856"/>
                  </a:cubicBezTo>
                  <a:cubicBezTo>
                    <a:pt x="1041275" y="685145"/>
                    <a:pt x="1048800" y="741724"/>
                    <a:pt x="1018510" y="781348"/>
                  </a:cubicBezTo>
                  <a:cubicBezTo>
                    <a:pt x="988220" y="820972"/>
                    <a:pt x="931642" y="828496"/>
                    <a:pt x="892018" y="798207"/>
                  </a:cubicBezTo>
                  <a:cubicBezTo>
                    <a:pt x="852585" y="767917"/>
                    <a:pt x="-22287" y="48399"/>
                    <a:pt x="7908" y="8870"/>
                  </a:cubicBezTo>
                  <a:close/>
                </a:path>
              </a:pathLst>
            </a:custGeom>
            <a:solidFill>
              <a:srgbClr val="B76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4332647" y="2454846"/>
              <a:ext cx="704850" cy="561975"/>
            </a:xfrm>
            <a:custGeom>
              <a:avLst/>
              <a:gdLst/>
              <a:ahLst/>
              <a:cxnLst/>
              <a:rect l="l" t="t" r="r" b="b"/>
              <a:pathLst>
                <a:path w="704850" h="561975" extrusionOk="0">
                  <a:moveTo>
                    <a:pt x="8338" y="9833"/>
                  </a:moveTo>
                  <a:cubicBezTo>
                    <a:pt x="38246" y="-29315"/>
                    <a:pt x="628225" y="371402"/>
                    <a:pt x="667373" y="401311"/>
                  </a:cubicBezTo>
                  <a:cubicBezTo>
                    <a:pt x="706520" y="431219"/>
                    <a:pt x="713950" y="487226"/>
                    <a:pt x="684041" y="526279"/>
                  </a:cubicBezTo>
                  <a:cubicBezTo>
                    <a:pt x="654133" y="565426"/>
                    <a:pt x="598126" y="572856"/>
                    <a:pt x="559073" y="542947"/>
                  </a:cubicBezTo>
                  <a:cubicBezTo>
                    <a:pt x="519926" y="513039"/>
                    <a:pt x="-21571" y="48981"/>
                    <a:pt x="8338" y="9833"/>
                  </a:cubicBezTo>
                  <a:close/>
                </a:path>
              </a:pathLst>
            </a:custGeom>
            <a:solidFill>
              <a:srgbClr val="FF7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4429860" y="2528860"/>
              <a:ext cx="609600" cy="485775"/>
            </a:xfrm>
            <a:custGeom>
              <a:avLst/>
              <a:gdLst/>
              <a:ahLst/>
              <a:cxnLst/>
              <a:rect l="l" t="t" r="r" b="b"/>
              <a:pathLst>
                <a:path w="609600" h="485775" extrusionOk="0">
                  <a:moveTo>
                    <a:pt x="8470" y="10114"/>
                  </a:moveTo>
                  <a:cubicBezTo>
                    <a:pt x="37140" y="-27414"/>
                    <a:pt x="531869" y="302532"/>
                    <a:pt x="569397" y="331202"/>
                  </a:cubicBezTo>
                  <a:cubicBezTo>
                    <a:pt x="606926" y="359872"/>
                    <a:pt x="614069" y="413593"/>
                    <a:pt x="585399" y="451122"/>
                  </a:cubicBezTo>
                  <a:cubicBezTo>
                    <a:pt x="556729" y="488650"/>
                    <a:pt x="503008" y="495794"/>
                    <a:pt x="465479" y="467124"/>
                  </a:cubicBezTo>
                  <a:cubicBezTo>
                    <a:pt x="428046" y="438453"/>
                    <a:pt x="-20296" y="47643"/>
                    <a:pt x="8470" y="10114"/>
                  </a:cubicBezTo>
                  <a:close/>
                </a:path>
              </a:pathLst>
            </a:custGeom>
            <a:solidFill>
              <a:srgbClr val="FF87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4526927" y="2602814"/>
              <a:ext cx="504825" cy="409575"/>
            </a:xfrm>
            <a:custGeom>
              <a:avLst/>
              <a:gdLst/>
              <a:ahLst/>
              <a:cxnLst/>
              <a:rect l="l" t="t" r="r" b="b"/>
              <a:pathLst>
                <a:path w="504825" h="409575" extrusionOk="0">
                  <a:moveTo>
                    <a:pt x="8654" y="10551"/>
                  </a:moveTo>
                  <a:cubicBezTo>
                    <a:pt x="36086" y="-25359"/>
                    <a:pt x="435659" y="233817"/>
                    <a:pt x="471569" y="261249"/>
                  </a:cubicBezTo>
                  <a:cubicBezTo>
                    <a:pt x="507478" y="288681"/>
                    <a:pt x="514336" y="340116"/>
                    <a:pt x="486904" y="376025"/>
                  </a:cubicBezTo>
                  <a:cubicBezTo>
                    <a:pt x="459472" y="411934"/>
                    <a:pt x="408037" y="418792"/>
                    <a:pt x="372128" y="391360"/>
                  </a:cubicBezTo>
                  <a:cubicBezTo>
                    <a:pt x="336218" y="363928"/>
                    <a:pt x="-18778" y="46460"/>
                    <a:pt x="8654" y="10551"/>
                  </a:cubicBezTo>
                  <a:close/>
                </a:path>
              </a:pathLst>
            </a:custGeom>
            <a:solidFill>
              <a:srgbClr val="FF98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4623848" y="2676455"/>
              <a:ext cx="409575" cy="333375"/>
            </a:xfrm>
            <a:custGeom>
              <a:avLst/>
              <a:gdLst/>
              <a:ahLst/>
              <a:cxnLst/>
              <a:rect l="l" t="t" r="r" b="b"/>
              <a:pathLst>
                <a:path w="409575" h="333375" extrusionOk="0">
                  <a:moveTo>
                    <a:pt x="8983" y="11300"/>
                  </a:moveTo>
                  <a:cubicBezTo>
                    <a:pt x="35176" y="-22990"/>
                    <a:pt x="339500" y="165414"/>
                    <a:pt x="373790" y="191703"/>
                  </a:cubicBezTo>
                  <a:cubicBezTo>
                    <a:pt x="408080" y="217897"/>
                    <a:pt x="414652" y="267046"/>
                    <a:pt x="388459" y="301336"/>
                  </a:cubicBezTo>
                  <a:cubicBezTo>
                    <a:pt x="362265" y="335626"/>
                    <a:pt x="313116" y="342198"/>
                    <a:pt x="278826" y="316004"/>
                  </a:cubicBezTo>
                  <a:cubicBezTo>
                    <a:pt x="244536" y="289715"/>
                    <a:pt x="-17211" y="45590"/>
                    <a:pt x="8983" y="11300"/>
                  </a:cubicBezTo>
                  <a:close/>
                </a:path>
              </a:pathLst>
            </a:custGeom>
            <a:solidFill>
              <a:srgbClr val="FFA8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p:nvPr/>
          </p:nvSpPr>
          <p:spPr>
            <a:xfrm>
              <a:off x="4725410" y="2753030"/>
              <a:ext cx="304800" cy="257175"/>
            </a:xfrm>
            <a:custGeom>
              <a:avLst/>
              <a:gdLst/>
              <a:ahLst/>
              <a:cxnLst/>
              <a:rect l="l" t="t" r="r" b="b"/>
              <a:pathLst>
                <a:path w="304800" h="257175" extrusionOk="0">
                  <a:moveTo>
                    <a:pt x="9624" y="12734"/>
                  </a:moveTo>
                  <a:cubicBezTo>
                    <a:pt x="34103" y="-19365"/>
                    <a:pt x="239177" y="96173"/>
                    <a:pt x="271276" y="120747"/>
                  </a:cubicBezTo>
                  <a:cubicBezTo>
                    <a:pt x="303375" y="145227"/>
                    <a:pt x="309471" y="191137"/>
                    <a:pt x="284992" y="223236"/>
                  </a:cubicBezTo>
                  <a:cubicBezTo>
                    <a:pt x="260513" y="255336"/>
                    <a:pt x="214602" y="261432"/>
                    <a:pt x="182503" y="236952"/>
                  </a:cubicBezTo>
                  <a:cubicBezTo>
                    <a:pt x="150404" y="212378"/>
                    <a:pt x="-14950" y="44833"/>
                    <a:pt x="9624" y="12734"/>
                  </a:cubicBezTo>
                  <a:close/>
                </a:path>
              </a:pathLst>
            </a:custGeom>
            <a:solidFill>
              <a:srgbClr val="FFB6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2"/>
            <p:cNvSpPr/>
            <p:nvPr/>
          </p:nvSpPr>
          <p:spPr>
            <a:xfrm>
              <a:off x="4825465" y="2826494"/>
              <a:ext cx="200025" cy="180975"/>
            </a:xfrm>
            <a:custGeom>
              <a:avLst/>
              <a:gdLst/>
              <a:ahLst/>
              <a:cxnLst/>
              <a:rect l="l" t="t" r="r" b="b"/>
              <a:pathLst>
                <a:path w="200025" h="180975" extrusionOk="0">
                  <a:moveTo>
                    <a:pt x="11677" y="17376"/>
                  </a:moveTo>
                  <a:cubicBezTo>
                    <a:pt x="34441" y="-12438"/>
                    <a:pt x="140359" y="30139"/>
                    <a:pt x="170173" y="52999"/>
                  </a:cubicBezTo>
                  <a:cubicBezTo>
                    <a:pt x="199986" y="75764"/>
                    <a:pt x="205701" y="118436"/>
                    <a:pt x="182936" y="148249"/>
                  </a:cubicBezTo>
                  <a:cubicBezTo>
                    <a:pt x="160171" y="178062"/>
                    <a:pt x="117499" y="183777"/>
                    <a:pt x="87686" y="161013"/>
                  </a:cubicBezTo>
                  <a:cubicBezTo>
                    <a:pt x="57777" y="138153"/>
                    <a:pt x="-11088" y="47189"/>
                    <a:pt x="11677" y="17376"/>
                  </a:cubicBezTo>
                  <a:close/>
                </a:path>
              </a:pathLst>
            </a:custGeom>
            <a:solidFill>
              <a:srgbClr val="FFC3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4899517" y="2870838"/>
              <a:ext cx="123825" cy="133350"/>
            </a:xfrm>
            <a:custGeom>
              <a:avLst/>
              <a:gdLst/>
              <a:ahLst/>
              <a:cxnLst/>
              <a:rect l="l" t="t" r="r" b="b"/>
              <a:pathLst>
                <a:path w="123825" h="133350" extrusionOk="0">
                  <a:moveTo>
                    <a:pt x="39733" y="51041"/>
                  </a:moveTo>
                  <a:cubicBezTo>
                    <a:pt x="60783" y="23419"/>
                    <a:pt x="67450" y="-6871"/>
                    <a:pt x="95073" y="14180"/>
                  </a:cubicBezTo>
                  <a:cubicBezTo>
                    <a:pt x="122695" y="35230"/>
                    <a:pt x="127934" y="74759"/>
                    <a:pt x="106884" y="102286"/>
                  </a:cubicBezTo>
                  <a:cubicBezTo>
                    <a:pt x="85834" y="129908"/>
                    <a:pt x="46305" y="135147"/>
                    <a:pt x="18778" y="114097"/>
                  </a:cubicBezTo>
                  <a:cubicBezTo>
                    <a:pt x="-8845" y="93047"/>
                    <a:pt x="18682" y="78664"/>
                    <a:pt x="39733" y="51041"/>
                  </a:cubicBezTo>
                  <a:close/>
                </a:path>
              </a:pathLst>
            </a:custGeom>
            <a:solidFill>
              <a:srgbClr val="FFD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7" name="Google Shape;117;p2"/>
          <p:cNvGrpSpPr/>
          <p:nvPr/>
        </p:nvGrpSpPr>
        <p:grpSpPr>
          <a:xfrm>
            <a:off x="3422202" y="1093581"/>
            <a:ext cx="695325" cy="546132"/>
            <a:chOff x="3422202" y="1093581"/>
            <a:chExt cx="695325" cy="546132"/>
          </a:xfrm>
        </p:grpSpPr>
        <p:sp>
          <p:nvSpPr>
            <p:cNvPr id="118" name="Google Shape;118;p2"/>
            <p:cNvSpPr/>
            <p:nvPr/>
          </p:nvSpPr>
          <p:spPr>
            <a:xfrm>
              <a:off x="3422202" y="1093581"/>
              <a:ext cx="695325" cy="542925"/>
            </a:xfrm>
            <a:custGeom>
              <a:avLst/>
              <a:gdLst/>
              <a:ahLst/>
              <a:cxnLst/>
              <a:rect l="l" t="t" r="r" b="b"/>
              <a:pathLst>
                <a:path w="695325" h="542925" extrusionOk="0">
                  <a:moveTo>
                    <a:pt x="7431" y="7784"/>
                  </a:moveTo>
                  <a:cubicBezTo>
                    <a:pt x="22766" y="-12218"/>
                    <a:pt x="651702" y="442696"/>
                    <a:pt x="671704" y="458031"/>
                  </a:cubicBezTo>
                  <a:cubicBezTo>
                    <a:pt x="691707" y="473366"/>
                    <a:pt x="695517" y="501941"/>
                    <a:pt x="680277" y="521944"/>
                  </a:cubicBezTo>
                  <a:cubicBezTo>
                    <a:pt x="664942" y="541946"/>
                    <a:pt x="636367" y="545756"/>
                    <a:pt x="616364" y="530516"/>
                  </a:cubicBezTo>
                  <a:cubicBezTo>
                    <a:pt x="596266" y="515181"/>
                    <a:pt x="-7904" y="27787"/>
                    <a:pt x="7431" y="7784"/>
                  </a:cubicBezTo>
                  <a:close/>
                </a:path>
              </a:pathLst>
            </a:custGeom>
            <a:solidFill>
              <a:srgbClr val="6E52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3588697" y="1220613"/>
              <a:ext cx="523875" cy="419100"/>
            </a:xfrm>
            <a:custGeom>
              <a:avLst/>
              <a:gdLst/>
              <a:ahLst/>
              <a:cxnLst/>
              <a:rect l="l" t="t" r="r" b="b"/>
              <a:pathLst>
                <a:path w="523875" h="419100" extrusionOk="0">
                  <a:moveTo>
                    <a:pt x="7528" y="8007"/>
                  </a:moveTo>
                  <a:cubicBezTo>
                    <a:pt x="22673" y="-11805"/>
                    <a:pt x="484635" y="315855"/>
                    <a:pt x="504447" y="331000"/>
                  </a:cubicBezTo>
                  <a:cubicBezTo>
                    <a:pt x="524259" y="346144"/>
                    <a:pt x="528069" y="374434"/>
                    <a:pt x="512925" y="394246"/>
                  </a:cubicBezTo>
                  <a:cubicBezTo>
                    <a:pt x="497780" y="414058"/>
                    <a:pt x="469490" y="417868"/>
                    <a:pt x="449678" y="402723"/>
                  </a:cubicBezTo>
                  <a:cubicBezTo>
                    <a:pt x="429866" y="387578"/>
                    <a:pt x="-7617" y="27819"/>
                    <a:pt x="7528" y="8007"/>
                  </a:cubicBezTo>
                  <a:close/>
                </a:path>
              </a:pathLst>
            </a:custGeom>
            <a:solidFill>
              <a:srgbClr val="B76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3755076" y="1347487"/>
              <a:ext cx="361950" cy="285750"/>
            </a:xfrm>
            <a:custGeom>
              <a:avLst/>
              <a:gdLst/>
              <a:ahLst/>
              <a:cxnLst/>
              <a:rect l="l" t="t" r="r" b="b"/>
              <a:pathLst>
                <a:path w="361950" h="285750" extrusionOk="0">
                  <a:moveTo>
                    <a:pt x="7741" y="8482"/>
                  </a:moveTo>
                  <a:cubicBezTo>
                    <a:pt x="22695" y="-11044"/>
                    <a:pt x="317684" y="189267"/>
                    <a:pt x="337306" y="204221"/>
                  </a:cubicBezTo>
                  <a:cubicBezTo>
                    <a:pt x="356832" y="219175"/>
                    <a:pt x="360642" y="247179"/>
                    <a:pt x="345688" y="266705"/>
                  </a:cubicBezTo>
                  <a:cubicBezTo>
                    <a:pt x="330734" y="286231"/>
                    <a:pt x="302730" y="290041"/>
                    <a:pt x="283204" y="275087"/>
                  </a:cubicBezTo>
                  <a:cubicBezTo>
                    <a:pt x="263487" y="260133"/>
                    <a:pt x="-7213" y="28009"/>
                    <a:pt x="7741" y="8482"/>
                  </a:cubicBezTo>
                  <a:close/>
                </a:path>
              </a:pathLst>
            </a:custGeom>
            <a:solidFill>
              <a:srgbClr val="FF7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2"/>
            <p:cNvSpPr/>
            <p:nvPr/>
          </p:nvSpPr>
          <p:spPr>
            <a:xfrm>
              <a:off x="3803683" y="1384488"/>
              <a:ext cx="304800" cy="247650"/>
            </a:xfrm>
            <a:custGeom>
              <a:avLst/>
              <a:gdLst/>
              <a:ahLst/>
              <a:cxnLst/>
              <a:rect l="l" t="t" r="r" b="b"/>
              <a:pathLst>
                <a:path w="304800" h="247650" extrusionOk="0">
                  <a:moveTo>
                    <a:pt x="7807" y="8629"/>
                  </a:moveTo>
                  <a:cubicBezTo>
                    <a:pt x="22190" y="-10135"/>
                    <a:pt x="269554" y="154838"/>
                    <a:pt x="288318" y="169220"/>
                  </a:cubicBezTo>
                  <a:cubicBezTo>
                    <a:pt x="307082" y="183603"/>
                    <a:pt x="310702" y="210368"/>
                    <a:pt x="296319" y="229133"/>
                  </a:cubicBezTo>
                  <a:cubicBezTo>
                    <a:pt x="281936" y="247897"/>
                    <a:pt x="255171" y="251516"/>
                    <a:pt x="236407" y="237134"/>
                  </a:cubicBezTo>
                  <a:cubicBezTo>
                    <a:pt x="217547" y="222846"/>
                    <a:pt x="-6576" y="27393"/>
                    <a:pt x="7807" y="8629"/>
                  </a:cubicBezTo>
                  <a:close/>
                </a:path>
              </a:pathLst>
            </a:custGeom>
            <a:solidFill>
              <a:srgbClr val="FF87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2"/>
            <p:cNvSpPr/>
            <p:nvPr/>
          </p:nvSpPr>
          <p:spPr>
            <a:xfrm>
              <a:off x="3852169" y="1421504"/>
              <a:ext cx="257175" cy="209550"/>
            </a:xfrm>
            <a:custGeom>
              <a:avLst/>
              <a:gdLst/>
              <a:ahLst/>
              <a:cxnLst/>
              <a:rect l="l" t="t" r="r" b="b"/>
              <a:pathLst>
                <a:path w="257175" h="209550" extrusionOk="0">
                  <a:moveTo>
                    <a:pt x="7898" y="8855"/>
                  </a:moveTo>
                  <a:cubicBezTo>
                    <a:pt x="21614" y="-9147"/>
                    <a:pt x="221354" y="120488"/>
                    <a:pt x="239356" y="134204"/>
                  </a:cubicBezTo>
                  <a:cubicBezTo>
                    <a:pt x="257358" y="147920"/>
                    <a:pt x="260787" y="173638"/>
                    <a:pt x="246976" y="191545"/>
                  </a:cubicBezTo>
                  <a:cubicBezTo>
                    <a:pt x="233260" y="209547"/>
                    <a:pt x="207542" y="212976"/>
                    <a:pt x="189636" y="199165"/>
                  </a:cubicBezTo>
                  <a:cubicBezTo>
                    <a:pt x="171728" y="185544"/>
                    <a:pt x="-5818" y="26762"/>
                    <a:pt x="7898" y="8855"/>
                  </a:cubicBezTo>
                  <a:close/>
                </a:path>
              </a:pathLst>
            </a:custGeom>
            <a:solidFill>
              <a:srgbClr val="FF98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p:nvPr/>
          </p:nvSpPr>
          <p:spPr>
            <a:xfrm>
              <a:off x="3900671" y="1458285"/>
              <a:ext cx="209550" cy="171450"/>
            </a:xfrm>
            <a:custGeom>
              <a:avLst/>
              <a:gdLst/>
              <a:ahLst/>
              <a:cxnLst/>
              <a:rect l="l" t="t" r="r" b="b"/>
              <a:pathLst>
                <a:path w="209550" h="171450" extrusionOk="0">
                  <a:moveTo>
                    <a:pt x="8070" y="9222"/>
                  </a:moveTo>
                  <a:cubicBezTo>
                    <a:pt x="21214" y="-7923"/>
                    <a:pt x="173328" y="86279"/>
                    <a:pt x="190473" y="99423"/>
                  </a:cubicBezTo>
                  <a:cubicBezTo>
                    <a:pt x="207618" y="112568"/>
                    <a:pt x="210952" y="137047"/>
                    <a:pt x="197808" y="154192"/>
                  </a:cubicBezTo>
                  <a:cubicBezTo>
                    <a:pt x="184663" y="171337"/>
                    <a:pt x="160184" y="174671"/>
                    <a:pt x="143039" y="161526"/>
                  </a:cubicBezTo>
                  <a:cubicBezTo>
                    <a:pt x="125799" y="148477"/>
                    <a:pt x="-5075" y="26367"/>
                    <a:pt x="8070" y="9222"/>
                  </a:cubicBezTo>
                  <a:close/>
                </a:path>
              </a:pathLst>
            </a:custGeom>
            <a:solidFill>
              <a:srgbClr val="FFA8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p:cNvSpPr/>
            <p:nvPr/>
          </p:nvSpPr>
          <p:spPr>
            <a:xfrm>
              <a:off x="3951427" y="1496634"/>
              <a:ext cx="152400" cy="133350"/>
            </a:xfrm>
            <a:custGeom>
              <a:avLst/>
              <a:gdLst/>
              <a:ahLst/>
              <a:cxnLst/>
              <a:rect l="l" t="t" r="r" b="b"/>
              <a:pathLst>
                <a:path w="152400" h="133350" extrusionOk="0">
                  <a:moveTo>
                    <a:pt x="8367" y="9926"/>
                  </a:moveTo>
                  <a:cubicBezTo>
                    <a:pt x="20654" y="-6076"/>
                    <a:pt x="123143" y="51645"/>
                    <a:pt x="139240" y="63932"/>
                  </a:cubicBezTo>
                  <a:cubicBezTo>
                    <a:pt x="155242" y="76220"/>
                    <a:pt x="158386" y="99080"/>
                    <a:pt x="146098" y="115177"/>
                  </a:cubicBezTo>
                  <a:cubicBezTo>
                    <a:pt x="133811" y="131179"/>
                    <a:pt x="110951" y="134322"/>
                    <a:pt x="94854" y="122035"/>
                  </a:cubicBezTo>
                  <a:cubicBezTo>
                    <a:pt x="78757" y="109748"/>
                    <a:pt x="-3825" y="25928"/>
                    <a:pt x="8367" y="9926"/>
                  </a:cubicBezTo>
                  <a:close/>
                </a:path>
              </a:pathLst>
            </a:custGeom>
            <a:solidFill>
              <a:srgbClr val="FFB6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p:cNvSpPr/>
            <p:nvPr/>
          </p:nvSpPr>
          <p:spPr>
            <a:xfrm>
              <a:off x="4001453" y="1533332"/>
              <a:ext cx="104775" cy="95250"/>
            </a:xfrm>
            <a:custGeom>
              <a:avLst/>
              <a:gdLst/>
              <a:ahLst/>
              <a:cxnLst/>
              <a:rect l="l" t="t" r="r" b="b"/>
              <a:pathLst>
                <a:path w="104775" h="95250" extrusionOk="0">
                  <a:moveTo>
                    <a:pt x="9396" y="12280"/>
                  </a:moveTo>
                  <a:cubicBezTo>
                    <a:pt x="20826" y="-2675"/>
                    <a:pt x="73689" y="18661"/>
                    <a:pt x="88644" y="30091"/>
                  </a:cubicBezTo>
                  <a:cubicBezTo>
                    <a:pt x="103598" y="41521"/>
                    <a:pt x="106455" y="62857"/>
                    <a:pt x="95025" y="77716"/>
                  </a:cubicBezTo>
                  <a:cubicBezTo>
                    <a:pt x="83595" y="92671"/>
                    <a:pt x="62259" y="95528"/>
                    <a:pt x="47400" y="84098"/>
                  </a:cubicBezTo>
                  <a:cubicBezTo>
                    <a:pt x="32446" y="72668"/>
                    <a:pt x="-1939" y="27139"/>
                    <a:pt x="9396" y="12280"/>
                  </a:cubicBezTo>
                  <a:close/>
                </a:path>
              </a:pathLst>
            </a:custGeom>
            <a:solidFill>
              <a:srgbClr val="FFC3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p:nvPr/>
          </p:nvSpPr>
          <p:spPr>
            <a:xfrm>
              <a:off x="4038473" y="1555498"/>
              <a:ext cx="66675" cy="66675"/>
            </a:xfrm>
            <a:custGeom>
              <a:avLst/>
              <a:gdLst/>
              <a:ahLst/>
              <a:cxnLst/>
              <a:rect l="l" t="t" r="r" b="b"/>
              <a:pathLst>
                <a:path w="66675" h="66675" extrusionOk="0">
                  <a:moveTo>
                    <a:pt x="23429" y="29071"/>
                  </a:moveTo>
                  <a:cubicBezTo>
                    <a:pt x="34002" y="15260"/>
                    <a:pt x="37336" y="115"/>
                    <a:pt x="51147" y="10688"/>
                  </a:cubicBezTo>
                  <a:cubicBezTo>
                    <a:pt x="64958" y="21261"/>
                    <a:pt x="67530" y="40977"/>
                    <a:pt x="57052" y="54789"/>
                  </a:cubicBezTo>
                  <a:cubicBezTo>
                    <a:pt x="46480" y="68600"/>
                    <a:pt x="26763" y="71172"/>
                    <a:pt x="12952" y="60694"/>
                  </a:cubicBezTo>
                  <a:cubicBezTo>
                    <a:pt x="-860" y="50121"/>
                    <a:pt x="12952" y="42882"/>
                    <a:pt x="23429" y="29071"/>
                  </a:cubicBezTo>
                  <a:close/>
                </a:path>
              </a:pathLst>
            </a:custGeom>
            <a:solidFill>
              <a:srgbClr val="FFD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800"/>
                                        <p:tgtEl>
                                          <p:spTgt spid="10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1100"/>
                                        <p:tgtEl>
                                          <p:spTgt spid="100"/>
                                        </p:tgtEl>
                                      </p:cBhvr>
                                    </p:animEffect>
                                  </p:childTnLst>
                                </p:cTn>
                              </p:par>
                              <p:par>
                                <p:cTn id="11" presetID="10" presetClass="entr" presetSubtype="0" fill="hold" nodeType="withEffect">
                                  <p:stCondLst>
                                    <p:cond delay="50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00"/>
                                        <p:tgtEl>
                                          <p:spTgt spid="101"/>
                                        </p:tgtEl>
                                      </p:cBhvr>
                                    </p:animEffect>
                                  </p:childTnLst>
                                </p:cTn>
                              </p:par>
                              <p:par>
                                <p:cTn id="17" presetID="10" presetClass="entr" presetSubtype="0" fill="hold" nodeType="withEffect">
                                  <p:stCondLst>
                                    <p:cond delay="50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nodeType="withEffect">
                                  <p:stCondLst>
                                    <p:cond delay="6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800"/>
                                        <p:tgtEl>
                                          <p:spTgt spid="102"/>
                                        </p:tgtEl>
                                      </p:cBhvr>
                                    </p:animEffect>
                                  </p:childTnLst>
                                </p:cTn>
                              </p:par>
                              <p:par>
                                <p:cTn id="23" presetID="2" presetClass="entr" presetSubtype="8" fill="hold" nodeType="withEffect">
                                  <p:stCondLst>
                                    <p:cond delay="900"/>
                                  </p:stCondLst>
                                  <p:childTnLst>
                                    <p:set>
                                      <p:cBhvr>
                                        <p:cTn id="24" dur="1" fill="hold">
                                          <p:stCondLst>
                                            <p:cond delay="0"/>
                                          </p:stCondLst>
                                        </p:cTn>
                                        <p:tgtEl>
                                          <p:spTgt spid="107"/>
                                        </p:tgtEl>
                                        <p:attrNameLst>
                                          <p:attrName>style.visibility</p:attrName>
                                        </p:attrNameLst>
                                      </p:cBhvr>
                                      <p:to>
                                        <p:strVal val="visible"/>
                                      </p:to>
                                    </p:set>
                                    <p:anim calcmode="lin" valueType="num">
                                      <p:cBhvr additive="base">
                                        <p:cTn id="25" dur="1000"/>
                                        <p:tgtEl>
                                          <p:spTgt spid="107"/>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1100"/>
                                  </p:stCondLst>
                                  <p:childTnLst>
                                    <p:set>
                                      <p:cBhvr>
                                        <p:cTn id="27" dur="1" fill="hold">
                                          <p:stCondLst>
                                            <p:cond delay="0"/>
                                          </p:stCondLst>
                                        </p:cTn>
                                        <p:tgtEl>
                                          <p:spTgt spid="117"/>
                                        </p:tgtEl>
                                        <p:attrNameLst>
                                          <p:attrName>style.visibility</p:attrName>
                                        </p:attrNameLst>
                                      </p:cBhvr>
                                      <p:to>
                                        <p:strVal val="visible"/>
                                      </p:to>
                                    </p:set>
                                    <p:anim calcmode="lin" valueType="num">
                                      <p:cBhvr additive="base">
                                        <p:cTn id="28" dur="1000"/>
                                        <p:tgtEl>
                                          <p:spTgt spid="1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010914" y="360784"/>
            <a:ext cx="8864675" cy="2436205"/>
            <a:chOff x="3806476" y="442465"/>
            <a:chExt cx="8028949" cy="1690024"/>
          </a:xfrm>
        </p:grpSpPr>
        <p:pic>
          <p:nvPicPr>
            <p:cNvPr id="871" name="Google Shape;871;p16"/>
            <p:cNvPicPr preferRelativeResize="0"/>
            <p:nvPr/>
          </p:nvPicPr>
          <p:blipFill rotWithShape="1">
            <a:blip r:embed="rId10">
              <a:alphaModFix/>
            </a:blip>
            <a:srcRect/>
            <a:stretch/>
          </p:blipFill>
          <p:spPr>
            <a:xfrm>
              <a:off x="5892688" y="442465"/>
              <a:ext cx="5942737" cy="1690024"/>
            </a:xfrm>
            <a:prstGeom prst="rect">
              <a:avLst/>
            </a:prstGeom>
            <a:noFill/>
            <a:ln>
              <a:noFill/>
            </a:ln>
          </p:spPr>
        </p:pic>
        <p:sp>
          <p:nvSpPr>
            <p:cNvPr id="872" name="Google Shape;872;p16"/>
            <p:cNvSpPr/>
            <p:nvPr/>
          </p:nvSpPr>
          <p:spPr>
            <a:xfrm>
              <a:off x="3806476" y="666206"/>
              <a:ext cx="7563165" cy="918058"/>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מי המדינה הראשונה בעולם</a:t>
              </a:r>
            </a:p>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 ששיגרה לווין לחלל</a:t>
              </a:r>
              <a:r>
                <a:rPr lang="iw-IL" sz="4000" dirty="0">
                  <a:solidFill>
                    <a:schemeClr val="lt1"/>
                  </a:solidFill>
                  <a:latin typeface="Arial Black"/>
                  <a:ea typeface="Arial Black"/>
                  <a:cs typeface="Arial Black"/>
                  <a:sym typeface="Arial Black"/>
                </a:rPr>
                <a:t>?</a:t>
              </a:r>
              <a:endParaRPr sz="4000"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5134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9443F0-7781-9C3F-1E86-EB8B6F5EA21D}"/>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4DA4EB47-3834-579A-6DD7-39BF46FD0493}"/>
              </a:ext>
            </a:extLst>
          </p:cNvPr>
          <p:cNvSpPr>
            <a:spLocks noGrp="1"/>
          </p:cNvSpPr>
          <p:nvPr>
            <p:ph type="body" idx="1"/>
          </p:nvPr>
        </p:nvSpPr>
        <p:spPr/>
        <p:txBody>
          <a:bodyPr/>
          <a:lstStyle/>
          <a:p>
            <a:endParaRPr lang="he-IL" dirty="0"/>
          </a:p>
        </p:txBody>
      </p:sp>
      <p:pic>
        <p:nvPicPr>
          <p:cNvPr id="2050" name="Picture 2" descr="אין תיאור זמין לתמונה.">
            <a:extLst>
              <a:ext uri="{FF2B5EF4-FFF2-40B4-BE49-F238E27FC236}">
                <a16:creationId xmlns:a16="http://schemas.microsoft.com/office/drawing/2014/main" id="{49507821-7330-8D49-A743-A53A96C38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חלליות במסלול הקפה: לוויינים ומקפות - תחרויות חקר החלל והאסטרונומיה">
            <a:extLst>
              <a:ext uri="{FF2B5EF4-FFF2-40B4-BE49-F238E27FC236}">
                <a16:creationId xmlns:a16="http://schemas.microsoft.com/office/drawing/2014/main" id="{DF531743-5967-65C9-8C0C-BC70FE8754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01545" y="4457700"/>
            <a:ext cx="3479617" cy="2209396"/>
          </a:xfrm>
          <a:prstGeom prst="rect">
            <a:avLst/>
          </a:prstGeom>
          <a:ln/>
        </p:spPr>
        <p:style>
          <a:lnRef idx="3">
            <a:schemeClr val="lt1"/>
          </a:lnRef>
          <a:fillRef idx="1">
            <a:schemeClr val="accent1"/>
          </a:fillRef>
          <a:effectRef idx="1">
            <a:schemeClr val="accent1"/>
          </a:effectRef>
          <a:fontRef idx="minor">
            <a:schemeClr val="lt1"/>
          </a:fontRef>
        </p:style>
      </p:pic>
    </p:spTree>
    <p:extLst>
      <p:ext uri="{BB962C8B-B14F-4D97-AF65-F5344CB8AC3E}">
        <p14:creationId xmlns:p14="http://schemas.microsoft.com/office/powerpoint/2010/main" val="3009208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010914" y="360784"/>
            <a:ext cx="8864675" cy="2436205"/>
            <a:chOff x="3806476" y="442465"/>
            <a:chExt cx="8028949" cy="1690024"/>
          </a:xfrm>
        </p:grpSpPr>
        <p:pic>
          <p:nvPicPr>
            <p:cNvPr id="871" name="Google Shape;871;p16"/>
            <p:cNvPicPr preferRelativeResize="0"/>
            <p:nvPr/>
          </p:nvPicPr>
          <p:blipFill rotWithShape="1">
            <a:blip r:embed="rId10">
              <a:alphaModFix/>
            </a:blip>
            <a:srcRect/>
            <a:stretch/>
          </p:blipFill>
          <p:spPr>
            <a:xfrm>
              <a:off x="5892688" y="442465"/>
              <a:ext cx="5942737" cy="1690024"/>
            </a:xfrm>
            <a:prstGeom prst="rect">
              <a:avLst/>
            </a:prstGeom>
            <a:noFill/>
            <a:ln>
              <a:noFill/>
            </a:ln>
          </p:spPr>
        </p:pic>
        <p:sp>
          <p:nvSpPr>
            <p:cNvPr id="872" name="Google Shape;872;p16"/>
            <p:cNvSpPr/>
            <p:nvPr/>
          </p:nvSpPr>
          <p:spPr>
            <a:xfrm>
              <a:off x="3806476" y="666206"/>
              <a:ext cx="7563165" cy="918057"/>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מי הייצור החי הראשון</a:t>
              </a:r>
              <a:r>
                <a:rPr lang="en-US" sz="4000" dirty="0">
                  <a:solidFill>
                    <a:schemeClr val="lt1"/>
                  </a:solidFill>
                  <a:latin typeface="Arial Black"/>
                  <a:ea typeface="Arial Black"/>
                  <a:cs typeface="Arial Black"/>
                  <a:sym typeface="Arial Black"/>
                </a:rPr>
                <a:t/>
              </a:r>
              <a:br>
                <a:rPr lang="en-US" sz="4000" dirty="0">
                  <a:solidFill>
                    <a:schemeClr val="lt1"/>
                  </a:solidFill>
                  <a:latin typeface="Arial Black"/>
                  <a:ea typeface="Arial Black"/>
                  <a:cs typeface="Arial Black"/>
                  <a:sym typeface="Arial Black"/>
                </a:rPr>
              </a:br>
              <a:r>
                <a:rPr lang="he-IL" sz="4000" dirty="0">
                  <a:solidFill>
                    <a:schemeClr val="lt1"/>
                  </a:solidFill>
                  <a:latin typeface="Arial Black"/>
                  <a:ea typeface="Arial Black"/>
                  <a:cs typeface="Arial Black"/>
                  <a:sym typeface="Arial Black"/>
                </a:rPr>
                <a:t> שהגיע לחלל</a:t>
              </a:r>
              <a:r>
                <a:rPr lang="iw-IL" sz="4000" dirty="0">
                  <a:solidFill>
                    <a:schemeClr val="lt1"/>
                  </a:solidFill>
                  <a:latin typeface="Arial Black"/>
                  <a:ea typeface="Arial Black"/>
                  <a:cs typeface="Arial Black"/>
                  <a:sym typeface="Arial Black"/>
                </a:rPr>
                <a:t>?</a:t>
              </a:r>
              <a:endParaRPr sz="4000"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302074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9443F0-7781-9C3F-1E86-EB8B6F5EA21D}"/>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4DA4EB47-3834-579A-6DD7-39BF46FD0493}"/>
              </a:ext>
            </a:extLst>
          </p:cNvPr>
          <p:cNvSpPr>
            <a:spLocks noGrp="1"/>
          </p:cNvSpPr>
          <p:nvPr>
            <p:ph type="body" idx="1"/>
          </p:nvPr>
        </p:nvSpPr>
        <p:spPr/>
        <p:txBody>
          <a:bodyPr/>
          <a:lstStyle/>
          <a:p>
            <a:endParaRPr lang="he-IL" dirty="0"/>
          </a:p>
        </p:txBody>
      </p:sp>
      <p:pic>
        <p:nvPicPr>
          <p:cNvPr id="3074" name="Picture 2" descr="ספוטניק 2 - YouTube">
            <a:extLst>
              <a:ext uri="{FF2B5EF4-FFF2-40B4-BE49-F238E27FC236}">
                <a16:creationId xmlns:a16="http://schemas.microsoft.com/office/drawing/2014/main" id="{97614264-5853-8751-9DE8-BF19E4D26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9" descr="ספוטניק 2 – ויקיפדיה">
            <a:extLst>
              <a:ext uri="{FF2B5EF4-FFF2-40B4-BE49-F238E27FC236}">
                <a16:creationId xmlns:a16="http://schemas.microsoft.com/office/drawing/2014/main" id="{83979C6D-DF57-3B49-B7E2-9A004F9D51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3735" y="480579"/>
            <a:ext cx="3931227" cy="5896841"/>
          </a:xfrm>
          <a:prstGeom prst="rect">
            <a:avLst/>
          </a:prstGeom>
          <a:noFill/>
          <a:ln>
            <a:noFill/>
          </a:ln>
        </p:spPr>
      </p:pic>
      <p:grpSp>
        <p:nvGrpSpPr>
          <p:cNvPr id="5" name="Google Shape;897;p17">
            <a:extLst>
              <a:ext uri="{FF2B5EF4-FFF2-40B4-BE49-F238E27FC236}">
                <a16:creationId xmlns:a16="http://schemas.microsoft.com/office/drawing/2014/main" id="{EE44198C-D1B4-F1F4-18F6-EA9423980AF5}"/>
              </a:ext>
            </a:extLst>
          </p:cNvPr>
          <p:cNvGrpSpPr/>
          <p:nvPr/>
        </p:nvGrpSpPr>
        <p:grpSpPr>
          <a:xfrm>
            <a:off x="-800100" y="2763982"/>
            <a:ext cx="8222673" cy="1607744"/>
            <a:chOff x="3856137" y="979140"/>
            <a:chExt cx="7830332" cy="1879758"/>
          </a:xfrm>
        </p:grpSpPr>
        <p:pic>
          <p:nvPicPr>
            <p:cNvPr id="6" name="Google Shape;898;p17">
              <a:extLst>
                <a:ext uri="{FF2B5EF4-FFF2-40B4-BE49-F238E27FC236}">
                  <a16:creationId xmlns:a16="http://schemas.microsoft.com/office/drawing/2014/main" id="{CB40A76E-FC59-4153-3956-CC023F928540}"/>
                </a:ext>
              </a:extLst>
            </p:cNvPr>
            <p:cNvPicPr preferRelativeResize="0"/>
            <p:nvPr/>
          </p:nvPicPr>
          <p:blipFill rotWithShape="1">
            <a:blip r:embed="rId5">
              <a:alphaModFix/>
            </a:blip>
            <a:srcRect/>
            <a:stretch/>
          </p:blipFill>
          <p:spPr>
            <a:xfrm>
              <a:off x="8378562" y="979140"/>
              <a:ext cx="3307907" cy="1879758"/>
            </a:xfrm>
            <a:prstGeom prst="rect">
              <a:avLst/>
            </a:prstGeom>
            <a:noFill/>
            <a:ln>
              <a:noFill/>
            </a:ln>
          </p:spPr>
        </p:pic>
        <p:sp>
          <p:nvSpPr>
            <p:cNvPr id="7" name="Google Shape;899;p17">
              <a:extLst>
                <a:ext uri="{FF2B5EF4-FFF2-40B4-BE49-F238E27FC236}">
                  <a16:creationId xmlns:a16="http://schemas.microsoft.com/office/drawing/2014/main" id="{E3208EA9-0122-08D3-2BD3-8C9ACE8CEC7A}"/>
                </a:ext>
              </a:extLst>
            </p:cNvPr>
            <p:cNvSpPr/>
            <p:nvPr/>
          </p:nvSpPr>
          <p:spPr>
            <a:xfrm>
              <a:off x="3856137" y="1274887"/>
              <a:ext cx="7562566" cy="705708"/>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000" dirty="0">
                  <a:solidFill>
                    <a:schemeClr val="lt1"/>
                  </a:solidFill>
                  <a:latin typeface="Arial Black"/>
                  <a:ea typeface="Arial Black"/>
                  <a:cs typeface="Arial Black"/>
                  <a:sym typeface="Arial Black"/>
                </a:rPr>
                <a:t>הכלבה </a:t>
              </a:r>
              <a:r>
                <a:rPr lang="he-IL" sz="4000" dirty="0" err="1">
                  <a:solidFill>
                    <a:schemeClr val="lt1"/>
                  </a:solidFill>
                  <a:latin typeface="Arial Black"/>
                  <a:ea typeface="Arial Black"/>
                  <a:cs typeface="Arial Black"/>
                  <a:sym typeface="Arial Black"/>
                </a:rPr>
                <a:t>לייקה</a:t>
              </a:r>
              <a:endParaRPr sz="4000" dirty="0"/>
            </a:p>
          </p:txBody>
        </p:sp>
      </p:grpSp>
      <p:sp>
        <p:nvSpPr>
          <p:cNvPr id="8" name="תיבת טקסט 7">
            <a:extLst>
              <a:ext uri="{FF2B5EF4-FFF2-40B4-BE49-F238E27FC236}">
                <a16:creationId xmlns:a16="http://schemas.microsoft.com/office/drawing/2014/main" id="{0DAEE65E-ED75-7AE7-349A-F76CCC31686A}"/>
              </a:ext>
            </a:extLst>
          </p:cNvPr>
          <p:cNvSpPr txBox="1"/>
          <p:nvPr/>
        </p:nvSpPr>
        <p:spPr>
          <a:xfrm>
            <a:off x="4261140" y="1269396"/>
            <a:ext cx="3669719" cy="923330"/>
          </a:xfrm>
          <a:prstGeom prst="rect">
            <a:avLst/>
          </a:prstGeom>
          <a:noFill/>
        </p:spPr>
        <p:txBody>
          <a:bodyPr wrap="square" rtlCol="1">
            <a:spAutoFit/>
          </a:bodyPr>
          <a:lstStyle/>
          <a:p>
            <a:pPr algn="r" rtl="1"/>
            <a:r>
              <a:rPr lang="he-IL" sz="1800" dirty="0">
                <a:solidFill>
                  <a:schemeClr val="bg1"/>
                </a:solidFill>
              </a:rPr>
              <a:t>שוגרה בנובמבר 1957.</a:t>
            </a:r>
            <a:endParaRPr lang="en-US" sz="1800" dirty="0">
              <a:solidFill>
                <a:schemeClr val="bg1"/>
              </a:solidFill>
            </a:endParaRPr>
          </a:p>
          <a:p>
            <a:pPr algn="r" rtl="1"/>
            <a:r>
              <a:rPr lang="he-IL" sz="1800" dirty="0" err="1">
                <a:solidFill>
                  <a:schemeClr val="bg1"/>
                </a:solidFill>
                <a:effectLst/>
                <a:ea typeface="Times New Roman" panose="02020603050405020304" pitchFamily="18" charset="0"/>
                <a:cs typeface="Arial" panose="020B0604020202020204" pitchFamily="34" charset="0"/>
              </a:rPr>
              <a:t>לייקה</a:t>
            </a:r>
            <a:r>
              <a:rPr lang="he-IL" sz="1800" dirty="0">
                <a:solidFill>
                  <a:schemeClr val="bg1"/>
                </a:solidFill>
                <a:effectLst/>
                <a:ea typeface="Times New Roman" panose="02020603050405020304" pitchFamily="18" charset="0"/>
                <a:cs typeface="Arial" panose="020B0604020202020204" pitchFamily="34" charset="0"/>
              </a:rPr>
              <a:t> הייתה </a:t>
            </a:r>
            <a:r>
              <a:rPr lang="he-IL" sz="1800" dirty="0" err="1">
                <a:solidFill>
                  <a:schemeClr val="bg1"/>
                </a:solidFill>
                <a:effectLst/>
                <a:ea typeface="Times New Roman" panose="02020603050405020304" pitchFamily="18" charset="0"/>
                <a:cs typeface="Arial" panose="020B0604020202020204" pitchFamily="34" charset="0"/>
              </a:rPr>
              <a:t>סטרונאוטית</a:t>
            </a:r>
            <a:r>
              <a:rPr lang="he-IL" sz="1800" dirty="0">
                <a:solidFill>
                  <a:schemeClr val="bg1"/>
                </a:solidFill>
                <a:effectLst/>
                <a:ea typeface="Times New Roman" panose="02020603050405020304" pitchFamily="18" charset="0"/>
                <a:cs typeface="Arial" panose="020B0604020202020204" pitchFamily="34" charset="0"/>
              </a:rPr>
              <a:t> הראשונה ששוגרה לחלל והקיפה את כדור הארץ</a:t>
            </a:r>
            <a:endParaRPr lang="he-IL" sz="1800" dirty="0">
              <a:solidFill>
                <a:schemeClr val="bg1"/>
              </a:solidFill>
            </a:endParaRPr>
          </a:p>
        </p:txBody>
      </p:sp>
    </p:spTree>
    <p:extLst>
      <p:ext uri="{BB962C8B-B14F-4D97-AF65-F5344CB8AC3E}">
        <p14:creationId xmlns:p14="http://schemas.microsoft.com/office/powerpoint/2010/main" val="255041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pic>
        <p:nvPicPr>
          <p:cNvPr id="926" name="Google Shape;926;p19"/>
          <p:cNvPicPr preferRelativeResize="0"/>
          <p:nvPr/>
        </p:nvPicPr>
        <p:blipFill rotWithShape="1">
          <a:blip r:embed="rId3">
            <a:alphaModFix/>
          </a:blip>
          <a:srcRect/>
          <a:stretch/>
        </p:blipFill>
        <p:spPr>
          <a:xfrm>
            <a:off x="1866900" y="-1867811"/>
            <a:ext cx="8590670" cy="5060043"/>
          </a:xfrm>
          <a:prstGeom prst="rect">
            <a:avLst/>
          </a:prstGeom>
          <a:noFill/>
          <a:ln>
            <a:noFill/>
          </a:ln>
        </p:spPr>
      </p:pic>
      <p:sp>
        <p:nvSpPr>
          <p:cNvPr id="927" name="Google Shape;927;p19"/>
          <p:cNvSpPr/>
          <p:nvPr/>
        </p:nvSpPr>
        <p:spPr>
          <a:xfrm>
            <a:off x="2314417" y="361950"/>
            <a:ext cx="7563165" cy="1631216"/>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בואו ונכיר את</a:t>
            </a:r>
            <a:endParaRPr/>
          </a:p>
          <a:p>
            <a:pPr marL="0" marR="0" lvl="0" indent="0" algn="ctr" rtl="1">
              <a:lnSpc>
                <a:spcPct val="100000"/>
              </a:lnSpc>
              <a:spcBef>
                <a:spcPts val="0"/>
              </a:spcBef>
              <a:spcAft>
                <a:spcPts val="0"/>
              </a:spcAft>
              <a:buNone/>
            </a:pPr>
            <a:r>
              <a:rPr lang="iw-IL" sz="6000">
                <a:solidFill>
                  <a:schemeClr val="lt1"/>
                </a:solidFill>
                <a:latin typeface="Arial Black"/>
                <a:ea typeface="Arial Black"/>
                <a:cs typeface="Arial Black"/>
                <a:sym typeface="Arial Black"/>
              </a:rPr>
              <a:t>צי החלל הישראלי</a:t>
            </a:r>
            <a:endParaRPr/>
          </a:p>
        </p:txBody>
      </p:sp>
      <p:grpSp>
        <p:nvGrpSpPr>
          <p:cNvPr id="928" name="Google Shape;928;p19"/>
          <p:cNvGrpSpPr/>
          <p:nvPr/>
        </p:nvGrpSpPr>
        <p:grpSpPr>
          <a:xfrm>
            <a:off x="660000" y="5362575"/>
            <a:ext cx="1832515" cy="686813"/>
            <a:chOff x="9693237" y="5362575"/>
            <a:chExt cx="1832515" cy="686813"/>
          </a:xfrm>
        </p:grpSpPr>
        <p:pic>
          <p:nvPicPr>
            <p:cNvPr id="929" name="Google Shape;929;p19"/>
            <p:cNvPicPr preferRelativeResize="0"/>
            <p:nvPr/>
          </p:nvPicPr>
          <p:blipFill rotWithShape="1">
            <a:blip r:embed="rId4">
              <a:alphaModFix/>
            </a:blip>
            <a:srcRect/>
            <a:stretch/>
          </p:blipFill>
          <p:spPr>
            <a:xfrm>
              <a:off x="9693237" y="5362575"/>
              <a:ext cx="1832515" cy="686813"/>
            </a:xfrm>
            <a:prstGeom prst="rect">
              <a:avLst/>
            </a:prstGeom>
            <a:noFill/>
            <a:ln>
              <a:noFill/>
            </a:ln>
          </p:spPr>
        </p:pic>
        <p:sp>
          <p:nvSpPr>
            <p:cNvPr id="930" name="Google Shape;930;p19"/>
            <p:cNvSpPr/>
            <p:nvPr/>
          </p:nvSpPr>
          <p:spPr>
            <a:xfrm>
              <a:off x="10037696" y="5505099"/>
              <a:ext cx="972145"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חללית</a:t>
              </a:r>
              <a:endParaRPr sz="2000">
                <a:solidFill>
                  <a:schemeClr val="dk1"/>
                </a:solidFill>
                <a:latin typeface="Calibri"/>
                <a:ea typeface="Calibri"/>
                <a:cs typeface="Calibri"/>
                <a:sym typeface="Calibri"/>
              </a:endParaRPr>
            </a:p>
          </p:txBody>
        </p:sp>
      </p:grpSp>
      <p:grpSp>
        <p:nvGrpSpPr>
          <p:cNvPr id="931" name="Google Shape;931;p19"/>
          <p:cNvGrpSpPr/>
          <p:nvPr/>
        </p:nvGrpSpPr>
        <p:grpSpPr>
          <a:xfrm>
            <a:off x="3548430" y="5362575"/>
            <a:ext cx="1832515" cy="686813"/>
            <a:chOff x="6834822" y="5362575"/>
            <a:chExt cx="1832515" cy="686813"/>
          </a:xfrm>
        </p:grpSpPr>
        <p:pic>
          <p:nvPicPr>
            <p:cNvPr id="932" name="Google Shape;932;p19"/>
            <p:cNvPicPr preferRelativeResize="0"/>
            <p:nvPr/>
          </p:nvPicPr>
          <p:blipFill rotWithShape="1">
            <a:blip r:embed="rId5">
              <a:alphaModFix/>
            </a:blip>
            <a:srcRect/>
            <a:stretch/>
          </p:blipFill>
          <p:spPr>
            <a:xfrm>
              <a:off x="6834822" y="5362575"/>
              <a:ext cx="1832515" cy="686813"/>
            </a:xfrm>
            <a:prstGeom prst="rect">
              <a:avLst/>
            </a:prstGeom>
            <a:noFill/>
            <a:ln>
              <a:noFill/>
            </a:ln>
          </p:spPr>
        </p:pic>
        <p:sp>
          <p:nvSpPr>
            <p:cNvPr id="933" name="Google Shape;933;p19"/>
            <p:cNvSpPr/>
            <p:nvPr/>
          </p:nvSpPr>
          <p:spPr>
            <a:xfrm>
              <a:off x="7167117" y="5505099"/>
              <a:ext cx="1172117" cy="40011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000">
                  <a:solidFill>
                    <a:schemeClr val="lt1"/>
                  </a:solidFill>
                  <a:latin typeface="Arial"/>
                  <a:ea typeface="Arial"/>
                  <a:cs typeface="Arial"/>
                  <a:sym typeface="Arial"/>
                </a:rPr>
                <a:t>ננו לוויינים</a:t>
              </a:r>
              <a:endParaRPr/>
            </a:p>
          </p:txBody>
        </p:sp>
      </p:grpSp>
      <p:grpSp>
        <p:nvGrpSpPr>
          <p:cNvPr id="934" name="Google Shape;934;p19"/>
          <p:cNvGrpSpPr/>
          <p:nvPr/>
        </p:nvGrpSpPr>
        <p:grpSpPr>
          <a:xfrm>
            <a:off x="9541312" y="5362575"/>
            <a:ext cx="1832515" cy="686813"/>
            <a:chOff x="3524665" y="5362575"/>
            <a:chExt cx="1832515" cy="686813"/>
          </a:xfrm>
        </p:grpSpPr>
        <p:pic>
          <p:nvPicPr>
            <p:cNvPr id="935" name="Google Shape;935;p19"/>
            <p:cNvPicPr preferRelativeResize="0"/>
            <p:nvPr/>
          </p:nvPicPr>
          <p:blipFill rotWithShape="1">
            <a:blip r:embed="rId6">
              <a:alphaModFix/>
            </a:blip>
            <a:srcRect/>
            <a:stretch/>
          </p:blipFill>
          <p:spPr>
            <a:xfrm>
              <a:off x="3524665" y="5362575"/>
              <a:ext cx="1832515" cy="686813"/>
            </a:xfrm>
            <a:prstGeom prst="rect">
              <a:avLst/>
            </a:prstGeom>
            <a:noFill/>
            <a:ln>
              <a:noFill/>
            </a:ln>
          </p:spPr>
        </p:pic>
        <p:sp>
          <p:nvSpPr>
            <p:cNvPr id="936" name="Google Shape;936;p19"/>
            <p:cNvSpPr/>
            <p:nvPr/>
          </p:nvSpPr>
          <p:spPr>
            <a:xfrm>
              <a:off x="3693762" y="5505099"/>
              <a:ext cx="143180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לווייני תצפית</a:t>
              </a:r>
              <a:endParaRPr/>
            </a:p>
          </p:txBody>
        </p:sp>
      </p:grpSp>
      <p:grpSp>
        <p:nvGrpSpPr>
          <p:cNvPr id="937" name="Google Shape;937;p19"/>
          <p:cNvGrpSpPr/>
          <p:nvPr/>
        </p:nvGrpSpPr>
        <p:grpSpPr>
          <a:xfrm>
            <a:off x="6652882" y="5362575"/>
            <a:ext cx="1832515" cy="686813"/>
            <a:chOff x="626052" y="5362575"/>
            <a:chExt cx="1832515" cy="686813"/>
          </a:xfrm>
        </p:grpSpPr>
        <p:pic>
          <p:nvPicPr>
            <p:cNvPr id="938" name="Google Shape;938;p19"/>
            <p:cNvPicPr preferRelativeResize="0"/>
            <p:nvPr/>
          </p:nvPicPr>
          <p:blipFill rotWithShape="1">
            <a:blip r:embed="rId7">
              <a:alphaModFix/>
            </a:blip>
            <a:srcRect/>
            <a:stretch/>
          </p:blipFill>
          <p:spPr>
            <a:xfrm>
              <a:off x="626052" y="5362575"/>
              <a:ext cx="1832515" cy="686813"/>
            </a:xfrm>
            <a:prstGeom prst="rect">
              <a:avLst/>
            </a:prstGeom>
            <a:noFill/>
            <a:ln>
              <a:noFill/>
            </a:ln>
          </p:spPr>
        </p:pic>
        <p:sp>
          <p:nvSpPr>
            <p:cNvPr id="939" name="Google Shape;939;p19"/>
            <p:cNvSpPr/>
            <p:nvPr/>
          </p:nvSpPr>
          <p:spPr>
            <a:xfrm>
              <a:off x="672708" y="5505099"/>
              <a:ext cx="1688284"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a:ea typeface="Arial"/>
                  <a:cs typeface="Arial"/>
                  <a:sym typeface="Arial"/>
                </a:rPr>
                <a:t> לווייני תקשורת</a:t>
              </a:r>
              <a:endParaRPr/>
            </a:p>
          </p:txBody>
        </p:sp>
      </p:grpSp>
      <p:pic>
        <p:nvPicPr>
          <p:cNvPr id="940" name="Google Shape;940;p19"/>
          <p:cNvPicPr preferRelativeResize="0"/>
          <p:nvPr/>
        </p:nvPicPr>
        <p:blipFill rotWithShape="1">
          <a:blip r:embed="rId8">
            <a:alphaModFix/>
          </a:blip>
          <a:srcRect/>
          <a:stretch/>
        </p:blipFill>
        <p:spPr>
          <a:xfrm>
            <a:off x="9124119" y="2469738"/>
            <a:ext cx="2401961" cy="2644055"/>
          </a:xfrm>
          <a:prstGeom prst="rect">
            <a:avLst/>
          </a:prstGeom>
          <a:noFill/>
          <a:ln>
            <a:noFill/>
          </a:ln>
        </p:spPr>
      </p:pic>
      <p:pic>
        <p:nvPicPr>
          <p:cNvPr id="941" name="Google Shape;941;p19"/>
          <p:cNvPicPr preferRelativeResize="0"/>
          <p:nvPr/>
        </p:nvPicPr>
        <p:blipFill rotWithShape="1">
          <a:blip r:embed="rId9">
            <a:alphaModFix/>
          </a:blip>
          <a:srcRect l="16438" t="21547" r="18182" b="10833"/>
          <a:stretch/>
        </p:blipFill>
        <p:spPr>
          <a:xfrm>
            <a:off x="449369" y="3523683"/>
            <a:ext cx="2556541" cy="1653099"/>
          </a:xfrm>
          <a:prstGeom prst="rect">
            <a:avLst/>
          </a:prstGeom>
          <a:noFill/>
          <a:ln>
            <a:noFill/>
          </a:ln>
        </p:spPr>
      </p:pic>
      <p:pic>
        <p:nvPicPr>
          <p:cNvPr id="942" name="Google Shape;942;p19"/>
          <p:cNvPicPr preferRelativeResize="0"/>
          <p:nvPr/>
        </p:nvPicPr>
        <p:blipFill rotWithShape="1">
          <a:blip r:embed="rId10">
            <a:alphaModFix/>
          </a:blip>
          <a:srcRect/>
          <a:stretch/>
        </p:blipFill>
        <p:spPr>
          <a:xfrm rot="8633645">
            <a:off x="6407841" y="2178392"/>
            <a:ext cx="1868344" cy="3363019"/>
          </a:xfrm>
          <a:prstGeom prst="rect">
            <a:avLst/>
          </a:prstGeom>
          <a:noFill/>
          <a:ln>
            <a:noFill/>
          </a:ln>
        </p:spPr>
      </p:pic>
      <p:pic>
        <p:nvPicPr>
          <p:cNvPr id="943" name="Google Shape;943;p19"/>
          <p:cNvPicPr preferRelativeResize="0"/>
          <p:nvPr/>
        </p:nvPicPr>
        <p:blipFill rotWithShape="1">
          <a:blip r:embed="rId11">
            <a:alphaModFix/>
          </a:blip>
          <a:srcRect/>
          <a:stretch/>
        </p:blipFill>
        <p:spPr>
          <a:xfrm>
            <a:off x="3880725" y="3548963"/>
            <a:ext cx="1137431" cy="1564830"/>
          </a:xfrm>
          <a:prstGeom prst="rect">
            <a:avLst/>
          </a:prstGeom>
          <a:noFill/>
          <a:ln>
            <a:noFill/>
          </a:ln>
        </p:spPr>
      </p:pic>
      <p:pic>
        <p:nvPicPr>
          <p:cNvPr id="944" name="Google Shape;944;p19"/>
          <p:cNvPicPr preferRelativeResize="0"/>
          <p:nvPr/>
        </p:nvPicPr>
        <p:blipFill rotWithShape="1">
          <a:blip r:embed="rId12">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fade">
                                      <p:cBhvr>
                                        <p:cTn id="7" dur="500"/>
                                        <p:tgtEl>
                                          <p:spTgt spid="926"/>
                                        </p:tgtEl>
                                      </p:cBhvr>
                                    </p:animEffect>
                                  </p:childTnLst>
                                </p:cTn>
                              </p:par>
                              <p:par>
                                <p:cTn id="8" presetID="2" presetClass="entr" presetSubtype="1" fill="hold" nodeType="withEffect">
                                  <p:stCondLst>
                                    <p:cond delay="200"/>
                                  </p:stCondLst>
                                  <p:childTnLst>
                                    <p:set>
                                      <p:cBhvr>
                                        <p:cTn id="9" dur="1" fill="hold">
                                          <p:stCondLst>
                                            <p:cond delay="0"/>
                                          </p:stCondLst>
                                        </p:cTn>
                                        <p:tgtEl>
                                          <p:spTgt spid="927"/>
                                        </p:tgtEl>
                                        <p:attrNameLst>
                                          <p:attrName>style.visibility</p:attrName>
                                        </p:attrNameLst>
                                      </p:cBhvr>
                                      <p:to>
                                        <p:strVal val="visible"/>
                                      </p:to>
                                    </p:set>
                                    <p:anim calcmode="lin" valueType="num">
                                      <p:cBhvr additive="base">
                                        <p:cTn id="10" dur="500"/>
                                        <p:tgtEl>
                                          <p:spTgt spid="92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40"/>
                                        </p:tgtEl>
                                        <p:attrNameLst>
                                          <p:attrName>style.visibility</p:attrName>
                                        </p:attrNameLst>
                                      </p:cBhvr>
                                      <p:to>
                                        <p:strVal val="visible"/>
                                      </p:to>
                                    </p:set>
                                    <p:animEffect transition="in" filter="fade">
                                      <p:cBhvr>
                                        <p:cTn id="14" dur="800"/>
                                        <p:tgtEl>
                                          <p:spTgt spid="940"/>
                                        </p:tgtEl>
                                      </p:cBhvr>
                                    </p:animEffect>
                                  </p:childTnLst>
                                </p:cTn>
                              </p:par>
                              <p:par>
                                <p:cTn id="15" presetID="2" presetClass="entr" presetSubtype="4" fill="hold" nodeType="withEffect">
                                  <p:stCondLst>
                                    <p:cond delay="200"/>
                                  </p:stCondLst>
                                  <p:childTnLst>
                                    <p:set>
                                      <p:cBhvr>
                                        <p:cTn id="16" dur="1" fill="hold">
                                          <p:stCondLst>
                                            <p:cond delay="0"/>
                                          </p:stCondLst>
                                        </p:cTn>
                                        <p:tgtEl>
                                          <p:spTgt spid="934"/>
                                        </p:tgtEl>
                                        <p:attrNameLst>
                                          <p:attrName>style.visibility</p:attrName>
                                        </p:attrNameLst>
                                      </p:cBhvr>
                                      <p:to>
                                        <p:strVal val="visible"/>
                                      </p:to>
                                    </p:set>
                                    <p:anim calcmode="lin" valueType="num">
                                      <p:cBhvr additive="base">
                                        <p:cTn id="17" dur="500"/>
                                        <p:tgtEl>
                                          <p:spTgt spid="934"/>
                                        </p:tgtEl>
                                        <p:attrNameLst>
                                          <p:attrName>ppt_y</p:attrName>
                                        </p:attrNameLst>
                                      </p:cBhvr>
                                      <p:tavLst>
                                        <p:tav tm="0">
                                          <p:val>
                                            <p:strVal val="#ppt_y+1"/>
                                          </p:val>
                                        </p:tav>
                                        <p:tav tm="100000">
                                          <p:val>
                                            <p:strVal val="#ppt_y"/>
                                          </p:val>
                                        </p:tav>
                                      </p:tavLst>
                                    </p:anim>
                                  </p:childTnLst>
                                </p:cTn>
                              </p:par>
                            </p:childTnLst>
                          </p:cTn>
                        </p:par>
                        <p:par>
                          <p:cTn id="18" fill="hold">
                            <p:stCondLst>
                              <p:cond delay="1300"/>
                            </p:stCondLst>
                            <p:childTnLst>
                              <p:par>
                                <p:cTn id="19" presetID="10" presetClass="entr" presetSubtype="0" fill="hold" nodeType="afterEffect">
                                  <p:stCondLst>
                                    <p:cond delay="0"/>
                                  </p:stCondLst>
                                  <p:childTnLst>
                                    <p:set>
                                      <p:cBhvr>
                                        <p:cTn id="20" dur="1" fill="hold">
                                          <p:stCondLst>
                                            <p:cond delay="0"/>
                                          </p:stCondLst>
                                        </p:cTn>
                                        <p:tgtEl>
                                          <p:spTgt spid="942"/>
                                        </p:tgtEl>
                                        <p:attrNameLst>
                                          <p:attrName>style.visibility</p:attrName>
                                        </p:attrNameLst>
                                      </p:cBhvr>
                                      <p:to>
                                        <p:strVal val="visible"/>
                                      </p:to>
                                    </p:set>
                                    <p:animEffect transition="in" filter="fade">
                                      <p:cBhvr>
                                        <p:cTn id="21" dur="800"/>
                                        <p:tgtEl>
                                          <p:spTgt spid="942"/>
                                        </p:tgtEl>
                                      </p:cBhvr>
                                    </p:animEffect>
                                  </p:childTnLst>
                                </p:cTn>
                              </p:par>
                              <p:par>
                                <p:cTn id="22" presetID="2" presetClass="entr" presetSubtype="4" fill="hold" nodeType="withEffect">
                                  <p:stCondLst>
                                    <p:cond delay="300"/>
                                  </p:stCondLst>
                                  <p:childTnLst>
                                    <p:set>
                                      <p:cBhvr>
                                        <p:cTn id="23" dur="1" fill="hold">
                                          <p:stCondLst>
                                            <p:cond delay="0"/>
                                          </p:stCondLst>
                                        </p:cTn>
                                        <p:tgtEl>
                                          <p:spTgt spid="937"/>
                                        </p:tgtEl>
                                        <p:attrNameLst>
                                          <p:attrName>style.visibility</p:attrName>
                                        </p:attrNameLst>
                                      </p:cBhvr>
                                      <p:to>
                                        <p:strVal val="visible"/>
                                      </p:to>
                                    </p:set>
                                    <p:anim calcmode="lin" valueType="num">
                                      <p:cBhvr additive="base">
                                        <p:cTn id="24" dur="500"/>
                                        <p:tgtEl>
                                          <p:spTgt spid="937"/>
                                        </p:tgtEl>
                                        <p:attrNameLst>
                                          <p:attrName>ppt_y</p:attrName>
                                        </p:attrNameLst>
                                      </p:cBhvr>
                                      <p:tavLst>
                                        <p:tav tm="0">
                                          <p:val>
                                            <p:strVal val="#ppt_y+1"/>
                                          </p:val>
                                        </p:tav>
                                        <p:tav tm="100000">
                                          <p:val>
                                            <p:strVal val="#ppt_y"/>
                                          </p:val>
                                        </p:tav>
                                      </p:tavLst>
                                    </p:anim>
                                  </p:childTnLst>
                                </p:cTn>
                              </p:par>
                            </p:childTnLst>
                          </p:cTn>
                        </p:par>
                        <p:par>
                          <p:cTn id="25" fill="hold">
                            <p:stCondLst>
                              <p:cond delay="2100"/>
                            </p:stCondLst>
                            <p:childTnLst>
                              <p:par>
                                <p:cTn id="26" presetID="10" presetClass="entr" presetSubtype="0" fill="hold" nodeType="afterEffect">
                                  <p:stCondLst>
                                    <p:cond delay="0"/>
                                  </p:stCondLst>
                                  <p:childTnLst>
                                    <p:set>
                                      <p:cBhvr>
                                        <p:cTn id="27" dur="1" fill="hold">
                                          <p:stCondLst>
                                            <p:cond delay="0"/>
                                          </p:stCondLst>
                                        </p:cTn>
                                        <p:tgtEl>
                                          <p:spTgt spid="943"/>
                                        </p:tgtEl>
                                        <p:attrNameLst>
                                          <p:attrName>style.visibility</p:attrName>
                                        </p:attrNameLst>
                                      </p:cBhvr>
                                      <p:to>
                                        <p:strVal val="visible"/>
                                      </p:to>
                                    </p:set>
                                    <p:animEffect transition="in" filter="fade">
                                      <p:cBhvr>
                                        <p:cTn id="28" dur="800"/>
                                        <p:tgtEl>
                                          <p:spTgt spid="943"/>
                                        </p:tgtEl>
                                      </p:cBhvr>
                                    </p:animEffect>
                                  </p:childTnLst>
                                </p:cTn>
                              </p:par>
                              <p:par>
                                <p:cTn id="29" presetID="2" presetClass="entr" presetSubtype="4" fill="hold" nodeType="withEffect">
                                  <p:stCondLst>
                                    <p:cond delay="300"/>
                                  </p:stCondLst>
                                  <p:childTnLst>
                                    <p:set>
                                      <p:cBhvr>
                                        <p:cTn id="30" dur="1" fill="hold">
                                          <p:stCondLst>
                                            <p:cond delay="0"/>
                                          </p:stCondLst>
                                        </p:cTn>
                                        <p:tgtEl>
                                          <p:spTgt spid="931"/>
                                        </p:tgtEl>
                                        <p:attrNameLst>
                                          <p:attrName>style.visibility</p:attrName>
                                        </p:attrNameLst>
                                      </p:cBhvr>
                                      <p:to>
                                        <p:strVal val="visible"/>
                                      </p:to>
                                    </p:set>
                                    <p:anim calcmode="lin" valueType="num">
                                      <p:cBhvr additive="base">
                                        <p:cTn id="31" dur="500"/>
                                        <p:tgtEl>
                                          <p:spTgt spid="931"/>
                                        </p:tgtEl>
                                        <p:attrNameLst>
                                          <p:attrName>ppt_y</p:attrName>
                                        </p:attrNameLst>
                                      </p:cBhvr>
                                      <p:tavLst>
                                        <p:tav tm="0">
                                          <p:val>
                                            <p:strVal val="#ppt_y+1"/>
                                          </p:val>
                                        </p:tav>
                                        <p:tav tm="100000">
                                          <p:val>
                                            <p:strVal val="#ppt_y"/>
                                          </p:val>
                                        </p:tav>
                                      </p:tavLst>
                                    </p:anim>
                                  </p:childTnLst>
                                </p:cTn>
                              </p:par>
                            </p:childTnLst>
                          </p:cTn>
                        </p:par>
                        <p:par>
                          <p:cTn id="32" fill="hold">
                            <p:stCondLst>
                              <p:cond delay="2900"/>
                            </p:stCondLst>
                            <p:childTnLst>
                              <p:par>
                                <p:cTn id="33" presetID="10" presetClass="entr" presetSubtype="0" fill="hold" nodeType="afterEffect">
                                  <p:stCondLst>
                                    <p:cond delay="0"/>
                                  </p:stCondLst>
                                  <p:childTnLst>
                                    <p:set>
                                      <p:cBhvr>
                                        <p:cTn id="34" dur="1" fill="hold">
                                          <p:stCondLst>
                                            <p:cond delay="0"/>
                                          </p:stCondLst>
                                        </p:cTn>
                                        <p:tgtEl>
                                          <p:spTgt spid="941"/>
                                        </p:tgtEl>
                                        <p:attrNameLst>
                                          <p:attrName>style.visibility</p:attrName>
                                        </p:attrNameLst>
                                      </p:cBhvr>
                                      <p:to>
                                        <p:strVal val="visible"/>
                                      </p:to>
                                    </p:set>
                                    <p:animEffect transition="in" filter="fade">
                                      <p:cBhvr>
                                        <p:cTn id="35" dur="800"/>
                                        <p:tgtEl>
                                          <p:spTgt spid="941"/>
                                        </p:tgtEl>
                                      </p:cBhvr>
                                    </p:animEffect>
                                  </p:childTnLst>
                                </p:cTn>
                              </p:par>
                              <p:par>
                                <p:cTn id="36" presetID="2" presetClass="entr" presetSubtype="4" fill="hold" nodeType="withEffect">
                                  <p:stCondLst>
                                    <p:cond delay="600"/>
                                  </p:stCondLst>
                                  <p:childTnLst>
                                    <p:set>
                                      <p:cBhvr>
                                        <p:cTn id="37" dur="1" fill="hold">
                                          <p:stCondLst>
                                            <p:cond delay="0"/>
                                          </p:stCondLst>
                                        </p:cTn>
                                        <p:tgtEl>
                                          <p:spTgt spid="928"/>
                                        </p:tgtEl>
                                        <p:attrNameLst>
                                          <p:attrName>style.visibility</p:attrName>
                                        </p:attrNameLst>
                                      </p:cBhvr>
                                      <p:to>
                                        <p:strVal val="visible"/>
                                      </p:to>
                                    </p:set>
                                    <p:anim calcmode="lin" valueType="num">
                                      <p:cBhvr additive="base">
                                        <p:cTn id="38" dur="500"/>
                                        <p:tgtEl>
                                          <p:spTgt spid="9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22"/>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dirty="0">
                <a:solidFill>
                  <a:schemeClr val="lt1"/>
                </a:solidFill>
                <a:latin typeface="Open Sans"/>
                <a:ea typeface="Open Sans"/>
                <a:cs typeface="Open Sans"/>
                <a:sym typeface="Open Sans"/>
              </a:rPr>
              <a:t>לוויין הדגל של התעשייה האווירית</a:t>
            </a:r>
            <a:endParaRPr dirty="0"/>
          </a:p>
        </p:txBody>
      </p:sp>
      <p:sp>
        <p:nvSpPr>
          <p:cNvPr id="1017" name="Google Shape;1017;p22"/>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22"/>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19" name="Google Shape;1019;p22"/>
          <p:cNvGrpSpPr/>
          <p:nvPr/>
        </p:nvGrpSpPr>
        <p:grpSpPr>
          <a:xfrm>
            <a:off x="1091421" y="1318387"/>
            <a:ext cx="10484820" cy="4917386"/>
            <a:chOff x="1133116" y="1318387"/>
            <a:chExt cx="10484820" cy="4917386"/>
          </a:xfrm>
        </p:grpSpPr>
        <p:sp>
          <p:nvSpPr>
            <p:cNvPr id="1020" name="Google Shape;1020;p22"/>
            <p:cNvSpPr/>
            <p:nvPr/>
          </p:nvSpPr>
          <p:spPr>
            <a:xfrm rot="-245187">
              <a:off x="1342330" y="1454223"/>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22"/>
            <p:cNvSpPr/>
            <p:nvPr/>
          </p:nvSpPr>
          <p:spPr>
            <a:xfrm rot="-245187">
              <a:off x="1133116" y="1318387"/>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2" name="Google Shape;1022;p22"/>
            <p:cNvSpPr txBox="1"/>
            <p:nvPr/>
          </p:nvSpPr>
          <p:spPr>
            <a:xfrm rot="-245187">
              <a:off x="8705804" y="4754392"/>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בין 5 ל-9 שנים</a:t>
              </a:r>
              <a:endParaRPr/>
            </a:p>
          </p:txBody>
        </p:sp>
        <p:sp>
          <p:nvSpPr>
            <p:cNvPr id="1023" name="Google Shape;1023;p22"/>
            <p:cNvSpPr txBox="1"/>
            <p:nvPr/>
          </p:nvSpPr>
          <p:spPr>
            <a:xfrm rot="-245187">
              <a:off x="8589953" y="31328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90 דקות</a:t>
              </a:r>
              <a:endParaRPr/>
            </a:p>
          </p:txBody>
        </p:sp>
        <p:sp>
          <p:nvSpPr>
            <p:cNvPr id="1024" name="Google Shape;1024;p22"/>
            <p:cNvSpPr txBox="1"/>
            <p:nvPr/>
          </p:nvSpPr>
          <p:spPr>
            <a:xfrm rot="-245187">
              <a:off x="8647220" y="3934384"/>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משקל הלוויין</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300-400 קילו</a:t>
              </a:r>
              <a:endParaRPr/>
            </a:p>
          </p:txBody>
        </p:sp>
        <p:sp>
          <p:nvSpPr>
            <p:cNvPr id="1025" name="Google Shape;1025;p22"/>
            <p:cNvSpPr txBox="1"/>
            <p:nvPr/>
          </p:nvSpPr>
          <p:spPr>
            <a:xfrm rot="21354813">
              <a:off x="6648627" y="2379991"/>
              <a:ext cx="3673506"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משימה</a:t>
              </a:r>
              <a:endParaRPr dirty="0"/>
            </a:p>
            <a:p>
              <a:pPr marL="0" marR="0" lvl="0" indent="0" algn="r" rtl="1">
                <a:spcBef>
                  <a:spcPts val="0"/>
                </a:spcBef>
                <a:spcAft>
                  <a:spcPts val="0"/>
                </a:spcAft>
                <a:buNone/>
              </a:pPr>
              <a:r>
                <a:rPr lang="he-IL" sz="1600" dirty="0">
                  <a:solidFill>
                    <a:srgbClr val="263F63"/>
                  </a:solidFill>
                  <a:latin typeface="Open Sans"/>
                  <a:ea typeface="Open Sans"/>
                  <a:cs typeface="Open Sans"/>
                  <a:sym typeface="Open Sans"/>
                </a:rPr>
                <a:t>לווין ריגול, מבצע </a:t>
              </a:r>
              <a:r>
                <a:rPr lang="iw-IL" sz="1600" dirty="0">
                  <a:solidFill>
                    <a:srgbClr val="263F63"/>
                  </a:solidFill>
                  <a:latin typeface="Open Sans"/>
                  <a:ea typeface="Open Sans"/>
                  <a:cs typeface="Open Sans"/>
                  <a:sym typeface="Open Sans"/>
                </a:rPr>
                <a:t>צילום</a:t>
              </a:r>
              <a:r>
                <a:rPr lang="he-IL" sz="1600" dirty="0">
                  <a:solidFill>
                    <a:srgbClr val="263F63"/>
                  </a:solidFill>
                  <a:latin typeface="Open Sans"/>
                  <a:ea typeface="Open Sans"/>
                  <a:cs typeface="Open Sans"/>
                  <a:sym typeface="Open Sans"/>
                </a:rPr>
                <a:t> לצרכי מודיעין</a:t>
              </a:r>
              <a:endParaRPr dirty="0"/>
            </a:p>
          </p:txBody>
        </p:sp>
        <p:sp>
          <p:nvSpPr>
            <p:cNvPr id="1026" name="Google Shape;1026;p22"/>
            <p:cNvSpPr/>
            <p:nvPr/>
          </p:nvSpPr>
          <p:spPr>
            <a:xfrm rot="-245187">
              <a:off x="4712639" y="1412963"/>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"אופק"</a:t>
              </a:r>
              <a:endParaRPr/>
            </a:p>
          </p:txBody>
        </p:sp>
        <p:sp>
          <p:nvSpPr>
            <p:cNvPr id="1027" name="Google Shape;1027;p22"/>
            <p:cNvSpPr/>
            <p:nvPr/>
          </p:nvSpPr>
          <p:spPr>
            <a:xfrm rot="-245187">
              <a:off x="4743893" y="1947379"/>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dirty="0">
                  <a:solidFill>
                    <a:srgbClr val="263F63"/>
                  </a:solidFill>
                  <a:latin typeface="Open Sans"/>
                  <a:ea typeface="Open Sans"/>
                  <a:cs typeface="Open Sans"/>
                  <a:sym typeface="Open Sans"/>
                </a:rPr>
                <a:t>סדרת לווייני התצפית של מערכת הביטחון הישראלית</a:t>
              </a:r>
              <a:endParaRPr dirty="0"/>
            </a:p>
          </p:txBody>
        </p:sp>
        <p:pic>
          <p:nvPicPr>
            <p:cNvPr id="1028" name="Google Shape;1028;p22"/>
            <p:cNvPicPr preferRelativeResize="0"/>
            <p:nvPr/>
          </p:nvPicPr>
          <p:blipFill rotWithShape="1">
            <a:blip r:embed="rId3">
              <a:alphaModFix/>
            </a:blip>
            <a:srcRect/>
            <a:stretch/>
          </p:blipFill>
          <p:spPr>
            <a:xfrm rot="10800000">
              <a:off x="10356010" y="2252746"/>
              <a:ext cx="555786" cy="501325"/>
            </a:xfrm>
            <a:prstGeom prst="rect">
              <a:avLst/>
            </a:prstGeom>
            <a:noFill/>
            <a:ln>
              <a:noFill/>
            </a:ln>
          </p:spPr>
        </p:pic>
        <p:sp>
          <p:nvSpPr>
            <p:cNvPr id="1029" name="Google Shape;1029;p22"/>
            <p:cNvSpPr/>
            <p:nvPr/>
          </p:nvSpPr>
          <p:spPr>
            <a:xfrm rot="-245187">
              <a:off x="10420467" y="3105794"/>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0" name="Google Shape;1030;p22"/>
            <p:cNvPicPr preferRelativeResize="0"/>
            <p:nvPr/>
          </p:nvPicPr>
          <p:blipFill rotWithShape="1">
            <a:blip r:embed="rId4">
              <a:alphaModFix/>
            </a:blip>
            <a:srcRect/>
            <a:stretch/>
          </p:blipFill>
          <p:spPr>
            <a:xfrm rot="10800000">
              <a:off x="10472758" y="3886881"/>
              <a:ext cx="555786" cy="501325"/>
            </a:xfrm>
            <a:prstGeom prst="rect">
              <a:avLst/>
            </a:prstGeom>
            <a:noFill/>
            <a:ln>
              <a:noFill/>
            </a:ln>
          </p:spPr>
        </p:pic>
        <p:sp>
          <p:nvSpPr>
            <p:cNvPr id="1031" name="Google Shape;1031;p22"/>
            <p:cNvSpPr/>
            <p:nvPr/>
          </p:nvSpPr>
          <p:spPr>
            <a:xfrm rot="-245187">
              <a:off x="10537215" y="4739929"/>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2" name="Google Shape;1032;p22"/>
            <p:cNvSpPr/>
            <p:nvPr/>
          </p:nvSpPr>
          <p:spPr>
            <a:xfrm rot="-245187">
              <a:off x="10583533" y="3230786"/>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3" name="Google Shape;1033;p22"/>
            <p:cNvSpPr/>
            <p:nvPr/>
          </p:nvSpPr>
          <p:spPr>
            <a:xfrm rot="-245187">
              <a:off x="10696230" y="4838756"/>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4" name="Google Shape;1034;p22"/>
            <p:cNvSpPr/>
            <p:nvPr/>
          </p:nvSpPr>
          <p:spPr>
            <a:xfrm rot="-245187">
              <a:off x="10540863" y="2384029"/>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35" name="Google Shape;1035;p22"/>
            <p:cNvPicPr preferRelativeResize="0"/>
            <p:nvPr/>
          </p:nvPicPr>
          <p:blipFill rotWithShape="1">
            <a:blip r:embed="rId5">
              <a:alphaModFix/>
            </a:blip>
            <a:srcRect/>
            <a:stretch/>
          </p:blipFill>
          <p:spPr>
            <a:xfrm rot="-229811">
              <a:off x="1509941" y="1882731"/>
              <a:ext cx="3427791" cy="4189523"/>
            </a:xfrm>
            <a:prstGeom prst="rect">
              <a:avLst/>
            </a:prstGeom>
            <a:noFill/>
            <a:ln>
              <a:noFill/>
            </a:ln>
          </p:spPr>
        </p:pic>
        <p:pic>
          <p:nvPicPr>
            <p:cNvPr id="1036" name="Google Shape;1036;p22"/>
            <p:cNvPicPr preferRelativeResize="0"/>
            <p:nvPr/>
          </p:nvPicPr>
          <p:blipFill rotWithShape="1">
            <a:blip r:embed="rId6">
              <a:alphaModFix/>
            </a:blip>
            <a:srcRect/>
            <a:stretch/>
          </p:blipFill>
          <p:spPr>
            <a:xfrm rot="-589513">
              <a:off x="10634053" y="4030243"/>
              <a:ext cx="239759" cy="237119"/>
            </a:xfrm>
            <a:prstGeom prst="rect">
              <a:avLst/>
            </a:prstGeom>
            <a:noFill/>
            <a:ln>
              <a:noFill/>
            </a:ln>
          </p:spPr>
        </p:pic>
      </p:grpSp>
      <p:pic>
        <p:nvPicPr>
          <p:cNvPr id="1037" name="Google Shape;1037;p22"/>
          <p:cNvPicPr preferRelativeResize="0"/>
          <p:nvPr/>
        </p:nvPicPr>
        <p:blipFill rotWithShape="1">
          <a:blip r:embed="rId7">
            <a:alphaModFix/>
          </a:blip>
          <a:srcRect/>
          <a:stretch/>
        </p:blipFill>
        <p:spPr>
          <a:xfrm>
            <a:off x="189614" y="130746"/>
            <a:ext cx="1538026" cy="469553"/>
          </a:xfrm>
          <a:prstGeom prst="rect">
            <a:avLst/>
          </a:prstGeom>
          <a:noFill/>
          <a:ln>
            <a:noFill/>
          </a:ln>
        </p:spPr>
      </p:pic>
      <p:pic>
        <p:nvPicPr>
          <p:cNvPr id="2" name="Google Shape;141;p3">
            <a:hlinkClick r:id="rId8" action="ppaction://hlinkfile"/>
            <a:extLst>
              <a:ext uri="{FF2B5EF4-FFF2-40B4-BE49-F238E27FC236}">
                <a16:creationId xmlns:a16="http://schemas.microsoft.com/office/drawing/2014/main" id="{62A7C9F8-0FAB-32B3-54C2-0AA909B13A0B}"/>
              </a:ext>
            </a:extLst>
          </p:cNvPr>
          <p:cNvPicPr preferRelativeResize="0"/>
          <p:nvPr/>
        </p:nvPicPr>
        <p:blipFill rotWithShape="1">
          <a:blip r:embed="rId9">
            <a:alphaModFix/>
          </a:blip>
          <a:srcRect/>
          <a:stretch/>
        </p:blipFill>
        <p:spPr>
          <a:xfrm>
            <a:off x="251513" y="5824864"/>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500"/>
                                        <p:tgtEl>
                                          <p:spTgt spid="1016"/>
                                        </p:tgtEl>
                                      </p:cBhvr>
                                    </p:animEffect>
                                  </p:childTnLst>
                                </p:cTn>
                              </p:par>
                              <p:par>
                                <p:cTn id="8" presetID="10" presetClass="entr" presetSubtype="0" fill="hold" nodeType="withEffect">
                                  <p:stCondLst>
                                    <p:cond delay="200"/>
                                  </p:stCondLst>
                                  <p:childTnLst>
                                    <p:set>
                                      <p:cBhvr>
                                        <p:cTn id="9" dur="1" fill="hold">
                                          <p:stCondLst>
                                            <p:cond delay="0"/>
                                          </p:stCondLst>
                                        </p:cTn>
                                        <p:tgtEl>
                                          <p:spTgt spid="1019"/>
                                        </p:tgtEl>
                                        <p:attrNameLst>
                                          <p:attrName>style.visibility</p:attrName>
                                        </p:attrNameLst>
                                      </p:cBhvr>
                                      <p:to>
                                        <p:strVal val="visible"/>
                                      </p:to>
                                    </p:set>
                                    <p:animEffect transition="in" filter="fade">
                                      <p:cBhvr>
                                        <p:cTn id="10" dur="800"/>
                                        <p:tgtEl>
                                          <p:spTgt spid="1019"/>
                                        </p:tgtEl>
                                      </p:cBhvr>
                                    </p:animEffect>
                                  </p:childTnLst>
                                </p:cTn>
                              </p:par>
                              <p:par>
                                <p:cTn id="11" presetID="10" presetClass="entr" presetSubtype="0"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20"/>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זעיר לחקר האטמוספירה</a:t>
            </a:r>
            <a:endParaRPr/>
          </a:p>
        </p:txBody>
      </p:sp>
      <p:sp>
        <p:nvSpPr>
          <p:cNvPr id="951" name="Google Shape;951;p20"/>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52" name="Google Shape;952;p20"/>
          <p:cNvPicPr preferRelativeResize="0"/>
          <p:nvPr/>
        </p:nvPicPr>
        <p:blipFill rotWithShape="1">
          <a:blip r:embed="rId3">
            <a:alphaModFix/>
          </a:blip>
          <a:srcRect/>
          <a:stretch/>
        </p:blipFill>
        <p:spPr>
          <a:xfrm>
            <a:off x="189614" y="130746"/>
            <a:ext cx="1538026" cy="469553"/>
          </a:xfrm>
          <a:prstGeom prst="rect">
            <a:avLst/>
          </a:prstGeom>
          <a:noFill/>
          <a:ln>
            <a:noFill/>
          </a:ln>
        </p:spPr>
      </p:pic>
      <p:grpSp>
        <p:nvGrpSpPr>
          <p:cNvPr id="953" name="Google Shape;953;p20"/>
          <p:cNvGrpSpPr/>
          <p:nvPr/>
        </p:nvGrpSpPr>
        <p:grpSpPr>
          <a:xfrm>
            <a:off x="975807" y="944156"/>
            <a:ext cx="10799436" cy="5665848"/>
            <a:chOff x="975807" y="944156"/>
            <a:chExt cx="10799436" cy="5665848"/>
          </a:xfrm>
        </p:grpSpPr>
        <p:grpSp>
          <p:nvGrpSpPr>
            <p:cNvPr id="954" name="Google Shape;954;p20"/>
            <p:cNvGrpSpPr/>
            <p:nvPr/>
          </p:nvGrpSpPr>
          <p:grpSpPr>
            <a:xfrm rot="-245187">
              <a:off x="1138221" y="1311105"/>
              <a:ext cx="10474608" cy="4931950"/>
              <a:chOff x="998396" y="1346086"/>
              <a:chExt cx="10474608" cy="4931950"/>
            </a:xfrm>
          </p:grpSpPr>
          <p:sp>
            <p:nvSpPr>
              <p:cNvPr id="955" name="Google Shape;955;p20"/>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20"/>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57" name="Google Shape;957;p20"/>
              <p:cNvPicPr preferRelativeResize="0"/>
              <p:nvPr/>
            </p:nvPicPr>
            <p:blipFill rotWithShape="1">
              <a:blip r:embed="rId4">
                <a:alphaModFix/>
              </a:blip>
              <a:srcRect/>
              <a:stretch/>
            </p:blipFill>
            <p:spPr>
              <a:xfrm>
                <a:off x="1267436" y="1712625"/>
                <a:ext cx="3230539" cy="3595687"/>
              </a:xfrm>
              <a:prstGeom prst="rect">
                <a:avLst/>
              </a:prstGeom>
              <a:noFill/>
              <a:ln>
                <a:noFill/>
              </a:ln>
            </p:spPr>
          </p:pic>
          <p:sp>
            <p:nvSpPr>
              <p:cNvPr id="958" name="Google Shape;958;p20"/>
              <p:cNvSpPr/>
              <p:nvPr/>
            </p:nvSpPr>
            <p:spPr>
              <a:xfrm rot="10800000">
                <a:off x="1296662" y="5278466"/>
                <a:ext cx="1215531" cy="642653"/>
              </a:xfrm>
              <a:custGeom>
                <a:avLst/>
                <a:gdLst/>
                <a:ahLst/>
                <a:cxnLst/>
                <a:rect l="l" t="t" r="r" b="b"/>
                <a:pathLst>
                  <a:path w="1215531" h="642653" extrusionOk="0">
                    <a:moveTo>
                      <a:pt x="1054868" y="7811"/>
                    </a:moveTo>
                    <a:cubicBezTo>
                      <a:pt x="1000004" y="7664"/>
                      <a:pt x="945177" y="7187"/>
                      <a:pt x="890313" y="6783"/>
                    </a:cubicBezTo>
                    <a:cubicBezTo>
                      <a:pt x="780621" y="5975"/>
                      <a:pt x="670929" y="5057"/>
                      <a:pt x="561238" y="4690"/>
                    </a:cubicBezTo>
                    <a:cubicBezTo>
                      <a:pt x="453015" y="4322"/>
                      <a:pt x="344756" y="3992"/>
                      <a:pt x="236533" y="3845"/>
                    </a:cubicBezTo>
                    <a:cubicBezTo>
                      <a:pt x="162573" y="3698"/>
                      <a:pt x="43884" y="-11836"/>
                      <a:pt x="15681" y="79274"/>
                    </a:cubicBezTo>
                    <a:cubicBezTo>
                      <a:pt x="9218" y="100133"/>
                      <a:pt x="8410" y="122424"/>
                      <a:pt x="7749" y="144090"/>
                    </a:cubicBezTo>
                    <a:cubicBezTo>
                      <a:pt x="6941" y="170825"/>
                      <a:pt x="6720" y="197522"/>
                      <a:pt x="5986" y="224257"/>
                    </a:cubicBezTo>
                    <a:cubicBezTo>
                      <a:pt x="4994" y="260576"/>
                      <a:pt x="1212" y="297740"/>
                      <a:pt x="3452" y="334279"/>
                    </a:cubicBezTo>
                    <a:cubicBezTo>
                      <a:pt x="3342" y="334830"/>
                      <a:pt x="7712" y="399352"/>
                      <a:pt x="12229" y="430640"/>
                    </a:cubicBezTo>
                    <a:cubicBezTo>
                      <a:pt x="16158" y="457852"/>
                      <a:pt x="33895" y="470852"/>
                      <a:pt x="60226" y="474194"/>
                    </a:cubicBezTo>
                    <a:cubicBezTo>
                      <a:pt x="92212" y="478233"/>
                      <a:pt x="125042" y="478343"/>
                      <a:pt x="157248" y="479041"/>
                    </a:cubicBezTo>
                    <a:cubicBezTo>
                      <a:pt x="190996" y="479739"/>
                      <a:pt x="225736" y="482567"/>
                      <a:pt x="259448" y="480400"/>
                    </a:cubicBezTo>
                    <a:cubicBezTo>
                      <a:pt x="269253" y="506326"/>
                      <a:pt x="279352" y="532143"/>
                      <a:pt x="289818" y="557812"/>
                    </a:cubicBezTo>
                    <a:cubicBezTo>
                      <a:pt x="300835" y="584767"/>
                      <a:pt x="310787" y="612970"/>
                      <a:pt x="323126" y="639264"/>
                    </a:cubicBezTo>
                    <a:cubicBezTo>
                      <a:pt x="324448" y="642092"/>
                      <a:pt x="327386" y="643193"/>
                      <a:pt x="329846" y="642863"/>
                    </a:cubicBezTo>
                    <a:cubicBezTo>
                      <a:pt x="329846" y="642863"/>
                      <a:pt x="329883" y="642863"/>
                      <a:pt x="329883" y="642863"/>
                    </a:cubicBezTo>
                    <a:cubicBezTo>
                      <a:pt x="331352" y="642899"/>
                      <a:pt x="332784" y="642459"/>
                      <a:pt x="333849" y="641210"/>
                    </a:cubicBezTo>
                    <a:cubicBezTo>
                      <a:pt x="333959" y="641063"/>
                      <a:pt x="334069" y="640916"/>
                      <a:pt x="334179" y="640770"/>
                    </a:cubicBezTo>
                    <a:cubicBezTo>
                      <a:pt x="334767" y="640255"/>
                      <a:pt x="335244" y="639631"/>
                      <a:pt x="335648" y="638933"/>
                    </a:cubicBezTo>
                    <a:cubicBezTo>
                      <a:pt x="345160" y="627145"/>
                      <a:pt x="355075" y="611942"/>
                      <a:pt x="362677" y="599309"/>
                    </a:cubicBezTo>
                    <a:cubicBezTo>
                      <a:pt x="371417" y="584804"/>
                      <a:pt x="381185" y="571069"/>
                      <a:pt x="390145" y="556747"/>
                    </a:cubicBezTo>
                    <a:cubicBezTo>
                      <a:pt x="406267" y="531004"/>
                      <a:pt x="420919" y="507061"/>
                      <a:pt x="436416" y="481502"/>
                    </a:cubicBezTo>
                    <a:cubicBezTo>
                      <a:pt x="654808" y="481428"/>
                      <a:pt x="873200" y="481869"/>
                      <a:pt x="1091591" y="482493"/>
                    </a:cubicBezTo>
                    <a:cubicBezTo>
                      <a:pt x="1131803" y="482603"/>
                      <a:pt x="1177009" y="476544"/>
                      <a:pt x="1196032" y="436002"/>
                    </a:cubicBezTo>
                    <a:cubicBezTo>
                      <a:pt x="1204992" y="416906"/>
                      <a:pt x="1207783" y="396488"/>
                      <a:pt x="1208774" y="375592"/>
                    </a:cubicBezTo>
                    <a:cubicBezTo>
                      <a:pt x="1209986" y="349923"/>
                      <a:pt x="1210354" y="324217"/>
                      <a:pt x="1211125" y="298547"/>
                    </a:cubicBezTo>
                    <a:cubicBezTo>
                      <a:pt x="1212667" y="246033"/>
                      <a:pt x="1214944" y="193409"/>
                      <a:pt x="1215091" y="140859"/>
                    </a:cubicBezTo>
                    <a:cubicBezTo>
                      <a:pt x="1215164" y="103805"/>
                      <a:pt x="1211198" y="61463"/>
                      <a:pt x="1182444" y="34619"/>
                    </a:cubicBezTo>
                    <a:cubicBezTo>
                      <a:pt x="1148659" y="3110"/>
                      <a:pt x="1097504" y="7921"/>
                      <a:pt x="1054868" y="7811"/>
                    </a:cubicBezTo>
                    <a:close/>
                  </a:path>
                </a:pathLst>
              </a:custGeom>
              <a:solidFill>
                <a:srgbClr val="263F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20"/>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עדיין פעיל</a:t>
                </a:r>
                <a:endParaRPr/>
              </a:p>
            </p:txBody>
          </p:sp>
          <p:sp>
            <p:nvSpPr>
              <p:cNvPr id="960" name="Google Shape;960;p20"/>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92 דקות</a:t>
                </a:r>
                <a:endParaRPr/>
              </a:p>
            </p:txBody>
          </p:sp>
          <p:sp>
            <p:nvSpPr>
              <p:cNvPr id="961" name="Google Shape;961;p20"/>
              <p:cNvSpPr txBox="1"/>
              <p:nvPr/>
            </p:nvSpPr>
            <p:spPr>
              <a:xfrm>
                <a:off x="8101238" y="4193847"/>
                <a:ext cx="2154427"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משקל הלוויין</a:t>
                </a:r>
                <a:endParaRPr dirty="0"/>
              </a:p>
              <a:p>
                <a:pPr marL="0" marR="0" lvl="0" indent="0" algn="r" rtl="1">
                  <a:spcBef>
                    <a:spcPts val="0"/>
                  </a:spcBef>
                  <a:spcAft>
                    <a:spcPts val="0"/>
                  </a:spcAft>
                  <a:buNone/>
                </a:pPr>
                <a:r>
                  <a:rPr lang="iw-IL" sz="1600" dirty="0">
                    <a:solidFill>
                      <a:srgbClr val="263F63"/>
                    </a:solidFill>
                    <a:latin typeface="Open Sans"/>
                    <a:ea typeface="Open Sans"/>
                    <a:cs typeface="Open Sans"/>
                    <a:sym typeface="Open Sans"/>
                  </a:rPr>
                  <a:t>5 קילו</a:t>
                </a:r>
                <a:r>
                  <a:rPr lang="he-IL" sz="1600" dirty="0">
                    <a:solidFill>
                      <a:srgbClr val="263F63"/>
                    </a:solidFill>
                    <a:latin typeface="Open Sans"/>
                    <a:ea typeface="Open Sans"/>
                    <a:cs typeface="Open Sans"/>
                    <a:sym typeface="Open Sans"/>
                  </a:rPr>
                  <a:t>, גודל קרטון חלב</a:t>
                </a:r>
                <a:endParaRPr dirty="0"/>
              </a:p>
            </p:txBody>
          </p:sp>
          <p:sp>
            <p:nvSpPr>
              <p:cNvPr id="962" name="Google Shape;962;p20"/>
              <p:cNvSpPr txBox="1"/>
              <p:nvPr/>
            </p:nvSpPr>
            <p:spPr>
              <a:xfrm>
                <a:off x="8242583" y="2568112"/>
                <a:ext cx="2013084"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צילום וחקר העננים</a:t>
                </a:r>
                <a:endParaRPr/>
              </a:p>
            </p:txBody>
          </p:sp>
          <p:sp>
            <p:nvSpPr>
              <p:cNvPr id="963" name="Google Shape;963;p20"/>
              <p:cNvSpPr/>
              <p:nvPr/>
            </p:nvSpPr>
            <p:spPr>
              <a:xfrm>
                <a:off x="4718681" y="1551979"/>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dirty="0">
                    <a:solidFill>
                      <a:srgbClr val="263F63"/>
                    </a:solidFill>
                    <a:latin typeface="Open Sans"/>
                    <a:ea typeface="Open Sans"/>
                    <a:cs typeface="Open Sans"/>
                    <a:sym typeface="Open Sans"/>
                  </a:rPr>
                  <a:t>בּי גי יוּ סַאט BGUSAT</a:t>
                </a:r>
                <a:endParaRPr sz="3200" dirty="0">
                  <a:solidFill>
                    <a:srgbClr val="263F63"/>
                  </a:solidFill>
                  <a:latin typeface="Open Sans"/>
                  <a:ea typeface="Open Sans"/>
                  <a:cs typeface="Open Sans"/>
                  <a:sym typeface="Open Sans"/>
                </a:endParaRPr>
              </a:p>
            </p:txBody>
          </p:sp>
          <p:sp>
            <p:nvSpPr>
              <p:cNvPr id="964" name="Google Shape;964;p20"/>
              <p:cNvSpPr/>
              <p:nvPr/>
            </p:nvSpPr>
            <p:spPr>
              <a:xfrm>
                <a:off x="4718681" y="2087510"/>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dirty="0">
                    <a:solidFill>
                      <a:srgbClr val="263F63"/>
                    </a:solidFill>
                    <a:latin typeface="Open Sans"/>
                    <a:ea typeface="Open Sans"/>
                    <a:cs typeface="Open Sans"/>
                    <a:sym typeface="Open Sans"/>
                  </a:rPr>
                  <a:t>לוויין מחקרי בשיתוף עם אוניברסיטת בן גוריון</a:t>
                </a:r>
                <a:endParaRPr dirty="0"/>
              </a:p>
            </p:txBody>
          </p:sp>
          <p:sp>
            <p:nvSpPr>
              <p:cNvPr id="965" name="Google Shape;965;p20"/>
              <p:cNvSpPr/>
              <p:nvPr/>
            </p:nvSpPr>
            <p:spPr>
              <a:xfrm>
                <a:off x="1592198" y="5509584"/>
                <a:ext cx="670586" cy="3693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2000">
                    <a:solidFill>
                      <a:schemeClr val="lt1"/>
                    </a:solidFill>
                    <a:latin typeface="Open Sans"/>
                    <a:ea typeface="Open Sans"/>
                    <a:cs typeface="Open Sans"/>
                    <a:sym typeface="Open Sans"/>
                  </a:rPr>
                  <a:t>תוצר</a:t>
                </a:r>
                <a:r>
                  <a:rPr lang="iw-IL" sz="1800">
                    <a:solidFill>
                      <a:schemeClr val="lt1"/>
                    </a:solidFill>
                    <a:latin typeface="Open Sans"/>
                    <a:ea typeface="Open Sans"/>
                    <a:cs typeface="Open Sans"/>
                    <a:sym typeface="Open Sans"/>
                  </a:rPr>
                  <a:t> </a:t>
                </a:r>
                <a:endParaRPr/>
              </a:p>
            </p:txBody>
          </p:sp>
          <p:pic>
            <p:nvPicPr>
              <p:cNvPr id="966" name="Google Shape;966;p20"/>
              <p:cNvPicPr preferRelativeResize="0"/>
              <p:nvPr/>
            </p:nvPicPr>
            <p:blipFill rotWithShape="1">
              <a:blip r:embed="rId5">
                <a:alphaModFix/>
              </a:blip>
              <a:srcRect/>
              <a:stretch/>
            </p:blipFill>
            <p:spPr>
              <a:xfrm rot="10145187">
                <a:off x="10296122" y="2594424"/>
                <a:ext cx="555786" cy="501325"/>
              </a:xfrm>
              <a:prstGeom prst="rect">
                <a:avLst/>
              </a:prstGeom>
              <a:noFill/>
              <a:ln>
                <a:noFill/>
              </a:ln>
            </p:spPr>
          </p:pic>
          <p:sp>
            <p:nvSpPr>
              <p:cNvPr id="967" name="Google Shape;967;p20"/>
              <p:cNvSpPr/>
              <p:nvPr/>
            </p:nvSpPr>
            <p:spPr>
              <a:xfrm>
                <a:off x="10300196" y="34494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68" name="Google Shape;968;p20"/>
              <p:cNvPicPr preferRelativeResize="0"/>
              <p:nvPr/>
            </p:nvPicPr>
            <p:blipFill rotWithShape="1">
              <a:blip r:embed="rId6">
                <a:alphaModFix/>
              </a:blip>
              <a:srcRect/>
              <a:stretch/>
            </p:blipFill>
            <p:spPr>
              <a:xfrm rot="-10554813">
                <a:off x="10296123" y="4232724"/>
                <a:ext cx="555786" cy="501325"/>
              </a:xfrm>
              <a:prstGeom prst="rect">
                <a:avLst/>
              </a:prstGeom>
              <a:noFill/>
              <a:ln>
                <a:noFill/>
              </a:ln>
            </p:spPr>
          </p:pic>
          <p:sp>
            <p:nvSpPr>
              <p:cNvPr id="969" name="Google Shape;969;p20"/>
              <p:cNvSpPr/>
              <p:nvPr/>
            </p:nvSpPr>
            <p:spPr>
              <a:xfrm>
                <a:off x="10300196" y="50877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0" name="Google Shape;970;p20"/>
              <p:cNvSpPr/>
              <p:nvPr/>
            </p:nvSpPr>
            <p:spPr>
              <a:xfrm>
                <a:off x="10463503" y="3574879"/>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1" name="Google Shape;971;p20"/>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972" name="Google Shape;972;p20"/>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73" name="Google Shape;973;p20"/>
            <p:cNvPicPr preferRelativeResize="0"/>
            <p:nvPr/>
          </p:nvPicPr>
          <p:blipFill rotWithShape="1">
            <a:blip r:embed="rId7">
              <a:alphaModFix/>
            </a:blip>
            <a:srcRect l="28819" t="7753" r="28178" b="49243"/>
            <a:stretch/>
          </p:blipFill>
          <p:spPr>
            <a:xfrm rot="-267628">
              <a:off x="4806764" y="1731513"/>
              <a:ext cx="583467" cy="583467"/>
            </a:xfrm>
            <a:prstGeom prst="ellipse">
              <a:avLst/>
            </a:prstGeom>
            <a:noFill/>
            <a:ln>
              <a:noFill/>
            </a:ln>
          </p:spPr>
        </p:pic>
        <p:pic>
          <p:nvPicPr>
            <p:cNvPr id="974" name="Google Shape;974;p20"/>
            <p:cNvPicPr preferRelativeResize="0"/>
            <p:nvPr/>
          </p:nvPicPr>
          <p:blipFill rotWithShape="1">
            <a:blip r:embed="rId8">
              <a:alphaModFix/>
            </a:blip>
            <a:srcRect/>
            <a:stretch/>
          </p:blipFill>
          <p:spPr>
            <a:xfrm rot="-368589">
              <a:off x="5564141" y="1640652"/>
              <a:ext cx="916086" cy="574305"/>
            </a:xfrm>
            <a:prstGeom prst="rect">
              <a:avLst/>
            </a:prstGeom>
            <a:noFill/>
            <a:ln>
              <a:noFill/>
            </a:ln>
          </p:spPr>
        </p:pic>
        <p:pic>
          <p:nvPicPr>
            <p:cNvPr id="975" name="Google Shape;975;p20"/>
            <p:cNvPicPr preferRelativeResize="0"/>
            <p:nvPr/>
          </p:nvPicPr>
          <p:blipFill rotWithShape="1">
            <a:blip r:embed="rId9">
              <a:alphaModFix/>
            </a:blip>
            <a:srcRect/>
            <a:stretch/>
          </p:blipFill>
          <p:spPr>
            <a:xfrm rot="-589513">
              <a:off x="10634053" y="4030243"/>
              <a:ext cx="239759" cy="237119"/>
            </a:xfrm>
            <a:prstGeom prst="rect">
              <a:avLst/>
            </a:prstGeom>
            <a:noFill/>
            <a:ln>
              <a:noFill/>
            </a:ln>
          </p:spPr>
        </p:pic>
        <p:pic>
          <p:nvPicPr>
            <p:cNvPr id="976" name="Google Shape;976;p20"/>
            <p:cNvPicPr preferRelativeResize="0"/>
            <p:nvPr/>
          </p:nvPicPr>
          <p:blipFill rotWithShape="1">
            <a:blip r:embed="rId10">
              <a:alphaModFix/>
            </a:blip>
            <a:srcRect l="21057" r="23692"/>
            <a:stretch/>
          </p:blipFill>
          <p:spPr>
            <a:xfrm rot="-277511">
              <a:off x="5306378" y="2651787"/>
              <a:ext cx="2264118" cy="2731975"/>
            </a:xfrm>
            <a:prstGeom prst="rect">
              <a:avLst/>
            </a:prstGeom>
            <a:noFill/>
            <a:ln w="76200" cap="flat" cmpd="sng">
              <a:solidFill>
                <a:schemeClr val="lt1"/>
              </a:solidFill>
              <a:prstDash val="solid"/>
              <a:round/>
              <a:headEnd type="none" w="sm" len="sm"/>
              <a:tailEnd type="none" w="sm" len="sm"/>
            </a:ln>
          </p:spPr>
        </p:pic>
      </p:grpSp>
      <p:pic>
        <p:nvPicPr>
          <p:cNvPr id="2" name="Google Shape;141;p3">
            <a:hlinkClick r:id="rId11" action="ppaction://hlinkfile"/>
            <a:extLst>
              <a:ext uri="{FF2B5EF4-FFF2-40B4-BE49-F238E27FC236}">
                <a16:creationId xmlns:a16="http://schemas.microsoft.com/office/drawing/2014/main" id="{4D94BF92-6FB5-8917-3B6B-85F758D1D569}"/>
              </a:ext>
            </a:extLst>
          </p:cNvPr>
          <p:cNvPicPr preferRelativeResize="0"/>
          <p:nvPr/>
        </p:nvPicPr>
        <p:blipFill rotWithShape="1">
          <a:blip r:embed="rId12">
            <a:alphaModFix/>
          </a:blip>
          <a:srcRect/>
          <a:stretch/>
        </p:blipFill>
        <p:spPr>
          <a:xfrm>
            <a:off x="251513" y="5824864"/>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fade">
                                      <p:cBhvr>
                                        <p:cTn id="7" dur="500"/>
                                        <p:tgtEl>
                                          <p:spTgt spid="9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1"/>
                                        </p:tgtEl>
                                        <p:attrNameLst>
                                          <p:attrName>style.visibility</p:attrName>
                                        </p:attrNameLst>
                                      </p:cBhvr>
                                      <p:to>
                                        <p:strVal val="visible"/>
                                      </p:to>
                                    </p:set>
                                    <p:animEffect transition="in" filter="fade">
                                      <p:cBhvr>
                                        <p:cTn id="11" dur="500"/>
                                        <p:tgtEl>
                                          <p:spTgt spid="9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53"/>
                                        </p:tgtEl>
                                        <p:attrNameLst>
                                          <p:attrName>style.visibility</p:attrName>
                                        </p:attrNameLst>
                                      </p:cBhvr>
                                      <p:to>
                                        <p:strVal val="visible"/>
                                      </p:to>
                                    </p:set>
                                    <p:animEffect transition="in" filter="fade">
                                      <p:cBhvr>
                                        <p:cTn id="15" dur="800"/>
                                        <p:tgtEl>
                                          <p:spTgt spid="953"/>
                                        </p:tgtEl>
                                      </p:cBhvr>
                                    </p:animEffect>
                                  </p:childTnLst>
                                </p:cTn>
                              </p:par>
                              <p:par>
                                <p:cTn id="16" presetID="10" presetClass="entr" presetSubtype="0" fill="hold"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21"/>
          <p:cNvGrpSpPr/>
          <p:nvPr/>
        </p:nvGrpSpPr>
        <p:grpSpPr>
          <a:xfrm rot="-275684">
            <a:off x="1453035" y="1319068"/>
            <a:ext cx="10474608" cy="4931950"/>
            <a:chOff x="998396" y="1346086"/>
            <a:chExt cx="10474608" cy="4931950"/>
          </a:xfrm>
        </p:grpSpPr>
        <p:sp>
          <p:nvSpPr>
            <p:cNvPr id="983" name="Google Shape;983;p21"/>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21"/>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85" name="Google Shape;985;p21"/>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dirty="0">
                <a:solidFill>
                  <a:schemeClr val="lt1"/>
                </a:solidFill>
                <a:latin typeface="Open Sans"/>
                <a:ea typeface="Open Sans"/>
                <a:cs typeface="Open Sans"/>
                <a:sym typeface="Open Sans"/>
              </a:rPr>
              <a:t>לוויין זעיר</a:t>
            </a:r>
            <a:r>
              <a:rPr lang="he-IL" sz="3200" dirty="0">
                <a:solidFill>
                  <a:schemeClr val="lt1"/>
                </a:solidFill>
                <a:latin typeface="Open Sans"/>
                <a:ea typeface="Open Sans"/>
                <a:cs typeface="Open Sans"/>
                <a:sym typeface="Open Sans"/>
              </a:rPr>
              <a:t> (ננו לווין)</a:t>
            </a:r>
            <a:endParaRPr dirty="0"/>
          </a:p>
        </p:txBody>
      </p:sp>
      <p:grpSp>
        <p:nvGrpSpPr>
          <p:cNvPr id="986" name="Google Shape;986;p21"/>
          <p:cNvGrpSpPr/>
          <p:nvPr/>
        </p:nvGrpSpPr>
        <p:grpSpPr>
          <a:xfrm>
            <a:off x="1300635" y="1166668"/>
            <a:ext cx="10474608" cy="4931950"/>
            <a:chOff x="1300635" y="1166668"/>
            <a:chExt cx="10474608" cy="4931950"/>
          </a:xfrm>
        </p:grpSpPr>
        <p:grpSp>
          <p:nvGrpSpPr>
            <p:cNvPr id="987" name="Google Shape;987;p21"/>
            <p:cNvGrpSpPr/>
            <p:nvPr/>
          </p:nvGrpSpPr>
          <p:grpSpPr>
            <a:xfrm>
              <a:off x="1300635" y="1166668"/>
              <a:ext cx="10474608" cy="4931950"/>
              <a:chOff x="998396" y="1346086"/>
              <a:chExt cx="10474608" cy="4931950"/>
            </a:xfrm>
          </p:grpSpPr>
          <p:sp>
            <p:nvSpPr>
              <p:cNvPr id="988" name="Google Shape;988;p21"/>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21"/>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21"/>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עדיין פעיל בחלל</a:t>
                </a:r>
                <a:endParaRPr/>
              </a:p>
            </p:txBody>
          </p:sp>
          <p:sp>
            <p:nvSpPr>
              <p:cNvPr id="991" name="Google Shape;991;p21"/>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גודלו </a:t>
                </a:r>
                <a:r>
                  <a:rPr lang="he-IL" sz="1600" b="1" dirty="0">
                    <a:solidFill>
                      <a:srgbClr val="263F63"/>
                    </a:solidFill>
                    <a:latin typeface="Open Sans"/>
                    <a:ea typeface="Open Sans"/>
                    <a:cs typeface="Open Sans"/>
                    <a:sym typeface="Open Sans"/>
                  </a:rPr>
                  <a:t>ומשקלו</a:t>
                </a:r>
                <a:r>
                  <a:rPr lang="iw-IL" sz="1600" b="1" dirty="0">
                    <a:solidFill>
                      <a:srgbClr val="263F63"/>
                    </a:solidFill>
                    <a:latin typeface="Open Sans"/>
                    <a:ea typeface="Open Sans"/>
                    <a:cs typeface="Open Sans"/>
                    <a:sym typeface="Open Sans"/>
                  </a:rPr>
                  <a:t> </a:t>
                </a:r>
                <a:br>
                  <a:rPr lang="iw-IL" sz="1600" b="1" dirty="0">
                    <a:solidFill>
                      <a:srgbClr val="263F63"/>
                    </a:solidFill>
                    <a:latin typeface="Open Sans"/>
                    <a:ea typeface="Open Sans"/>
                    <a:cs typeface="Open Sans"/>
                    <a:sym typeface="Open Sans"/>
                  </a:rPr>
                </a:br>
                <a:r>
                  <a:rPr lang="iw-IL" sz="1600" dirty="0">
                    <a:solidFill>
                      <a:srgbClr val="263F63"/>
                    </a:solidFill>
                    <a:latin typeface="Open Sans"/>
                    <a:ea typeface="Open Sans"/>
                    <a:cs typeface="Open Sans"/>
                    <a:sym typeface="Open Sans"/>
                  </a:rPr>
                  <a:t>קרטון חלב</a:t>
                </a:r>
                <a:r>
                  <a:rPr lang="he-IL" sz="1600" dirty="0">
                    <a:solidFill>
                      <a:srgbClr val="263F63"/>
                    </a:solidFill>
                    <a:latin typeface="Open Sans"/>
                    <a:ea typeface="Open Sans"/>
                    <a:cs typeface="Open Sans"/>
                    <a:sym typeface="Open Sans"/>
                  </a:rPr>
                  <a:t>, 1 ק"ג</a:t>
                </a:r>
                <a:endParaRPr dirty="0"/>
              </a:p>
            </p:txBody>
          </p:sp>
          <p:sp>
            <p:nvSpPr>
              <p:cNvPr id="992" name="Google Shape;992;p21"/>
              <p:cNvSpPr txBox="1"/>
              <p:nvPr/>
            </p:nvSpPr>
            <p:spPr>
              <a:xfrm>
                <a:off x="8467300" y="419382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dirty="0">
                    <a:solidFill>
                      <a:srgbClr val="263F63"/>
                    </a:solidFill>
                    <a:latin typeface="Open Sans"/>
                    <a:ea typeface="Open Sans"/>
                    <a:cs typeface="Open Sans"/>
                    <a:sym typeface="Open Sans"/>
                  </a:rPr>
                  <a:t>זמן הקפה</a:t>
                </a:r>
                <a:endParaRPr dirty="0"/>
              </a:p>
              <a:p>
                <a:pPr marL="0" marR="0" lvl="0" indent="0" algn="r" rtl="1">
                  <a:spcBef>
                    <a:spcPts val="0"/>
                  </a:spcBef>
                  <a:spcAft>
                    <a:spcPts val="0"/>
                  </a:spcAft>
                  <a:buNone/>
                </a:pPr>
                <a:r>
                  <a:rPr lang="iw-IL" sz="1600" dirty="0">
                    <a:solidFill>
                      <a:srgbClr val="263F63"/>
                    </a:solidFill>
                    <a:latin typeface="Open Sans"/>
                    <a:ea typeface="Open Sans"/>
                    <a:cs typeface="Open Sans"/>
                    <a:sym typeface="Open Sans"/>
                  </a:rPr>
                  <a:t>90</a:t>
                </a:r>
                <a:r>
                  <a:rPr lang="he-IL" sz="1600" dirty="0">
                    <a:solidFill>
                      <a:srgbClr val="263F63"/>
                    </a:solidFill>
                    <a:latin typeface="Open Sans"/>
                    <a:ea typeface="Open Sans"/>
                    <a:cs typeface="Open Sans"/>
                    <a:sym typeface="Open Sans"/>
                  </a:rPr>
                  <a:t> </a:t>
                </a:r>
                <a:r>
                  <a:rPr lang="iw-IL" sz="1600" dirty="0">
                    <a:solidFill>
                      <a:srgbClr val="263F63"/>
                    </a:solidFill>
                    <a:latin typeface="Open Sans"/>
                    <a:ea typeface="Open Sans"/>
                    <a:cs typeface="Open Sans"/>
                    <a:sym typeface="Open Sans"/>
                  </a:rPr>
                  <a:t> דקות</a:t>
                </a:r>
                <a:endParaRPr dirty="0"/>
              </a:p>
            </p:txBody>
          </p:sp>
          <p:pic>
            <p:nvPicPr>
              <p:cNvPr id="993" name="Google Shape;993;p21"/>
              <p:cNvPicPr preferRelativeResize="0"/>
              <p:nvPr/>
            </p:nvPicPr>
            <p:blipFill rotWithShape="1">
              <a:blip r:embed="rId3">
                <a:alphaModFix/>
              </a:blip>
              <a:srcRect/>
              <a:stretch/>
            </p:blipFill>
            <p:spPr>
              <a:xfrm>
                <a:off x="10293766" y="2627391"/>
                <a:ext cx="555786" cy="501325"/>
              </a:xfrm>
              <a:prstGeom prst="rect">
                <a:avLst/>
              </a:prstGeom>
              <a:noFill/>
              <a:ln>
                <a:noFill/>
              </a:ln>
            </p:spPr>
          </p:pic>
          <p:sp>
            <p:nvSpPr>
              <p:cNvPr id="994" name="Google Shape;994;p21"/>
              <p:cNvSpPr/>
              <p:nvPr/>
            </p:nvSpPr>
            <p:spPr>
              <a:xfrm rot="-9900000">
                <a:off x="10300196" y="5054707"/>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21"/>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996" name="Google Shape;996;p21"/>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21"/>
              <p:cNvSpPr txBox="1"/>
              <p:nvPr/>
            </p:nvSpPr>
            <p:spPr>
              <a:xfrm>
                <a:off x="5319243" y="2568112"/>
                <a:ext cx="4936424" cy="58473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he-IL" sz="1600" b="1" dirty="0">
                    <a:solidFill>
                      <a:srgbClr val="263F63"/>
                    </a:solidFill>
                    <a:latin typeface="Open Sans"/>
                    <a:ea typeface="Open Sans"/>
                    <a:sym typeface="Open Sans"/>
                  </a:rPr>
                  <a:t>משימה</a:t>
                </a:r>
                <a:r>
                  <a:rPr lang="he-IL" sz="1600" dirty="0">
                    <a:solidFill>
                      <a:srgbClr val="263F63"/>
                    </a:solidFill>
                    <a:latin typeface="Open Sans"/>
                    <a:ea typeface="Open Sans"/>
                    <a:sym typeface="Open Sans"/>
                  </a:rPr>
                  <a:t>: </a:t>
                </a:r>
                <a:r>
                  <a:rPr lang="he-IL" sz="1600" dirty="0">
                    <a:solidFill>
                      <a:srgbClr val="263F63"/>
                    </a:solidFill>
                    <a:latin typeface="Open Sans"/>
                    <a:ea typeface="Open Sans"/>
                  </a:rPr>
                  <a:t>קליטת אותות מצוקה ממטיילים בעולם, במקומות שאין קליטה סלולרית, על ידי שידורי אותות רדיו</a:t>
                </a:r>
                <a:endParaRPr sz="1600" dirty="0">
                  <a:solidFill>
                    <a:srgbClr val="263F63"/>
                  </a:solidFill>
                  <a:latin typeface="Open Sans"/>
                  <a:ea typeface="Open Sans"/>
                  <a:cs typeface="Open Sans"/>
                </a:endParaRPr>
              </a:p>
            </p:txBody>
          </p:sp>
        </p:grpSp>
        <p:pic>
          <p:nvPicPr>
            <p:cNvPr id="998" name="Google Shape;998;p21"/>
            <p:cNvPicPr preferRelativeResize="0"/>
            <p:nvPr/>
          </p:nvPicPr>
          <p:blipFill rotWithShape="1">
            <a:blip r:embed="rId4">
              <a:alphaModFix/>
            </a:blip>
            <a:srcRect/>
            <a:stretch/>
          </p:blipFill>
          <p:spPr>
            <a:xfrm rot="173606">
              <a:off x="5944770" y="1506856"/>
              <a:ext cx="895077" cy="904968"/>
            </a:xfrm>
            <a:prstGeom prst="rect">
              <a:avLst/>
            </a:prstGeom>
            <a:noFill/>
            <a:ln>
              <a:noFill/>
            </a:ln>
          </p:spPr>
        </p:pic>
        <p:pic>
          <p:nvPicPr>
            <p:cNvPr id="999" name="Google Shape;999;p21"/>
            <p:cNvPicPr preferRelativeResize="0"/>
            <p:nvPr/>
          </p:nvPicPr>
          <p:blipFill rotWithShape="1">
            <a:blip r:embed="rId5">
              <a:alphaModFix/>
            </a:blip>
            <a:srcRect/>
            <a:stretch/>
          </p:blipFill>
          <p:spPr>
            <a:xfrm>
              <a:off x="4874833" y="1521953"/>
              <a:ext cx="837256" cy="866742"/>
            </a:xfrm>
            <a:prstGeom prst="rect">
              <a:avLst/>
            </a:prstGeom>
            <a:noFill/>
            <a:ln>
              <a:noFill/>
            </a:ln>
          </p:spPr>
        </p:pic>
        <p:pic>
          <p:nvPicPr>
            <p:cNvPr id="1000" name="Google Shape;1000;p21"/>
            <p:cNvPicPr preferRelativeResize="0"/>
            <p:nvPr/>
          </p:nvPicPr>
          <p:blipFill rotWithShape="1">
            <a:blip r:embed="rId6">
              <a:alphaModFix/>
            </a:blip>
            <a:srcRect/>
            <a:stretch/>
          </p:blipFill>
          <p:spPr>
            <a:xfrm>
              <a:off x="1830941" y="1551300"/>
              <a:ext cx="2854559" cy="3519237"/>
            </a:xfrm>
            <a:prstGeom prst="rect">
              <a:avLst/>
            </a:prstGeom>
            <a:noFill/>
            <a:ln>
              <a:noFill/>
            </a:ln>
          </p:spPr>
        </p:pic>
        <p:pic>
          <p:nvPicPr>
            <p:cNvPr id="1001" name="Google Shape;1001;p21"/>
            <p:cNvPicPr preferRelativeResize="0"/>
            <p:nvPr/>
          </p:nvPicPr>
          <p:blipFill rotWithShape="1">
            <a:blip r:embed="rId7">
              <a:alphaModFix/>
            </a:blip>
            <a:srcRect/>
            <a:stretch/>
          </p:blipFill>
          <p:spPr>
            <a:xfrm rot="10800000">
              <a:off x="2267197" y="4951053"/>
              <a:ext cx="2399480" cy="773167"/>
            </a:xfrm>
            <a:prstGeom prst="rect">
              <a:avLst/>
            </a:prstGeom>
            <a:noFill/>
            <a:ln>
              <a:noFill/>
            </a:ln>
          </p:spPr>
        </p:pic>
        <p:sp>
          <p:nvSpPr>
            <p:cNvPr id="1002" name="Google Shape;1002;p21"/>
            <p:cNvSpPr/>
            <p:nvPr/>
          </p:nvSpPr>
          <p:spPr>
            <a:xfrm>
              <a:off x="1823956" y="5157199"/>
              <a:ext cx="2753281"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600">
                  <a:solidFill>
                    <a:schemeClr val="lt1"/>
                  </a:solidFill>
                  <a:latin typeface="Open Sans"/>
                  <a:ea typeface="Open Sans"/>
                  <a:cs typeface="Open Sans"/>
                  <a:sym typeface="Open Sans"/>
                </a:rPr>
                <a:t>הלוויין דוכיפת 2 -</a:t>
              </a:r>
              <a:br>
                <a:rPr lang="iw-IL" sz="1600">
                  <a:solidFill>
                    <a:schemeClr val="lt1"/>
                  </a:solidFill>
                  <a:latin typeface="Open Sans"/>
                  <a:ea typeface="Open Sans"/>
                  <a:cs typeface="Open Sans"/>
                  <a:sym typeface="Open Sans"/>
                </a:rPr>
              </a:br>
              <a:r>
                <a:rPr lang="iw-IL" sz="1600">
                  <a:solidFill>
                    <a:schemeClr val="lt1"/>
                  </a:solidFill>
                  <a:latin typeface="Open Sans"/>
                  <a:ea typeface="Open Sans"/>
                  <a:cs typeface="Open Sans"/>
                  <a:sym typeface="Open Sans"/>
                </a:rPr>
                <a:t>אשר שוגר בשנת 2017</a:t>
              </a:r>
              <a:endParaRPr/>
            </a:p>
          </p:txBody>
        </p:sp>
        <p:pic>
          <p:nvPicPr>
            <p:cNvPr id="1003" name="Google Shape;1003;p21"/>
            <p:cNvPicPr preferRelativeResize="0"/>
            <p:nvPr/>
          </p:nvPicPr>
          <p:blipFill rotWithShape="1">
            <a:blip r:embed="rId8">
              <a:alphaModFix/>
            </a:blip>
            <a:srcRect/>
            <a:stretch/>
          </p:blipFill>
          <p:spPr>
            <a:xfrm rot="10800000">
              <a:off x="10596005" y="3246899"/>
              <a:ext cx="555786" cy="501325"/>
            </a:xfrm>
            <a:prstGeom prst="rect">
              <a:avLst/>
            </a:prstGeom>
            <a:noFill/>
            <a:ln>
              <a:noFill/>
            </a:ln>
          </p:spPr>
        </p:pic>
        <p:pic>
          <p:nvPicPr>
            <p:cNvPr id="1004" name="Google Shape;1004;p21"/>
            <p:cNvPicPr preferRelativeResize="0"/>
            <p:nvPr/>
          </p:nvPicPr>
          <p:blipFill rotWithShape="1">
            <a:blip r:embed="rId9">
              <a:alphaModFix/>
            </a:blip>
            <a:srcRect/>
            <a:stretch/>
          </p:blipFill>
          <p:spPr>
            <a:xfrm>
              <a:off x="10754016" y="3394271"/>
              <a:ext cx="239759" cy="237119"/>
            </a:xfrm>
            <a:prstGeom prst="rect">
              <a:avLst/>
            </a:prstGeom>
            <a:noFill/>
            <a:ln>
              <a:noFill/>
            </a:ln>
          </p:spPr>
        </p:pic>
        <p:grpSp>
          <p:nvGrpSpPr>
            <p:cNvPr id="1005" name="Google Shape;1005;p21"/>
            <p:cNvGrpSpPr/>
            <p:nvPr/>
          </p:nvGrpSpPr>
          <p:grpSpPr>
            <a:xfrm>
              <a:off x="10602435" y="4086273"/>
              <a:ext cx="542925" cy="485775"/>
              <a:chOff x="10602435" y="3270040"/>
              <a:chExt cx="542925" cy="485775"/>
            </a:xfrm>
          </p:grpSpPr>
          <p:sp>
            <p:nvSpPr>
              <p:cNvPr id="1006" name="Google Shape;1006;p21"/>
              <p:cNvSpPr/>
              <p:nvPr/>
            </p:nvSpPr>
            <p:spPr>
              <a:xfrm>
                <a:off x="10602435" y="3270040"/>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21"/>
              <p:cNvSpPr/>
              <p:nvPr/>
            </p:nvSpPr>
            <p:spPr>
              <a:xfrm>
                <a:off x="10765742" y="3395461"/>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08" name="Google Shape;1008;p21"/>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dirty="0">
                  <a:solidFill>
                    <a:srgbClr val="263F63"/>
                  </a:solidFill>
                  <a:latin typeface="Open Sans"/>
                  <a:ea typeface="Open Sans"/>
                  <a:cs typeface="Open Sans"/>
                  <a:sym typeface="Open Sans"/>
                </a:rPr>
                <a:t>סדרת לווייני דוכיפת</a:t>
              </a:r>
              <a:endParaRPr dirty="0"/>
            </a:p>
          </p:txBody>
        </p:sp>
        <p:sp>
          <p:nvSpPr>
            <p:cNvPr id="1009" name="Google Shape;1009;p21"/>
            <p:cNvSpPr/>
            <p:nvPr/>
          </p:nvSpPr>
          <p:spPr>
            <a:xfrm>
              <a:off x="5073835" y="1905046"/>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dirty="0">
                  <a:solidFill>
                    <a:srgbClr val="263F63"/>
                  </a:solidFill>
                  <a:latin typeface="Open Sans"/>
                  <a:ea typeface="Open Sans"/>
                  <a:cs typeface="Open Sans"/>
                  <a:sym typeface="Open Sans"/>
                </a:rPr>
                <a:t>לוויין התלמידים </a:t>
              </a:r>
              <a:r>
                <a:rPr lang="he-IL" sz="1800" dirty="0">
                  <a:solidFill>
                    <a:srgbClr val="263F63"/>
                  </a:solidFill>
                  <a:latin typeface="Open Sans"/>
                  <a:ea typeface="Open Sans"/>
                  <a:cs typeface="Open Sans"/>
                  <a:sym typeface="Open Sans"/>
                </a:rPr>
                <a:t>הישראלי </a:t>
              </a:r>
              <a:r>
                <a:rPr lang="iw-IL" sz="1800" dirty="0">
                  <a:solidFill>
                    <a:srgbClr val="263F63"/>
                  </a:solidFill>
                  <a:latin typeface="Open Sans"/>
                  <a:ea typeface="Open Sans"/>
                  <a:cs typeface="Open Sans"/>
                  <a:sym typeface="Open Sans"/>
                </a:rPr>
                <a:t>הראשון</a:t>
              </a:r>
              <a:endParaRPr dirty="0"/>
            </a:p>
          </p:txBody>
        </p:sp>
      </p:grpSp>
      <p:pic>
        <p:nvPicPr>
          <p:cNvPr id="1010" name="Google Shape;1010;p21"/>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5"/>
                                        </p:tgtEl>
                                        <p:attrNameLst>
                                          <p:attrName>style.visibility</p:attrName>
                                        </p:attrNameLst>
                                      </p:cBhvr>
                                      <p:to>
                                        <p:strVal val="visible"/>
                                      </p:to>
                                    </p:set>
                                    <p:animEffect transition="in" filter="fade">
                                      <p:cBhvr>
                                        <p:cTn id="7" dur="500"/>
                                        <p:tgtEl>
                                          <p:spTgt spid="985"/>
                                        </p:tgtEl>
                                      </p:cBhvr>
                                    </p:animEffect>
                                  </p:childTnLst>
                                </p:cTn>
                              </p:par>
                              <p:par>
                                <p:cTn id="8" presetID="10" presetClass="entr" presetSubtype="0" fill="hold" nodeType="withEffect">
                                  <p:stCondLst>
                                    <p:cond delay="10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500"/>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grpSp>
        <p:nvGrpSpPr>
          <p:cNvPr id="1043" name="Google Shape;1043;p23"/>
          <p:cNvGrpSpPr/>
          <p:nvPr/>
        </p:nvGrpSpPr>
        <p:grpSpPr>
          <a:xfrm rot="-275684">
            <a:off x="1453035" y="1319068"/>
            <a:ext cx="10474608" cy="4931950"/>
            <a:chOff x="998396" y="1346086"/>
            <a:chExt cx="10474608" cy="4931950"/>
          </a:xfrm>
        </p:grpSpPr>
        <p:sp>
          <p:nvSpPr>
            <p:cNvPr id="1044" name="Google Shape;1044;p23"/>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5" name="Google Shape;1045;p23"/>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6" name="Google Shape;1046;p23"/>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לטובת מחקר וסביבה</a:t>
            </a:r>
            <a:endParaRPr/>
          </a:p>
        </p:txBody>
      </p:sp>
      <p:grpSp>
        <p:nvGrpSpPr>
          <p:cNvPr id="1047" name="Google Shape;1047;p23"/>
          <p:cNvGrpSpPr/>
          <p:nvPr/>
        </p:nvGrpSpPr>
        <p:grpSpPr>
          <a:xfrm>
            <a:off x="1300635" y="1166668"/>
            <a:ext cx="10474608" cy="4931950"/>
            <a:chOff x="1300635" y="1166668"/>
            <a:chExt cx="10474608" cy="4931950"/>
          </a:xfrm>
        </p:grpSpPr>
        <p:sp>
          <p:nvSpPr>
            <p:cNvPr id="1048" name="Google Shape;1048;p23"/>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1049;p23"/>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0" name="Google Shape;1050;p23"/>
            <p:cNvSpPr txBox="1"/>
            <p:nvPr/>
          </p:nvSpPr>
          <p:spPr>
            <a:xfrm>
              <a:off x="8769539" y="483650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5 שנים</a:t>
              </a:r>
              <a:endParaRPr/>
            </a:p>
          </p:txBody>
        </p:sp>
        <p:sp>
          <p:nvSpPr>
            <p:cNvPr id="1051" name="Google Shape;1051;p23"/>
            <p:cNvSpPr txBox="1"/>
            <p:nvPr/>
          </p:nvSpPr>
          <p:spPr>
            <a:xfrm>
              <a:off x="8769539" y="3210792"/>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משקל הלוויין</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275 קילו</a:t>
              </a:r>
              <a:endParaRPr/>
            </a:p>
          </p:txBody>
        </p:sp>
        <p:sp>
          <p:nvSpPr>
            <p:cNvPr id="1052" name="Google Shape;1052;p23"/>
            <p:cNvSpPr txBox="1"/>
            <p:nvPr/>
          </p:nvSpPr>
          <p:spPr>
            <a:xfrm>
              <a:off x="8769539" y="4014409"/>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99 דקות</a:t>
              </a:r>
              <a:endParaRPr/>
            </a:p>
          </p:txBody>
        </p:sp>
        <p:sp>
          <p:nvSpPr>
            <p:cNvPr id="1053" name="Google Shape;1053;p23"/>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ונוס</a:t>
              </a:r>
              <a:endParaRPr/>
            </a:p>
          </p:txBody>
        </p:sp>
        <p:sp>
          <p:nvSpPr>
            <p:cNvPr id="1054" name="Google Shape;1054;p23"/>
            <p:cNvSpPr/>
            <p:nvPr/>
          </p:nvSpPr>
          <p:spPr>
            <a:xfrm>
              <a:off x="5073835" y="1905046"/>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a:solidFill>
                    <a:srgbClr val="263F63"/>
                  </a:solidFill>
                  <a:latin typeface="Open Sans"/>
                  <a:ea typeface="Open Sans"/>
                  <a:cs typeface="Open Sans"/>
                  <a:sym typeface="Open Sans"/>
                </a:rPr>
                <a:t>לוויין לחקר הסביבה</a:t>
              </a:r>
              <a:endParaRPr/>
            </a:p>
          </p:txBody>
        </p:sp>
        <p:pic>
          <p:nvPicPr>
            <p:cNvPr id="1055" name="Google Shape;1055;p23"/>
            <p:cNvPicPr preferRelativeResize="0"/>
            <p:nvPr/>
          </p:nvPicPr>
          <p:blipFill rotWithShape="1">
            <a:blip r:embed="rId3">
              <a:alphaModFix/>
            </a:blip>
            <a:srcRect/>
            <a:stretch/>
          </p:blipFill>
          <p:spPr>
            <a:xfrm>
              <a:off x="10596005" y="2447973"/>
              <a:ext cx="555786" cy="501325"/>
            </a:xfrm>
            <a:prstGeom prst="rect">
              <a:avLst/>
            </a:prstGeom>
            <a:noFill/>
            <a:ln>
              <a:noFill/>
            </a:ln>
          </p:spPr>
        </p:pic>
        <p:pic>
          <p:nvPicPr>
            <p:cNvPr id="1056" name="Google Shape;1056;p23"/>
            <p:cNvPicPr preferRelativeResize="0"/>
            <p:nvPr/>
          </p:nvPicPr>
          <p:blipFill rotWithShape="1">
            <a:blip r:embed="rId4">
              <a:alphaModFix/>
            </a:blip>
            <a:srcRect/>
            <a:stretch/>
          </p:blipFill>
          <p:spPr>
            <a:xfrm rot="10800000">
              <a:off x="10596005" y="3235882"/>
              <a:ext cx="555786" cy="501325"/>
            </a:xfrm>
            <a:prstGeom prst="rect">
              <a:avLst/>
            </a:prstGeom>
            <a:noFill/>
            <a:ln>
              <a:noFill/>
            </a:ln>
          </p:spPr>
        </p:pic>
        <p:sp>
          <p:nvSpPr>
            <p:cNvPr id="1057" name="Google Shape;1057;p23"/>
            <p:cNvSpPr/>
            <p:nvPr/>
          </p:nvSpPr>
          <p:spPr>
            <a:xfrm rot="-9900000">
              <a:off x="10602435" y="4875289"/>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1058;p23"/>
            <p:cNvSpPr/>
            <p:nvPr/>
          </p:nvSpPr>
          <p:spPr>
            <a:xfrm>
              <a:off x="10763882" y="5007080"/>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59" name="Google Shape;1059;p23"/>
            <p:cNvSpPr/>
            <p:nvPr/>
          </p:nvSpPr>
          <p:spPr>
            <a:xfrm>
              <a:off x="10783885" y="2547150"/>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23"/>
            <p:cNvSpPr txBox="1"/>
            <p:nvPr/>
          </p:nvSpPr>
          <p:spPr>
            <a:xfrm>
              <a:off x="6908801" y="2388694"/>
              <a:ext cx="364910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משימה: </a:t>
              </a:r>
              <a:r>
                <a:rPr lang="iw-IL" sz="1600">
                  <a:solidFill>
                    <a:srgbClr val="263F63"/>
                  </a:solidFill>
                  <a:latin typeface="Open Sans"/>
                  <a:ea typeface="Open Sans"/>
                  <a:cs typeface="Open Sans"/>
                  <a:sym typeface="Open Sans"/>
                </a:rPr>
                <a:t>ניטור איכות סביבה וחקלאות עבור סוכנות החלל הצרפתית והישראלית</a:t>
              </a:r>
              <a:endParaRPr/>
            </a:p>
          </p:txBody>
        </p:sp>
        <p:pic>
          <p:nvPicPr>
            <p:cNvPr id="1061" name="Google Shape;1061;p23"/>
            <p:cNvPicPr preferRelativeResize="0"/>
            <p:nvPr/>
          </p:nvPicPr>
          <p:blipFill rotWithShape="1">
            <a:blip r:embed="rId5">
              <a:alphaModFix/>
            </a:blip>
            <a:srcRect/>
            <a:stretch/>
          </p:blipFill>
          <p:spPr>
            <a:xfrm>
              <a:off x="5840410" y="3367297"/>
              <a:ext cx="1357469" cy="1357469"/>
            </a:xfrm>
            <a:prstGeom prst="rect">
              <a:avLst/>
            </a:prstGeom>
            <a:noFill/>
            <a:ln>
              <a:noFill/>
            </a:ln>
          </p:spPr>
        </p:pic>
        <p:pic>
          <p:nvPicPr>
            <p:cNvPr id="1062" name="Google Shape;1062;p23"/>
            <p:cNvPicPr preferRelativeResize="0"/>
            <p:nvPr/>
          </p:nvPicPr>
          <p:blipFill rotWithShape="1">
            <a:blip r:embed="rId6">
              <a:alphaModFix/>
            </a:blip>
            <a:srcRect/>
            <a:stretch/>
          </p:blipFill>
          <p:spPr>
            <a:xfrm>
              <a:off x="1634093" y="1648501"/>
              <a:ext cx="3177579" cy="3871161"/>
            </a:xfrm>
            <a:prstGeom prst="rect">
              <a:avLst/>
            </a:prstGeom>
            <a:noFill/>
            <a:ln>
              <a:noFill/>
            </a:ln>
          </p:spPr>
        </p:pic>
        <p:pic>
          <p:nvPicPr>
            <p:cNvPr id="1063" name="Google Shape;1063;p23"/>
            <p:cNvPicPr preferRelativeResize="0"/>
            <p:nvPr/>
          </p:nvPicPr>
          <p:blipFill rotWithShape="1">
            <a:blip r:embed="rId7">
              <a:alphaModFix/>
            </a:blip>
            <a:srcRect/>
            <a:stretch/>
          </p:blipFill>
          <p:spPr>
            <a:xfrm>
              <a:off x="10754016" y="3394271"/>
              <a:ext cx="239759" cy="237119"/>
            </a:xfrm>
            <a:prstGeom prst="rect">
              <a:avLst/>
            </a:prstGeom>
            <a:noFill/>
            <a:ln>
              <a:noFill/>
            </a:ln>
          </p:spPr>
        </p:pic>
        <p:grpSp>
          <p:nvGrpSpPr>
            <p:cNvPr id="1064" name="Google Shape;1064;p23"/>
            <p:cNvGrpSpPr/>
            <p:nvPr/>
          </p:nvGrpSpPr>
          <p:grpSpPr>
            <a:xfrm>
              <a:off x="10602435" y="4086273"/>
              <a:ext cx="542925" cy="485775"/>
              <a:chOff x="10602435" y="3270040"/>
              <a:chExt cx="542925" cy="485775"/>
            </a:xfrm>
          </p:grpSpPr>
          <p:sp>
            <p:nvSpPr>
              <p:cNvPr id="1065" name="Google Shape;1065;p23"/>
              <p:cNvSpPr/>
              <p:nvPr/>
            </p:nvSpPr>
            <p:spPr>
              <a:xfrm>
                <a:off x="10602435" y="3270040"/>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23"/>
              <p:cNvSpPr/>
              <p:nvPr/>
            </p:nvSpPr>
            <p:spPr>
              <a:xfrm>
                <a:off x="10765742" y="3395461"/>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pic>
        <p:nvPicPr>
          <p:cNvPr id="1067" name="Google Shape;1067;p23"/>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par>
                                <p:cTn id="8" presetID="10" presetClass="entr" presetSubtype="0" fill="hold" nodeType="withEffect">
                                  <p:stCondLst>
                                    <p:cond delay="200"/>
                                  </p:stCondLst>
                                  <p:childTnLst>
                                    <p:set>
                                      <p:cBhvr>
                                        <p:cTn id="9" dur="1" fill="hold">
                                          <p:stCondLst>
                                            <p:cond delay="0"/>
                                          </p:stCondLst>
                                        </p:cTn>
                                        <p:tgtEl>
                                          <p:spTgt spid="1047"/>
                                        </p:tgtEl>
                                        <p:attrNameLst>
                                          <p:attrName>style.visibility</p:attrName>
                                        </p:attrNameLst>
                                      </p:cBhvr>
                                      <p:to>
                                        <p:strVal val="visible"/>
                                      </p:to>
                                    </p:set>
                                    <p:animEffect transition="in" filter="fade">
                                      <p:cBhvr>
                                        <p:cTn id="10"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grpSp>
        <p:nvGrpSpPr>
          <p:cNvPr id="1073" name="Google Shape;1073;p24"/>
          <p:cNvGrpSpPr/>
          <p:nvPr/>
        </p:nvGrpSpPr>
        <p:grpSpPr>
          <a:xfrm rot="-275684">
            <a:off x="1453035" y="1319068"/>
            <a:ext cx="10474608" cy="4931950"/>
            <a:chOff x="998396" y="1346086"/>
            <a:chExt cx="10474608" cy="4931950"/>
          </a:xfrm>
        </p:grpSpPr>
        <p:sp>
          <p:nvSpPr>
            <p:cNvPr id="1074" name="Google Shape;1074;p24"/>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1075;p24"/>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6" name="Google Shape;1076;p24"/>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לטובת מחקר וסביבה</a:t>
            </a:r>
            <a:endParaRPr/>
          </a:p>
        </p:txBody>
      </p:sp>
      <p:grpSp>
        <p:nvGrpSpPr>
          <p:cNvPr id="1077" name="Google Shape;1077;p24"/>
          <p:cNvGrpSpPr/>
          <p:nvPr/>
        </p:nvGrpSpPr>
        <p:grpSpPr>
          <a:xfrm>
            <a:off x="958627" y="922617"/>
            <a:ext cx="10660983" cy="5176001"/>
            <a:chOff x="1114260" y="922617"/>
            <a:chExt cx="10660983" cy="5176001"/>
          </a:xfrm>
        </p:grpSpPr>
        <p:sp>
          <p:nvSpPr>
            <p:cNvPr id="1078" name="Google Shape;1078;p24"/>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9" name="Google Shape;1079;p24"/>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1080;p24"/>
            <p:cNvSpPr/>
            <p:nvPr/>
          </p:nvSpPr>
          <p:spPr>
            <a:xfrm>
              <a:off x="5073835" y="1369515"/>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ונוס</a:t>
              </a:r>
              <a:endParaRPr/>
            </a:p>
          </p:txBody>
        </p:sp>
        <p:pic>
          <p:nvPicPr>
            <p:cNvPr id="1081" name="Google Shape;1081;p24"/>
            <p:cNvPicPr preferRelativeResize="0"/>
            <p:nvPr/>
          </p:nvPicPr>
          <p:blipFill rotWithShape="1">
            <a:blip r:embed="rId3">
              <a:alphaModFix/>
            </a:blip>
            <a:srcRect l="4152" t="5907" r="6796" b="3671"/>
            <a:stretch/>
          </p:blipFill>
          <p:spPr>
            <a:xfrm>
              <a:off x="8390036" y="2659866"/>
              <a:ext cx="2509866" cy="2860562"/>
            </a:xfrm>
            <a:prstGeom prst="rect">
              <a:avLst/>
            </a:prstGeom>
            <a:noFill/>
            <a:ln>
              <a:noFill/>
            </a:ln>
          </p:spPr>
        </p:pic>
        <p:pic>
          <p:nvPicPr>
            <p:cNvPr id="1082" name="Google Shape;1082;p24"/>
            <p:cNvPicPr preferRelativeResize="0"/>
            <p:nvPr/>
          </p:nvPicPr>
          <p:blipFill rotWithShape="1">
            <a:blip r:embed="rId4">
              <a:alphaModFix/>
            </a:blip>
            <a:srcRect l="5628" t="5475" r="6340" b="3773"/>
            <a:stretch/>
          </p:blipFill>
          <p:spPr>
            <a:xfrm>
              <a:off x="5466560" y="1957493"/>
              <a:ext cx="2481130" cy="2860562"/>
            </a:xfrm>
            <a:prstGeom prst="rect">
              <a:avLst/>
            </a:prstGeom>
            <a:noFill/>
            <a:ln>
              <a:noFill/>
            </a:ln>
          </p:spPr>
        </p:pic>
        <p:pic>
          <p:nvPicPr>
            <p:cNvPr id="1083" name="Google Shape;1083;p24"/>
            <p:cNvPicPr preferRelativeResize="0"/>
            <p:nvPr/>
          </p:nvPicPr>
          <p:blipFill rotWithShape="1">
            <a:blip r:embed="rId5">
              <a:alphaModFix/>
            </a:blip>
            <a:srcRect/>
            <a:stretch/>
          </p:blipFill>
          <p:spPr>
            <a:xfrm>
              <a:off x="2332047" y="2501033"/>
              <a:ext cx="2546560" cy="2875993"/>
            </a:xfrm>
            <a:prstGeom prst="rect">
              <a:avLst/>
            </a:prstGeom>
            <a:noFill/>
            <a:ln>
              <a:noFill/>
            </a:ln>
          </p:spPr>
        </p:pic>
        <p:pic>
          <p:nvPicPr>
            <p:cNvPr id="1084" name="Google Shape;1084;p24"/>
            <p:cNvPicPr preferRelativeResize="0"/>
            <p:nvPr/>
          </p:nvPicPr>
          <p:blipFill rotWithShape="1">
            <a:blip r:embed="rId6">
              <a:alphaModFix/>
            </a:blip>
            <a:srcRect/>
            <a:stretch/>
          </p:blipFill>
          <p:spPr>
            <a:xfrm>
              <a:off x="1114260" y="922617"/>
              <a:ext cx="2248192" cy="2223486"/>
            </a:xfrm>
            <a:prstGeom prst="rect">
              <a:avLst/>
            </a:prstGeom>
            <a:noFill/>
            <a:ln>
              <a:noFill/>
            </a:ln>
          </p:spPr>
        </p:pic>
        <p:grpSp>
          <p:nvGrpSpPr>
            <p:cNvPr id="1085" name="Google Shape;1085;p24"/>
            <p:cNvGrpSpPr/>
            <p:nvPr/>
          </p:nvGrpSpPr>
          <p:grpSpPr>
            <a:xfrm>
              <a:off x="8589224" y="2251371"/>
              <a:ext cx="1164521" cy="806706"/>
              <a:chOff x="8805260" y="1864429"/>
              <a:chExt cx="1164521" cy="806706"/>
            </a:xfrm>
          </p:grpSpPr>
          <p:pic>
            <p:nvPicPr>
              <p:cNvPr id="1086" name="Google Shape;1086;p24"/>
              <p:cNvPicPr preferRelativeResize="0"/>
              <p:nvPr/>
            </p:nvPicPr>
            <p:blipFill rotWithShape="1">
              <a:blip r:embed="rId7">
                <a:alphaModFix/>
              </a:blip>
              <a:srcRect/>
              <a:stretch/>
            </p:blipFill>
            <p:spPr>
              <a:xfrm>
                <a:off x="8805260" y="1864429"/>
                <a:ext cx="1164521" cy="806706"/>
              </a:xfrm>
              <a:prstGeom prst="rect">
                <a:avLst/>
              </a:prstGeom>
              <a:noFill/>
              <a:ln>
                <a:noFill/>
              </a:ln>
            </p:spPr>
          </p:pic>
          <p:sp>
            <p:nvSpPr>
              <p:cNvPr id="1087" name="Google Shape;1087;p24"/>
              <p:cNvSpPr/>
              <p:nvPr/>
            </p:nvSpPr>
            <p:spPr>
              <a:xfrm>
                <a:off x="8942526" y="1957493"/>
                <a:ext cx="889987" cy="4801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iw-IL" sz="2800">
                    <a:solidFill>
                      <a:schemeClr val="lt1"/>
                    </a:solidFill>
                    <a:latin typeface="Open Sans"/>
                    <a:ea typeface="Open Sans"/>
                    <a:cs typeface="Open Sans"/>
                    <a:sym typeface="Open Sans"/>
                  </a:rPr>
                  <a:t>כנרת</a:t>
                </a:r>
                <a:endParaRPr/>
              </a:p>
            </p:txBody>
          </p:sp>
        </p:grpSp>
        <p:grpSp>
          <p:nvGrpSpPr>
            <p:cNvPr id="1088" name="Google Shape;1088;p24"/>
            <p:cNvGrpSpPr/>
            <p:nvPr/>
          </p:nvGrpSpPr>
          <p:grpSpPr>
            <a:xfrm>
              <a:off x="4951438" y="4246724"/>
              <a:ext cx="1150486" cy="993598"/>
              <a:chOff x="4990539" y="4455601"/>
              <a:chExt cx="1150486" cy="993598"/>
            </a:xfrm>
          </p:grpSpPr>
          <p:pic>
            <p:nvPicPr>
              <p:cNvPr id="1089" name="Google Shape;1089;p24"/>
              <p:cNvPicPr preferRelativeResize="0"/>
              <p:nvPr/>
            </p:nvPicPr>
            <p:blipFill rotWithShape="1">
              <a:blip r:embed="rId8">
                <a:alphaModFix/>
              </a:blip>
              <a:srcRect/>
              <a:stretch/>
            </p:blipFill>
            <p:spPr>
              <a:xfrm rot="10800000" flipH="1">
                <a:off x="5035056" y="4455601"/>
                <a:ext cx="1105969" cy="993598"/>
              </a:xfrm>
              <a:prstGeom prst="rect">
                <a:avLst/>
              </a:prstGeom>
              <a:noFill/>
              <a:ln>
                <a:noFill/>
              </a:ln>
            </p:spPr>
          </p:pic>
          <p:sp>
            <p:nvSpPr>
              <p:cNvPr id="1090" name="Google Shape;1090;p24"/>
              <p:cNvSpPr txBox="1"/>
              <p:nvPr/>
            </p:nvSpPr>
            <p:spPr>
              <a:xfrm>
                <a:off x="4990539" y="4718713"/>
                <a:ext cx="1032310" cy="4801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iw-IL" sz="2800">
                    <a:solidFill>
                      <a:schemeClr val="lt1"/>
                    </a:solidFill>
                    <a:latin typeface="Open Sans"/>
                    <a:ea typeface="Open Sans"/>
                    <a:cs typeface="Open Sans"/>
                    <a:sym typeface="Open Sans"/>
                  </a:rPr>
                  <a:t>אילת</a:t>
                </a:r>
                <a:endParaRPr/>
              </a:p>
            </p:txBody>
          </p:sp>
        </p:grpSp>
        <p:grpSp>
          <p:nvGrpSpPr>
            <p:cNvPr id="1091" name="Google Shape;1091;p24"/>
            <p:cNvGrpSpPr/>
            <p:nvPr/>
          </p:nvGrpSpPr>
          <p:grpSpPr>
            <a:xfrm>
              <a:off x="1767838" y="4674479"/>
              <a:ext cx="1888103" cy="1046964"/>
              <a:chOff x="1767166" y="4590827"/>
              <a:chExt cx="1888103" cy="1046964"/>
            </a:xfrm>
          </p:grpSpPr>
          <p:pic>
            <p:nvPicPr>
              <p:cNvPr id="1092" name="Google Shape;1092;p24"/>
              <p:cNvPicPr preferRelativeResize="0"/>
              <p:nvPr/>
            </p:nvPicPr>
            <p:blipFill rotWithShape="1">
              <a:blip r:embed="rId9">
                <a:alphaModFix/>
              </a:blip>
              <a:srcRect/>
              <a:stretch/>
            </p:blipFill>
            <p:spPr>
              <a:xfrm flipH="1">
                <a:off x="1797501" y="4590827"/>
                <a:ext cx="1857768" cy="1046964"/>
              </a:xfrm>
              <a:prstGeom prst="rect">
                <a:avLst/>
              </a:prstGeom>
              <a:noFill/>
              <a:ln>
                <a:noFill/>
              </a:ln>
            </p:spPr>
          </p:pic>
          <p:sp>
            <p:nvSpPr>
              <p:cNvPr id="1093" name="Google Shape;1093;p24"/>
              <p:cNvSpPr txBox="1"/>
              <p:nvPr/>
            </p:nvSpPr>
            <p:spPr>
              <a:xfrm>
                <a:off x="1767166" y="4614890"/>
                <a:ext cx="1511405" cy="867930"/>
              </a:xfrm>
              <a:prstGeom prst="rect">
                <a:avLst/>
              </a:prstGeom>
              <a:noFill/>
              <a:ln>
                <a:noFill/>
              </a:ln>
            </p:spPr>
            <p:txBody>
              <a:bodyPr spcFirstLastPara="1" wrap="square" lIns="91425" tIns="45700" rIns="91425" bIns="45700" anchor="t" anchorCtr="0">
                <a:spAutoFit/>
              </a:bodyPr>
              <a:lstStyle/>
              <a:p>
                <a:pPr marL="0" marR="0" lvl="0" indent="0" algn="ctr" rtl="1">
                  <a:lnSpc>
                    <a:spcPct val="90000"/>
                  </a:lnSpc>
                  <a:spcBef>
                    <a:spcPts val="0"/>
                  </a:spcBef>
                  <a:spcAft>
                    <a:spcPts val="0"/>
                  </a:spcAft>
                  <a:buNone/>
                </a:pPr>
                <a:r>
                  <a:rPr lang="iw-IL" sz="2800">
                    <a:solidFill>
                      <a:schemeClr val="lt1"/>
                    </a:solidFill>
                    <a:latin typeface="Open Sans"/>
                    <a:ea typeface="Open Sans"/>
                    <a:cs typeface="Open Sans"/>
                    <a:sym typeface="Open Sans"/>
                  </a:rPr>
                  <a:t>קובה</a:t>
                </a:r>
                <a:endParaRPr/>
              </a:p>
              <a:p>
                <a:pPr marL="0" marR="0" lvl="0" indent="0" algn="ctr" rtl="1">
                  <a:lnSpc>
                    <a:spcPct val="90000"/>
                  </a:lnSpc>
                  <a:spcBef>
                    <a:spcPts val="0"/>
                  </a:spcBef>
                  <a:spcAft>
                    <a:spcPts val="0"/>
                  </a:spcAft>
                  <a:buNone/>
                </a:pPr>
                <a:r>
                  <a:rPr lang="iw-IL" sz="1400">
                    <a:solidFill>
                      <a:schemeClr val="lt1"/>
                    </a:solidFill>
                    <a:latin typeface="Open Sans"/>
                    <a:ea typeface="Open Sans"/>
                    <a:cs typeface="Open Sans"/>
                    <a:sym typeface="Open Sans"/>
                  </a:rPr>
                  <a:t>ג'רדין</a:t>
                </a:r>
                <a:br>
                  <a:rPr lang="iw-IL" sz="1400">
                    <a:solidFill>
                      <a:schemeClr val="lt1"/>
                    </a:solidFill>
                    <a:latin typeface="Open Sans"/>
                    <a:ea typeface="Open Sans"/>
                    <a:cs typeface="Open Sans"/>
                    <a:sym typeface="Open Sans"/>
                  </a:rPr>
                </a:br>
                <a:r>
                  <a:rPr lang="iw-IL" sz="1400">
                    <a:solidFill>
                      <a:schemeClr val="lt1"/>
                    </a:solidFill>
                    <a:latin typeface="Open Sans"/>
                    <a:ea typeface="Open Sans"/>
                    <a:cs typeface="Open Sans"/>
                    <a:sym typeface="Open Sans"/>
                  </a:rPr>
                  <a:t> דה לה ריינה</a:t>
                </a:r>
                <a:endParaRPr sz="1400">
                  <a:solidFill>
                    <a:schemeClr val="lt1"/>
                  </a:solidFill>
                  <a:latin typeface="Open Sans"/>
                  <a:ea typeface="Open Sans"/>
                  <a:cs typeface="Open Sans"/>
                  <a:sym typeface="Open Sans"/>
                </a:endParaRPr>
              </a:p>
            </p:txBody>
          </p:sp>
        </p:grpSp>
      </p:grpSp>
      <p:pic>
        <p:nvPicPr>
          <p:cNvPr id="1094" name="Google Shape;1094;p24"/>
          <p:cNvPicPr preferRelativeResize="0"/>
          <p:nvPr/>
        </p:nvPicPr>
        <p:blipFill rotWithShape="1">
          <a:blip r:embed="rId10">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6"/>
                                        </p:tgtEl>
                                        <p:attrNameLst>
                                          <p:attrName>style.visibility</p:attrName>
                                        </p:attrNameLst>
                                      </p:cBhvr>
                                      <p:to>
                                        <p:strVal val="visible"/>
                                      </p:to>
                                    </p:set>
                                    <p:animEffect transition="in" filter="fade">
                                      <p:cBhvr>
                                        <p:cTn id="7" dur="500"/>
                                        <p:tgtEl>
                                          <p:spTgt spid="10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77"/>
                                        </p:tgtEl>
                                        <p:attrNameLst>
                                          <p:attrName>style.visibility</p:attrName>
                                        </p:attrNameLst>
                                      </p:cBhvr>
                                      <p:to>
                                        <p:strVal val="visible"/>
                                      </p:to>
                                    </p:set>
                                    <p:animEffect transition="in" filter="fade">
                                      <p:cBhvr>
                                        <p:cTn id="11" dur="800"/>
                                        <p:tgtEl>
                                          <p:spTgt spid="1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3"/>
          <p:cNvPicPr preferRelativeResize="0"/>
          <p:nvPr/>
        </p:nvPicPr>
        <p:blipFill rotWithShape="1">
          <a:blip r:embed="rId3">
            <a:alphaModFix/>
          </a:blip>
          <a:srcRect/>
          <a:stretch/>
        </p:blipFill>
        <p:spPr>
          <a:xfrm>
            <a:off x="10158544" y="569584"/>
            <a:ext cx="1162050" cy="1162050"/>
          </a:xfrm>
          <a:prstGeom prst="rect">
            <a:avLst/>
          </a:prstGeom>
          <a:noFill/>
          <a:ln>
            <a:noFill/>
          </a:ln>
        </p:spPr>
      </p:pic>
      <p:pic>
        <p:nvPicPr>
          <p:cNvPr id="133" name="Google Shape;133;p3"/>
          <p:cNvPicPr preferRelativeResize="0"/>
          <p:nvPr/>
        </p:nvPicPr>
        <p:blipFill rotWithShape="1">
          <a:blip r:embed="rId4">
            <a:alphaModFix/>
          </a:blip>
          <a:srcRect/>
          <a:stretch/>
        </p:blipFill>
        <p:spPr>
          <a:xfrm>
            <a:off x="8043862" y="5244477"/>
            <a:ext cx="2790825" cy="2390775"/>
          </a:xfrm>
          <a:prstGeom prst="rect">
            <a:avLst/>
          </a:prstGeom>
          <a:noFill/>
          <a:ln>
            <a:noFill/>
          </a:ln>
        </p:spPr>
      </p:pic>
      <p:pic>
        <p:nvPicPr>
          <p:cNvPr id="134" name="Google Shape;134;p3"/>
          <p:cNvPicPr preferRelativeResize="0"/>
          <p:nvPr/>
        </p:nvPicPr>
        <p:blipFill rotWithShape="1">
          <a:blip r:embed="rId5">
            <a:alphaModFix/>
          </a:blip>
          <a:srcRect/>
          <a:stretch/>
        </p:blipFill>
        <p:spPr>
          <a:xfrm>
            <a:off x="1451829" y="1150609"/>
            <a:ext cx="1095375" cy="1019175"/>
          </a:xfrm>
          <a:prstGeom prst="rect">
            <a:avLst/>
          </a:prstGeom>
          <a:noFill/>
          <a:ln>
            <a:noFill/>
          </a:ln>
        </p:spPr>
      </p:pic>
      <p:pic>
        <p:nvPicPr>
          <p:cNvPr id="135" name="Google Shape;135;p3"/>
          <p:cNvPicPr preferRelativeResize="0"/>
          <p:nvPr/>
        </p:nvPicPr>
        <p:blipFill rotWithShape="1">
          <a:blip r:embed="rId6">
            <a:alphaModFix/>
          </a:blip>
          <a:srcRect/>
          <a:stretch/>
        </p:blipFill>
        <p:spPr>
          <a:xfrm>
            <a:off x="-221343" y="2538718"/>
            <a:ext cx="3810000" cy="4819650"/>
          </a:xfrm>
          <a:prstGeom prst="rect">
            <a:avLst/>
          </a:prstGeom>
          <a:noFill/>
          <a:ln>
            <a:noFill/>
          </a:ln>
        </p:spPr>
      </p:pic>
      <p:grpSp>
        <p:nvGrpSpPr>
          <p:cNvPr id="136" name="Google Shape;136;p3"/>
          <p:cNvGrpSpPr/>
          <p:nvPr/>
        </p:nvGrpSpPr>
        <p:grpSpPr>
          <a:xfrm>
            <a:off x="4148137" y="569584"/>
            <a:ext cx="3895725" cy="2657475"/>
            <a:chOff x="4148137" y="569584"/>
            <a:chExt cx="3895725" cy="2657475"/>
          </a:xfrm>
        </p:grpSpPr>
        <p:pic>
          <p:nvPicPr>
            <p:cNvPr id="137" name="Google Shape;137;p3"/>
            <p:cNvPicPr preferRelativeResize="0"/>
            <p:nvPr/>
          </p:nvPicPr>
          <p:blipFill rotWithShape="1">
            <a:blip r:embed="rId7">
              <a:alphaModFix/>
            </a:blip>
            <a:srcRect/>
            <a:stretch/>
          </p:blipFill>
          <p:spPr>
            <a:xfrm>
              <a:off x="4148137" y="569584"/>
              <a:ext cx="3895725" cy="2657475"/>
            </a:xfrm>
            <a:prstGeom prst="rect">
              <a:avLst/>
            </a:prstGeom>
            <a:noFill/>
            <a:ln>
              <a:noFill/>
            </a:ln>
          </p:spPr>
        </p:pic>
        <p:sp>
          <p:nvSpPr>
            <p:cNvPr id="138" name="Google Shape;138;p3"/>
            <p:cNvSpPr/>
            <p:nvPr/>
          </p:nvSpPr>
          <p:spPr>
            <a:xfrm>
              <a:off x="4661886" y="713330"/>
              <a:ext cx="2585299"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6000">
                  <a:solidFill>
                    <a:schemeClr val="lt1"/>
                  </a:solidFill>
                  <a:latin typeface="Arial Black"/>
                  <a:ea typeface="Arial Black"/>
                  <a:cs typeface="Arial Black"/>
                  <a:sym typeface="Arial Black"/>
                </a:rPr>
                <a:t>מי אני?</a:t>
              </a:r>
              <a:endParaRPr sz="6000">
                <a:solidFill>
                  <a:schemeClr val="lt1"/>
                </a:solidFill>
                <a:latin typeface="Calibri"/>
                <a:ea typeface="Calibri"/>
                <a:cs typeface="Calibri"/>
                <a:sym typeface="Calibri"/>
              </a:endParaRPr>
            </a:p>
          </p:txBody>
        </p:sp>
        <p:sp>
          <p:nvSpPr>
            <p:cNvPr id="139" name="Google Shape;139;p3"/>
            <p:cNvSpPr/>
            <p:nvPr/>
          </p:nvSpPr>
          <p:spPr>
            <a:xfrm>
              <a:off x="4408885" y="1772939"/>
              <a:ext cx="3128212"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a:solidFill>
                    <a:schemeClr val="lt1"/>
                  </a:solidFill>
                  <a:latin typeface="Arial Black"/>
                  <a:ea typeface="Arial Black"/>
                  <a:cs typeface="Arial Black"/>
                  <a:sym typeface="Arial Black"/>
                </a:rPr>
                <a:t>מהי התעשייה האווירית?</a:t>
              </a:r>
              <a:endParaRPr/>
            </a:p>
          </p:txBody>
        </p:sp>
      </p:grpSp>
      <p:pic>
        <p:nvPicPr>
          <p:cNvPr id="140" name="Google Shape;140;p3"/>
          <p:cNvPicPr preferRelativeResize="0"/>
          <p:nvPr/>
        </p:nvPicPr>
        <p:blipFill rotWithShape="1">
          <a:blip r:embed="rId8">
            <a:alphaModFix/>
          </a:blip>
          <a:srcRect/>
          <a:stretch/>
        </p:blipFill>
        <p:spPr>
          <a:xfrm>
            <a:off x="189614" y="130746"/>
            <a:ext cx="1538026" cy="469553"/>
          </a:xfrm>
          <a:prstGeom prst="rect">
            <a:avLst/>
          </a:prstGeom>
          <a:noFill/>
          <a:ln>
            <a:noFill/>
          </a:ln>
        </p:spPr>
      </p:pic>
      <p:pic>
        <p:nvPicPr>
          <p:cNvPr id="141" name="Google Shape;141;p3">
            <a:hlinkClick r:id="rId9"/>
          </p:cNvPr>
          <p:cNvPicPr preferRelativeResize="0"/>
          <p:nvPr/>
        </p:nvPicPr>
        <p:blipFill rotWithShape="1">
          <a:blip r:embed="rId10">
            <a:alphaModFix/>
          </a:blip>
          <a:srcRect/>
          <a:stretch/>
        </p:blipFill>
        <p:spPr>
          <a:xfrm>
            <a:off x="11080594" y="5885145"/>
            <a:ext cx="783717" cy="703041"/>
          </a:xfrm>
          <a:prstGeom prst="rect">
            <a:avLst/>
          </a:prstGeom>
          <a:noFill/>
          <a:ln>
            <a:noFill/>
          </a:ln>
        </p:spPr>
      </p:pic>
      <p:sp>
        <p:nvSpPr>
          <p:cNvPr id="142" name="Google Shape;142;p3">
            <a:hlinkClick r:id="rId11" action="ppaction://hlinkfile"/>
          </p:cNvPr>
          <p:cNvSpPr/>
          <p:nvPr/>
        </p:nvSpPr>
        <p:spPr>
          <a:xfrm>
            <a:off x="8662086" y="3052119"/>
            <a:ext cx="778476" cy="457200"/>
          </a:xfrm>
          <a:custGeom>
            <a:avLst/>
            <a:gdLst/>
            <a:ahLst/>
            <a:cxnLst/>
            <a:rect l="l" t="t" r="r" b="b"/>
            <a:pathLst>
              <a:path w="120000" h="120000" extrusionOk="0">
                <a:moveTo>
                  <a:pt x="0" y="0"/>
                </a:moveTo>
                <a:lnTo>
                  <a:pt x="120000" y="0"/>
                </a:lnTo>
                <a:lnTo>
                  <a:pt x="120000" y="120000"/>
                </a:lnTo>
                <a:lnTo>
                  <a:pt x="0" y="120000"/>
                </a:lnTo>
                <a:close/>
                <a:moveTo>
                  <a:pt x="33571" y="60000"/>
                </a:moveTo>
                <a:lnTo>
                  <a:pt x="86429" y="15000"/>
                </a:lnTo>
                <a:lnTo>
                  <a:pt x="86429" y="105000"/>
                </a:lnTo>
                <a:close/>
              </a:path>
              <a:path w="120000" h="120000" fill="darken" extrusionOk="0">
                <a:moveTo>
                  <a:pt x="33571" y="60000"/>
                </a:moveTo>
                <a:lnTo>
                  <a:pt x="86429" y="15000"/>
                </a:lnTo>
                <a:lnTo>
                  <a:pt x="86429" y="105000"/>
                </a:lnTo>
                <a:close/>
              </a:path>
              <a:path w="120000" h="120000" fill="none" extrusionOk="0">
                <a:moveTo>
                  <a:pt x="33571" y="60000"/>
                </a:moveTo>
                <a:lnTo>
                  <a:pt x="86429" y="15000"/>
                </a:lnTo>
                <a:lnTo>
                  <a:pt x="86429"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3" name="Google Shape;143;p3"/>
          <p:cNvPicPr preferRelativeResize="0"/>
          <p:nvPr/>
        </p:nvPicPr>
        <p:blipFill rotWithShape="1">
          <a:blip r:embed="rId12">
            <a:alphaModFix/>
          </a:blip>
          <a:srcRect/>
          <a:stretch/>
        </p:blipFill>
        <p:spPr>
          <a:xfrm>
            <a:off x="3715681" y="3280719"/>
            <a:ext cx="4514619" cy="13782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10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par>
                                <p:cTn id="8" presetID="10" presetClass="entr" presetSubtype="0" fill="hold" nodeType="withEffect">
                                  <p:stCondLst>
                                    <p:cond delay="80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par>
                                <p:cTn id="11" presetID="10" presetClass="entr" presetSubtype="0" fill="hold" nodeType="withEffect">
                                  <p:stCondLst>
                                    <p:cond delay="150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1000"/>
                                        <p:tgtEl>
                                          <p:spTgt spid="132"/>
                                        </p:tgtEl>
                                      </p:cBhvr>
                                    </p:animEffect>
                                  </p:childTnLst>
                                </p:cTn>
                              </p:par>
                              <p:par>
                                <p:cTn id="14" presetID="10" presetClass="entr" presetSubtype="0" fill="hold" nodeType="withEffect">
                                  <p:stCondLst>
                                    <p:cond delay="150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800"/>
                                        <p:tgtEl>
                                          <p:spTgt spid="133"/>
                                        </p:tgtEl>
                                      </p:cBhvr>
                                    </p:animEffect>
                                  </p:childTnLst>
                                </p:cTn>
                              </p:par>
                              <p:par>
                                <p:cTn id="17" presetID="10" presetClass="entr" presetSubtype="0" fill="hold" nodeType="withEffect">
                                  <p:stCondLst>
                                    <p:cond delay="260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800"/>
                                        <p:tgtEl>
                                          <p:spTgt spid="141"/>
                                        </p:tgtEl>
                                      </p:cBhvr>
                                    </p:animEffect>
                                  </p:childTnLst>
                                </p:cTn>
                              </p:par>
                              <p:par>
                                <p:cTn id="20" presetID="2" presetClass="entr" presetSubtype="8" fill="hold" nodeType="withEffect">
                                  <p:stCondLst>
                                    <p:cond delay="3000"/>
                                  </p:stCondLst>
                                  <p:childTnLst>
                                    <p:set>
                                      <p:cBhvr>
                                        <p:cTn id="21" dur="1" fill="hold">
                                          <p:stCondLst>
                                            <p:cond delay="0"/>
                                          </p:stCondLst>
                                        </p:cTn>
                                        <p:tgtEl>
                                          <p:spTgt spid="135"/>
                                        </p:tgtEl>
                                        <p:attrNameLst>
                                          <p:attrName>style.visibility</p:attrName>
                                        </p:attrNameLst>
                                      </p:cBhvr>
                                      <p:to>
                                        <p:strVal val="visible"/>
                                      </p:to>
                                    </p:set>
                                    <p:anim calcmode="lin" valueType="num">
                                      <p:cBhvr additive="base">
                                        <p:cTn id="22" dur="1000"/>
                                        <p:tgtEl>
                                          <p:spTgt spid="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25"/>
          <p:cNvSpPr/>
          <p:nvPr/>
        </p:nvSpPr>
        <p:spPr>
          <a:xfrm>
            <a:off x="5720293" y="359270"/>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a:solidFill>
                  <a:schemeClr val="lt1"/>
                </a:solidFill>
                <a:latin typeface="Open Sans"/>
                <a:ea typeface="Open Sans"/>
                <a:cs typeface="Open Sans"/>
                <a:sym typeface="Open Sans"/>
              </a:rPr>
              <a:t>לוויין תקשורת</a:t>
            </a:r>
            <a:endParaRPr/>
          </a:p>
        </p:txBody>
      </p:sp>
      <p:sp>
        <p:nvSpPr>
          <p:cNvPr id="1100" name="Google Shape;1100;p25"/>
          <p:cNvSpPr/>
          <p:nvPr/>
        </p:nvSpPr>
        <p:spPr>
          <a:xfrm>
            <a:off x="1499637" y="13170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25"/>
          <p:cNvSpPr/>
          <p:nvPr/>
        </p:nvSpPr>
        <p:spPr>
          <a:xfrm>
            <a:off x="1300635" y="1166668"/>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02" name="Google Shape;1102;p25"/>
          <p:cNvGrpSpPr/>
          <p:nvPr/>
        </p:nvGrpSpPr>
        <p:grpSpPr>
          <a:xfrm>
            <a:off x="939219" y="636748"/>
            <a:ext cx="10799436" cy="5951453"/>
            <a:chOff x="975807" y="658551"/>
            <a:chExt cx="10799436" cy="5951453"/>
          </a:xfrm>
        </p:grpSpPr>
        <p:grpSp>
          <p:nvGrpSpPr>
            <p:cNvPr id="1103" name="Google Shape;1103;p25"/>
            <p:cNvGrpSpPr/>
            <p:nvPr/>
          </p:nvGrpSpPr>
          <p:grpSpPr>
            <a:xfrm rot="-245187">
              <a:off x="1138221" y="1311105"/>
              <a:ext cx="10474608" cy="4931950"/>
              <a:chOff x="998396" y="1346086"/>
              <a:chExt cx="10474608" cy="4931950"/>
            </a:xfrm>
          </p:grpSpPr>
          <p:sp>
            <p:nvSpPr>
              <p:cNvPr id="1104" name="Google Shape;1104;p25"/>
              <p:cNvSpPr/>
              <p:nvPr/>
            </p:nvSpPr>
            <p:spPr>
              <a:xfrm>
                <a:off x="1197398" y="14964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1105;p25"/>
              <p:cNvSpPr/>
              <p:nvPr/>
            </p:nvSpPr>
            <p:spPr>
              <a:xfrm>
                <a:off x="998396" y="1346086"/>
                <a:ext cx="10275606" cy="4781550"/>
              </a:xfrm>
              <a:custGeom>
                <a:avLst/>
                <a:gdLst/>
                <a:ahLst/>
                <a:cxnLst/>
                <a:rect l="l" t="t" r="r" b="b"/>
                <a:pathLst>
                  <a:path w="10275606" h="4781550" extrusionOk="0">
                    <a:moveTo>
                      <a:pt x="8138" y="7144"/>
                    </a:moveTo>
                    <a:lnTo>
                      <a:pt x="10269204" y="7144"/>
                    </a:lnTo>
                    <a:lnTo>
                      <a:pt x="10269204" y="4779550"/>
                    </a:lnTo>
                    <a:lnTo>
                      <a:pt x="8138" y="477955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25"/>
              <p:cNvSpPr txBox="1"/>
              <p:nvPr/>
            </p:nvSpPr>
            <p:spPr>
              <a:xfrm>
                <a:off x="8467300" y="5015925"/>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משך המשימה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כ 15 שנה</a:t>
                </a:r>
                <a:endParaRPr/>
              </a:p>
            </p:txBody>
          </p:sp>
          <p:sp>
            <p:nvSpPr>
              <p:cNvPr id="1107" name="Google Shape;1107;p25"/>
              <p:cNvSpPr txBox="1"/>
              <p:nvPr/>
            </p:nvSpPr>
            <p:spPr>
              <a:xfrm>
                <a:off x="8467300" y="3390210"/>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זמן הקפה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24 שעות</a:t>
                </a:r>
                <a:endParaRPr/>
              </a:p>
            </p:txBody>
          </p:sp>
          <p:sp>
            <p:nvSpPr>
              <p:cNvPr id="1108" name="Google Shape;1108;p25"/>
              <p:cNvSpPr txBox="1"/>
              <p:nvPr/>
            </p:nvSpPr>
            <p:spPr>
              <a:xfrm>
                <a:off x="8467300" y="4193827"/>
                <a:ext cx="1788366"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משקל הלוויין</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כ 4.5 טון </a:t>
                </a:r>
                <a:endParaRPr/>
              </a:p>
            </p:txBody>
          </p:sp>
          <p:sp>
            <p:nvSpPr>
              <p:cNvPr id="1109" name="Google Shape;1109;p25"/>
              <p:cNvSpPr txBox="1"/>
              <p:nvPr/>
            </p:nvSpPr>
            <p:spPr>
              <a:xfrm>
                <a:off x="8242583" y="2568112"/>
                <a:ext cx="2013084" cy="584775"/>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1600" b="1">
                    <a:solidFill>
                      <a:srgbClr val="263F63"/>
                    </a:solidFill>
                    <a:latin typeface="Open Sans"/>
                    <a:ea typeface="Open Sans"/>
                    <a:cs typeface="Open Sans"/>
                    <a:sym typeface="Open Sans"/>
                  </a:rPr>
                  <a:t>משימה</a:t>
                </a:r>
                <a:endParaRPr/>
              </a:p>
              <a:p>
                <a:pPr marL="0" marR="0" lvl="0" indent="0" algn="r" rtl="1">
                  <a:spcBef>
                    <a:spcPts val="0"/>
                  </a:spcBef>
                  <a:spcAft>
                    <a:spcPts val="0"/>
                  </a:spcAft>
                  <a:buNone/>
                </a:pPr>
                <a:r>
                  <a:rPr lang="iw-IL" sz="1600">
                    <a:solidFill>
                      <a:srgbClr val="263F63"/>
                    </a:solidFill>
                    <a:latin typeface="Open Sans"/>
                    <a:ea typeface="Open Sans"/>
                    <a:cs typeface="Open Sans"/>
                    <a:sym typeface="Open Sans"/>
                  </a:rPr>
                  <a:t>ניתוב תקשורת </a:t>
                </a:r>
                <a:endParaRPr/>
              </a:p>
            </p:txBody>
          </p:sp>
          <p:sp>
            <p:nvSpPr>
              <p:cNvPr id="1110" name="Google Shape;1110;p25"/>
              <p:cNvSpPr/>
              <p:nvPr/>
            </p:nvSpPr>
            <p:spPr>
              <a:xfrm>
                <a:off x="4718681" y="1551979"/>
                <a:ext cx="6096000" cy="535531"/>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3200" b="1">
                    <a:solidFill>
                      <a:srgbClr val="263F63"/>
                    </a:solidFill>
                    <a:latin typeface="Open Sans"/>
                    <a:ea typeface="Open Sans"/>
                    <a:cs typeface="Open Sans"/>
                    <a:sym typeface="Open Sans"/>
                  </a:rPr>
                  <a:t>AMOS</a:t>
                </a:r>
                <a:endParaRPr sz="3200" b="1">
                  <a:solidFill>
                    <a:srgbClr val="263F63"/>
                  </a:solidFill>
                  <a:latin typeface="Open Sans"/>
                  <a:ea typeface="Open Sans"/>
                  <a:cs typeface="Open Sans"/>
                  <a:sym typeface="Open Sans"/>
                </a:endParaRPr>
              </a:p>
            </p:txBody>
          </p:sp>
          <p:sp>
            <p:nvSpPr>
              <p:cNvPr id="1111" name="Google Shape;1111;p25"/>
              <p:cNvSpPr/>
              <p:nvPr/>
            </p:nvSpPr>
            <p:spPr>
              <a:xfrm>
                <a:off x="4718681" y="2087510"/>
                <a:ext cx="6096000" cy="341632"/>
              </a:xfrm>
              <a:prstGeom prst="rect">
                <a:avLst/>
              </a:prstGeom>
              <a:noFill/>
              <a:ln>
                <a:noFill/>
              </a:ln>
            </p:spPr>
            <p:txBody>
              <a:bodyPr spcFirstLastPara="1" wrap="square" lIns="91425" tIns="45700" rIns="91425" bIns="45700" anchor="t" anchorCtr="0">
                <a:spAutoFit/>
              </a:bodyPr>
              <a:lstStyle/>
              <a:p>
                <a:pPr marL="0" marR="0" lvl="0" indent="0" algn="r" rtl="1">
                  <a:lnSpc>
                    <a:spcPct val="90000"/>
                  </a:lnSpc>
                  <a:spcBef>
                    <a:spcPts val="0"/>
                  </a:spcBef>
                  <a:spcAft>
                    <a:spcPts val="0"/>
                  </a:spcAft>
                  <a:buNone/>
                </a:pPr>
                <a:r>
                  <a:rPr lang="iw-IL" sz="1800">
                    <a:solidFill>
                      <a:srgbClr val="263F63"/>
                    </a:solidFill>
                    <a:latin typeface="Open Sans"/>
                    <a:ea typeface="Open Sans"/>
                    <a:cs typeface="Open Sans"/>
                    <a:sym typeface="Open Sans"/>
                  </a:rPr>
                  <a:t>לוויין תקשורת</a:t>
                </a:r>
                <a:endParaRPr/>
              </a:p>
            </p:txBody>
          </p:sp>
          <p:pic>
            <p:nvPicPr>
              <p:cNvPr id="1112" name="Google Shape;1112;p25"/>
              <p:cNvPicPr preferRelativeResize="0"/>
              <p:nvPr/>
            </p:nvPicPr>
            <p:blipFill rotWithShape="1">
              <a:blip r:embed="rId3">
                <a:alphaModFix/>
              </a:blip>
              <a:srcRect/>
              <a:stretch/>
            </p:blipFill>
            <p:spPr>
              <a:xfrm rot="-10554813">
                <a:off x="10295336" y="2605413"/>
                <a:ext cx="555786" cy="501325"/>
              </a:xfrm>
              <a:prstGeom prst="rect">
                <a:avLst/>
              </a:prstGeom>
              <a:noFill/>
              <a:ln>
                <a:noFill/>
              </a:ln>
            </p:spPr>
          </p:pic>
          <p:sp>
            <p:nvSpPr>
              <p:cNvPr id="1113" name="Google Shape;1113;p25"/>
              <p:cNvSpPr/>
              <p:nvPr/>
            </p:nvSpPr>
            <p:spPr>
              <a:xfrm>
                <a:off x="10300196" y="34494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14" name="Google Shape;1114;p25"/>
              <p:cNvPicPr preferRelativeResize="0"/>
              <p:nvPr/>
            </p:nvPicPr>
            <p:blipFill rotWithShape="1">
              <a:blip r:embed="rId4">
                <a:alphaModFix/>
              </a:blip>
              <a:srcRect/>
              <a:stretch/>
            </p:blipFill>
            <p:spPr>
              <a:xfrm rot="-10554813">
                <a:off x="10294553" y="4254702"/>
                <a:ext cx="555786" cy="501325"/>
              </a:xfrm>
              <a:prstGeom prst="rect">
                <a:avLst/>
              </a:prstGeom>
              <a:noFill/>
              <a:ln>
                <a:noFill/>
              </a:ln>
            </p:spPr>
          </p:pic>
          <p:sp>
            <p:nvSpPr>
              <p:cNvPr id="1115" name="Google Shape;1115;p25"/>
              <p:cNvSpPr/>
              <p:nvPr/>
            </p:nvSpPr>
            <p:spPr>
              <a:xfrm>
                <a:off x="10300196" y="5087758"/>
                <a:ext cx="542925" cy="485775"/>
              </a:xfrm>
              <a:custGeom>
                <a:avLst/>
                <a:gdLst/>
                <a:ahLst/>
                <a:cxnLst/>
                <a:rect l="l" t="t" r="r" b="b"/>
                <a:pathLst>
                  <a:path w="542925" h="485775" extrusionOk="0">
                    <a:moveTo>
                      <a:pt x="199366" y="473581"/>
                    </a:moveTo>
                    <a:cubicBezTo>
                      <a:pt x="240514" y="460913"/>
                      <a:pt x="338621" y="436815"/>
                      <a:pt x="408535" y="409192"/>
                    </a:cubicBezTo>
                    <a:cubicBezTo>
                      <a:pt x="489116" y="377283"/>
                      <a:pt x="530741" y="327087"/>
                      <a:pt x="536932" y="222788"/>
                    </a:cubicBezTo>
                    <a:cubicBezTo>
                      <a:pt x="548171" y="32859"/>
                      <a:pt x="483306" y="3237"/>
                      <a:pt x="230989" y="7523"/>
                    </a:cubicBezTo>
                    <a:cubicBezTo>
                      <a:pt x="63730" y="10380"/>
                      <a:pt x="-8089" y="73150"/>
                      <a:pt x="9818" y="288987"/>
                    </a:cubicBezTo>
                    <a:cubicBezTo>
                      <a:pt x="27059" y="497108"/>
                      <a:pt x="109164" y="501489"/>
                      <a:pt x="199366" y="473581"/>
                    </a:cubicBezTo>
                    <a:lnTo>
                      <a:pt x="199366" y="473581"/>
                    </a:lnTo>
                    <a:close/>
                  </a:path>
                </a:pathLst>
              </a:custGeom>
              <a:solidFill>
                <a:srgbClr val="E872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6" name="Google Shape;1116;p25"/>
              <p:cNvSpPr/>
              <p:nvPr/>
            </p:nvSpPr>
            <p:spPr>
              <a:xfrm>
                <a:off x="10463503" y="3574879"/>
                <a:ext cx="228583" cy="228583"/>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7" name="Google Shape;1117;p25"/>
              <p:cNvSpPr/>
              <p:nvPr/>
            </p:nvSpPr>
            <p:spPr>
              <a:xfrm>
                <a:off x="10461643" y="5186498"/>
                <a:ext cx="220028" cy="220028"/>
              </a:xfrm>
              <a:custGeom>
                <a:avLst/>
                <a:gdLst/>
                <a:ahLst/>
                <a:cxnLst/>
                <a:rect l="l" t="t" r="r" b="b"/>
                <a:pathLst>
                  <a:path w="442" h="442"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lt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118" name="Google Shape;1118;p25"/>
              <p:cNvSpPr/>
              <p:nvPr/>
            </p:nvSpPr>
            <p:spPr>
              <a:xfrm>
                <a:off x="10481646" y="2726568"/>
                <a:ext cx="209550" cy="219075"/>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119" name="Google Shape;1119;p25"/>
            <p:cNvPicPr preferRelativeResize="0"/>
            <p:nvPr/>
          </p:nvPicPr>
          <p:blipFill rotWithShape="1">
            <a:blip r:embed="rId5">
              <a:alphaModFix/>
            </a:blip>
            <a:srcRect/>
            <a:stretch/>
          </p:blipFill>
          <p:spPr>
            <a:xfrm rot="-589513">
              <a:off x="10634053" y="4030243"/>
              <a:ext cx="239759" cy="237119"/>
            </a:xfrm>
            <a:prstGeom prst="rect">
              <a:avLst/>
            </a:prstGeom>
            <a:noFill/>
            <a:ln>
              <a:noFill/>
            </a:ln>
          </p:spPr>
        </p:pic>
        <p:pic>
          <p:nvPicPr>
            <p:cNvPr id="1120" name="Google Shape;1120;p25"/>
            <p:cNvPicPr preferRelativeResize="0"/>
            <p:nvPr/>
          </p:nvPicPr>
          <p:blipFill rotWithShape="1">
            <a:blip r:embed="rId6">
              <a:alphaModFix/>
            </a:blip>
            <a:srcRect/>
            <a:stretch/>
          </p:blipFill>
          <p:spPr>
            <a:xfrm rot="-267276">
              <a:off x="1223326" y="1560895"/>
              <a:ext cx="7529816" cy="4500705"/>
            </a:xfrm>
            <a:prstGeom prst="rect">
              <a:avLst/>
            </a:prstGeom>
            <a:noFill/>
            <a:ln>
              <a:noFill/>
            </a:ln>
          </p:spPr>
        </p:pic>
        <p:pic>
          <p:nvPicPr>
            <p:cNvPr id="1121" name="Google Shape;1121;p25" descr="Amos4 copy"/>
            <p:cNvPicPr preferRelativeResize="0"/>
            <p:nvPr/>
          </p:nvPicPr>
          <p:blipFill rotWithShape="1">
            <a:blip r:embed="rId7">
              <a:alphaModFix/>
            </a:blip>
            <a:srcRect/>
            <a:stretch/>
          </p:blipFill>
          <p:spPr>
            <a:xfrm>
              <a:off x="5104866" y="658551"/>
              <a:ext cx="4078469" cy="2289264"/>
            </a:xfrm>
            <a:prstGeom prst="rect">
              <a:avLst/>
            </a:prstGeom>
            <a:noFill/>
            <a:ln>
              <a:noFill/>
            </a:ln>
          </p:spPr>
        </p:pic>
      </p:grpSp>
      <p:pic>
        <p:nvPicPr>
          <p:cNvPr id="1122" name="Google Shape;1122;p25"/>
          <p:cNvPicPr preferRelativeResize="0"/>
          <p:nvPr/>
        </p:nvPicPr>
        <p:blipFill rotWithShape="1">
          <a:blip r:embed="rId8">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9"/>
                                        </p:tgtEl>
                                        <p:attrNameLst>
                                          <p:attrName>style.visibility</p:attrName>
                                        </p:attrNameLst>
                                      </p:cBhvr>
                                      <p:to>
                                        <p:strVal val="visible"/>
                                      </p:to>
                                    </p:set>
                                    <p:animEffect transition="in" filter="fade">
                                      <p:cBhvr>
                                        <p:cTn id="7" dur="500"/>
                                        <p:tgtEl>
                                          <p:spTgt spid="1099"/>
                                        </p:tgtEl>
                                      </p:cBhvr>
                                    </p:animEffect>
                                  </p:childTnLst>
                                </p:cTn>
                              </p:par>
                              <p:par>
                                <p:cTn id="8" presetID="10" presetClass="entr" presetSubtype="0" fill="hold" nodeType="withEffect">
                                  <p:stCondLst>
                                    <p:cond delay="200"/>
                                  </p:stCondLst>
                                  <p:childTnLst>
                                    <p:set>
                                      <p:cBhvr>
                                        <p:cTn id="9" dur="1" fill="hold">
                                          <p:stCondLst>
                                            <p:cond delay="0"/>
                                          </p:stCondLst>
                                        </p:cTn>
                                        <p:tgtEl>
                                          <p:spTgt spid="1102"/>
                                        </p:tgtEl>
                                        <p:attrNameLst>
                                          <p:attrName>style.visibility</p:attrName>
                                        </p:attrNameLst>
                                      </p:cBhvr>
                                      <p:to>
                                        <p:strVal val="visible"/>
                                      </p:to>
                                    </p:set>
                                    <p:animEffect transition="in" filter="fade">
                                      <p:cBhvr>
                                        <p:cTn id="10" dur="5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16"/>
          <p:cNvGrpSpPr/>
          <p:nvPr/>
        </p:nvGrpSpPr>
        <p:grpSpPr>
          <a:xfrm>
            <a:off x="-13120704" y="-5787895"/>
            <a:ext cx="20277120" cy="18433790"/>
            <a:chOff x="-371888" y="-7324"/>
            <a:chExt cx="15234500" cy="15234537"/>
          </a:xfrm>
        </p:grpSpPr>
        <p:sp>
          <p:nvSpPr>
            <p:cNvPr id="854" name="Google Shape;854;p16"/>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6"/>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6"/>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6"/>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6"/>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6"/>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6"/>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6"/>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6"/>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63" name="Google Shape;863;p16"/>
          <p:cNvPicPr preferRelativeResize="0"/>
          <p:nvPr/>
        </p:nvPicPr>
        <p:blipFill rotWithShape="1">
          <a:blip r:embed="rId3">
            <a:alphaModFix/>
          </a:blip>
          <a:srcRect/>
          <a:stretch/>
        </p:blipFill>
        <p:spPr>
          <a:xfrm rot="351858">
            <a:off x="3092691" y="346850"/>
            <a:ext cx="1503331" cy="1564692"/>
          </a:xfrm>
          <a:prstGeom prst="rect">
            <a:avLst/>
          </a:prstGeom>
          <a:noFill/>
          <a:ln>
            <a:noFill/>
          </a:ln>
        </p:spPr>
      </p:pic>
      <p:pic>
        <p:nvPicPr>
          <p:cNvPr id="864" name="Google Shape;864;p16"/>
          <p:cNvPicPr preferRelativeResize="0"/>
          <p:nvPr/>
        </p:nvPicPr>
        <p:blipFill rotWithShape="1">
          <a:blip r:embed="rId4">
            <a:alphaModFix/>
          </a:blip>
          <a:srcRect/>
          <a:stretch/>
        </p:blipFill>
        <p:spPr>
          <a:xfrm rot="-3157621">
            <a:off x="7057199" y="4785581"/>
            <a:ext cx="1061720" cy="1225062"/>
          </a:xfrm>
          <a:prstGeom prst="rect">
            <a:avLst/>
          </a:prstGeom>
          <a:noFill/>
          <a:ln>
            <a:noFill/>
          </a:ln>
        </p:spPr>
      </p:pic>
      <p:pic>
        <p:nvPicPr>
          <p:cNvPr id="865" name="Google Shape;865;p16"/>
          <p:cNvPicPr preferRelativeResize="0"/>
          <p:nvPr/>
        </p:nvPicPr>
        <p:blipFill rotWithShape="1">
          <a:blip r:embed="rId5">
            <a:alphaModFix/>
          </a:blip>
          <a:srcRect/>
          <a:stretch/>
        </p:blipFill>
        <p:spPr>
          <a:xfrm>
            <a:off x="5499092" y="2517274"/>
            <a:ext cx="1689100" cy="1670538"/>
          </a:xfrm>
          <a:prstGeom prst="rect">
            <a:avLst/>
          </a:prstGeom>
          <a:noFill/>
          <a:ln>
            <a:noFill/>
          </a:ln>
        </p:spPr>
      </p:pic>
      <p:pic>
        <p:nvPicPr>
          <p:cNvPr id="866" name="Google Shape;866;p16"/>
          <p:cNvPicPr preferRelativeResize="0"/>
          <p:nvPr/>
        </p:nvPicPr>
        <p:blipFill rotWithShape="1">
          <a:blip r:embed="rId6">
            <a:alphaModFix/>
          </a:blip>
          <a:srcRect/>
          <a:stretch/>
        </p:blipFill>
        <p:spPr>
          <a:xfrm rot="-2739529">
            <a:off x="812908" y="4937827"/>
            <a:ext cx="3465472" cy="2072441"/>
          </a:xfrm>
          <a:prstGeom prst="rect">
            <a:avLst/>
          </a:prstGeom>
          <a:noFill/>
          <a:ln>
            <a:noFill/>
          </a:ln>
        </p:spPr>
      </p:pic>
      <p:pic>
        <p:nvPicPr>
          <p:cNvPr id="867" name="Google Shape;867;p16"/>
          <p:cNvPicPr preferRelativeResize="0"/>
          <p:nvPr/>
        </p:nvPicPr>
        <p:blipFill rotWithShape="1">
          <a:blip r:embed="rId7">
            <a:alphaModFix/>
          </a:blip>
          <a:srcRect/>
          <a:stretch/>
        </p:blipFill>
        <p:spPr>
          <a:xfrm rot="-2473391">
            <a:off x="681032" y="6383933"/>
            <a:ext cx="2287071" cy="2285058"/>
          </a:xfrm>
          <a:prstGeom prst="rect">
            <a:avLst/>
          </a:prstGeom>
          <a:noFill/>
          <a:ln>
            <a:noFill/>
          </a:ln>
        </p:spPr>
      </p:pic>
      <p:pic>
        <p:nvPicPr>
          <p:cNvPr id="868" name="Google Shape;868;p16"/>
          <p:cNvPicPr preferRelativeResize="0"/>
          <p:nvPr/>
        </p:nvPicPr>
        <p:blipFill rotWithShape="1">
          <a:blip r:embed="rId8">
            <a:alphaModFix/>
          </a:blip>
          <a:srcRect/>
          <a:stretch/>
        </p:blipFill>
        <p:spPr>
          <a:xfrm rot="-2667825">
            <a:off x="1722409" y="6022199"/>
            <a:ext cx="686720" cy="1050278"/>
          </a:xfrm>
          <a:prstGeom prst="rect">
            <a:avLst/>
          </a:prstGeom>
          <a:noFill/>
          <a:ln>
            <a:noFill/>
          </a:ln>
        </p:spPr>
      </p:pic>
      <p:pic>
        <p:nvPicPr>
          <p:cNvPr id="869" name="Google Shape;869;p16"/>
          <p:cNvPicPr preferRelativeResize="0"/>
          <p:nvPr/>
        </p:nvPicPr>
        <p:blipFill rotWithShape="1">
          <a:blip r:embed="rId9">
            <a:alphaModFix/>
          </a:blip>
          <a:srcRect/>
          <a:stretch/>
        </p:blipFill>
        <p:spPr>
          <a:xfrm rot="-2643691">
            <a:off x="1681447" y="3889213"/>
            <a:ext cx="2505502" cy="1376413"/>
          </a:xfrm>
          <a:prstGeom prst="rect">
            <a:avLst/>
          </a:prstGeom>
          <a:noFill/>
          <a:ln>
            <a:noFill/>
          </a:ln>
        </p:spPr>
      </p:pic>
      <p:grpSp>
        <p:nvGrpSpPr>
          <p:cNvPr id="870" name="Google Shape;870;p16"/>
          <p:cNvGrpSpPr/>
          <p:nvPr/>
        </p:nvGrpSpPr>
        <p:grpSpPr>
          <a:xfrm>
            <a:off x="3270325" y="376829"/>
            <a:ext cx="8565100" cy="3052171"/>
            <a:chOff x="3806476" y="442464"/>
            <a:chExt cx="8028949" cy="2161194"/>
          </a:xfrm>
        </p:grpSpPr>
        <p:pic>
          <p:nvPicPr>
            <p:cNvPr id="871" name="Google Shape;871;p16"/>
            <p:cNvPicPr preferRelativeResize="0"/>
            <p:nvPr/>
          </p:nvPicPr>
          <p:blipFill rotWithShape="1">
            <a:blip r:embed="rId10">
              <a:alphaModFix/>
            </a:blip>
            <a:srcRect/>
            <a:stretch/>
          </p:blipFill>
          <p:spPr>
            <a:xfrm>
              <a:off x="7280674" y="442464"/>
              <a:ext cx="4554751" cy="2161194"/>
            </a:xfrm>
            <a:prstGeom prst="rect">
              <a:avLst/>
            </a:prstGeom>
            <a:noFill/>
            <a:ln>
              <a:noFill/>
            </a:ln>
          </p:spPr>
        </p:pic>
        <p:sp>
          <p:nvSpPr>
            <p:cNvPr id="872" name="Google Shape;872;p16"/>
            <p:cNvSpPr/>
            <p:nvPr/>
          </p:nvSpPr>
          <p:spPr>
            <a:xfrm>
              <a:off x="3806476" y="666206"/>
              <a:ext cx="7563165" cy="1242182"/>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5400" dirty="0">
                  <a:solidFill>
                    <a:schemeClr val="lt1"/>
                  </a:solidFill>
                  <a:latin typeface="Arial Black"/>
                  <a:ea typeface="Arial Black"/>
                  <a:cs typeface="Arial Black"/>
                  <a:sym typeface="Arial Black"/>
                </a:rPr>
                <a:t>כמה </a:t>
              </a:r>
              <a:r>
                <a:rPr lang="he-IL" sz="5400" dirty="0" err="1">
                  <a:solidFill>
                    <a:schemeClr val="lt1"/>
                  </a:solidFill>
                  <a:latin typeface="Arial Black"/>
                  <a:ea typeface="Arial Black"/>
                  <a:cs typeface="Arial Black"/>
                  <a:sym typeface="Arial Black"/>
                </a:rPr>
                <a:t>לווינים</a:t>
              </a:r>
              <a:r>
                <a:rPr lang="he-IL" sz="5400" dirty="0">
                  <a:solidFill>
                    <a:schemeClr val="lt1"/>
                  </a:solidFill>
                  <a:latin typeface="Arial Black"/>
                  <a:ea typeface="Arial Black"/>
                  <a:cs typeface="Arial Black"/>
                  <a:sym typeface="Arial Black"/>
                </a:rPr>
                <a:t> </a:t>
              </a:r>
            </a:p>
            <a:p>
              <a:pPr marL="0" marR="0" lvl="0" indent="0" algn="r" rtl="1">
                <a:lnSpc>
                  <a:spcPct val="100000"/>
                </a:lnSpc>
                <a:spcBef>
                  <a:spcPts val="0"/>
                </a:spcBef>
                <a:spcAft>
                  <a:spcPts val="0"/>
                </a:spcAft>
                <a:buNone/>
              </a:pPr>
              <a:r>
                <a:rPr lang="he-IL" sz="5400" dirty="0">
                  <a:solidFill>
                    <a:schemeClr val="lt1"/>
                  </a:solidFill>
                  <a:latin typeface="Arial Black"/>
                  <a:ea typeface="Arial Black"/>
                  <a:cs typeface="Arial Black"/>
                  <a:sym typeface="Arial Black"/>
                </a:rPr>
                <a:t>יש כיום בחלל</a:t>
              </a:r>
              <a:r>
                <a:rPr lang="iw-IL" sz="5400" dirty="0">
                  <a:solidFill>
                    <a:schemeClr val="lt1"/>
                  </a:solidFill>
                  <a:latin typeface="Arial Black"/>
                  <a:ea typeface="Arial Black"/>
                  <a:cs typeface="Arial Black"/>
                  <a:sym typeface="Arial Black"/>
                </a:rPr>
                <a:t>?</a:t>
              </a:r>
              <a:endParaRPr sz="5400" dirty="0"/>
            </a:p>
          </p:txBody>
        </p:sp>
      </p:grpSp>
      <p:pic>
        <p:nvPicPr>
          <p:cNvPr id="873" name="Google Shape;873;p16"/>
          <p:cNvPicPr preferRelativeResize="0"/>
          <p:nvPr/>
        </p:nvPicPr>
        <p:blipFill rotWithShape="1">
          <a:blip r:embed="rId11">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374247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70"/>
                                        </p:tgtEl>
                                        <p:attrNameLst>
                                          <p:attrName>style.visibility</p:attrName>
                                        </p:attrNameLst>
                                      </p:cBhvr>
                                      <p:to>
                                        <p:strVal val="visible"/>
                                      </p:to>
                                    </p:set>
                                    <p:anim calcmode="lin" valueType="num">
                                      <p:cBhvr additive="base">
                                        <p:cTn id="7" dur="500"/>
                                        <p:tgtEl>
                                          <p:spTgt spid="87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3"/>
                                        </p:tgtEl>
                                        <p:attrNameLst>
                                          <p:attrName>style.visibility</p:attrName>
                                        </p:attrNameLst>
                                      </p:cBhvr>
                                      <p:to>
                                        <p:strVal val="visible"/>
                                      </p:to>
                                    </p:set>
                                    <p:animEffect transition="in" filter="fade">
                                      <p:cBhvr>
                                        <p:cTn id="11" dur="500"/>
                                        <p:tgtEl>
                                          <p:spTgt spid="8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par>
                                <p:cTn id="16" presetID="10" presetClass="entr" presetSubtype="0" fill="hold" nodeType="with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fade">
                                      <p:cBhvr>
                                        <p:cTn id="18" dur="1000"/>
                                        <p:tgtEl>
                                          <p:spTgt spid="865"/>
                                        </p:tgtEl>
                                      </p:cBhvr>
                                    </p:animEffect>
                                  </p:childTnLst>
                                </p:cTn>
                              </p:par>
                              <p:par>
                                <p:cTn id="19" presetID="10" presetClass="entr" presetSubtype="0" fill="hold" nodeType="withEffect">
                                  <p:stCondLst>
                                    <p:cond delay="0"/>
                                  </p:stCondLst>
                                  <p:childTnLst>
                                    <p:set>
                                      <p:cBhvr>
                                        <p:cTn id="20" dur="1" fill="hold">
                                          <p:stCondLst>
                                            <p:cond delay="0"/>
                                          </p:stCondLst>
                                        </p:cTn>
                                        <p:tgtEl>
                                          <p:spTgt spid="864"/>
                                        </p:tgtEl>
                                        <p:attrNameLst>
                                          <p:attrName>style.visibility</p:attrName>
                                        </p:attrNameLst>
                                      </p:cBhvr>
                                      <p:to>
                                        <p:strVal val="visible"/>
                                      </p:to>
                                    </p:set>
                                    <p:animEffect transition="in" filter="fade">
                                      <p:cBhvr>
                                        <p:cTn id="21" dur="1000"/>
                                        <p:tgtEl>
                                          <p:spTgt spid="864"/>
                                        </p:tgtEl>
                                      </p:cBhvr>
                                    </p:animEffect>
                                  </p:childTnLst>
                                </p:cTn>
                              </p:par>
                              <p:par>
                                <p:cTn id="22" presetID="10" presetClass="entr" presetSubtype="0" fill="hold" nodeType="withEffect">
                                  <p:stCondLst>
                                    <p:cond delay="0"/>
                                  </p:stCondLst>
                                  <p:childTnLst>
                                    <p:set>
                                      <p:cBhvr>
                                        <p:cTn id="23" dur="1" fill="hold">
                                          <p:stCondLst>
                                            <p:cond delay="0"/>
                                          </p:stCondLst>
                                        </p:cTn>
                                        <p:tgtEl>
                                          <p:spTgt spid="867"/>
                                        </p:tgtEl>
                                        <p:attrNameLst>
                                          <p:attrName>style.visibility</p:attrName>
                                        </p:attrNameLst>
                                      </p:cBhvr>
                                      <p:to>
                                        <p:strVal val="visible"/>
                                      </p:to>
                                    </p:set>
                                    <p:animEffect transition="in" filter="fade">
                                      <p:cBhvr>
                                        <p:cTn id="24" dur="500"/>
                                        <p:tgtEl>
                                          <p:spTgt spid="867"/>
                                        </p:tgtEl>
                                      </p:cBhvr>
                                    </p:animEffect>
                                  </p:childTnLst>
                                </p:cTn>
                              </p:par>
                              <p:par>
                                <p:cTn id="25" presetID="10" presetClass="entr" presetSubtype="0" fill="hold" nodeType="withEffect">
                                  <p:stCondLst>
                                    <p:cond delay="1100"/>
                                  </p:stCondLst>
                                  <p:childTnLst>
                                    <p:set>
                                      <p:cBhvr>
                                        <p:cTn id="26" dur="1" fill="hold">
                                          <p:stCondLst>
                                            <p:cond delay="0"/>
                                          </p:stCondLst>
                                        </p:cTn>
                                        <p:tgtEl>
                                          <p:spTgt spid="868"/>
                                        </p:tgtEl>
                                        <p:attrNameLst>
                                          <p:attrName>style.visibility</p:attrName>
                                        </p:attrNameLst>
                                      </p:cBhvr>
                                      <p:to>
                                        <p:strVal val="visible"/>
                                      </p:to>
                                    </p:set>
                                    <p:animEffect transition="in" filter="fade">
                                      <p:cBhvr>
                                        <p:cTn id="27" dur="500"/>
                                        <p:tgtEl>
                                          <p:spTgt spid="868"/>
                                        </p:tgtEl>
                                      </p:cBhvr>
                                    </p:animEffect>
                                  </p:childTnLst>
                                </p:cTn>
                              </p:par>
                              <p:par>
                                <p:cTn id="28" presetID="10" presetClass="entr" presetSubtype="0" fill="hold" nodeType="withEffect">
                                  <p:stCondLst>
                                    <p:cond delay="90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par>
                                <p:cTn id="31" presetID="10" presetClass="entr" presetSubtype="0" fill="hold" nodeType="withEffect">
                                  <p:stCondLst>
                                    <p:cond delay="700"/>
                                  </p:stCondLst>
                                  <p:childTnLst>
                                    <p:set>
                                      <p:cBhvr>
                                        <p:cTn id="32" dur="1" fill="hold">
                                          <p:stCondLst>
                                            <p:cond delay="0"/>
                                          </p:stCondLst>
                                        </p:cTn>
                                        <p:tgtEl>
                                          <p:spTgt spid="869"/>
                                        </p:tgtEl>
                                        <p:attrNameLst>
                                          <p:attrName>style.visibility</p:attrName>
                                        </p:attrNameLst>
                                      </p:cBhvr>
                                      <p:to>
                                        <p:strVal val="visible"/>
                                      </p:to>
                                    </p:set>
                                    <p:animEffect transition="in" filter="fade">
                                      <p:cBhvr>
                                        <p:cTn id="33" dur="5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034" name="Picture 10" descr="כמה לוויינים יש עכשיו בחלל? | סוכנות החלל הישראלית">
            <a:extLst>
              <a:ext uri="{FF2B5EF4-FFF2-40B4-BE49-F238E27FC236}">
                <a16:creationId xmlns:a16="http://schemas.microsoft.com/office/drawing/2014/main" id="{7E2EF751-CD76-045B-9CD9-92A4C8C06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300" y="444183"/>
            <a:ext cx="7294906" cy="5835925"/>
          </a:xfrm>
          <a:prstGeom prst="rect">
            <a:avLst/>
          </a:prstGeom>
          <a:noFill/>
          <a:extLst>
            <a:ext uri="{909E8E84-426E-40DD-AFC4-6F175D3DCCD1}">
              <a14:hiddenFill xmlns:a14="http://schemas.microsoft.com/office/drawing/2010/main">
                <a:solidFill>
                  <a:srgbClr val="FFFFFF"/>
                </a:solidFill>
              </a14:hiddenFill>
            </a:ext>
          </a:extLst>
        </p:spPr>
      </p:pic>
      <p:pic>
        <p:nvPicPr>
          <p:cNvPr id="1129" name="Google Shape;1129;p26"/>
          <p:cNvPicPr preferRelativeResize="0"/>
          <p:nvPr/>
        </p:nvPicPr>
        <p:blipFill rotWithShape="1">
          <a:blip r:embed="rId4">
            <a:alphaModFix/>
          </a:blip>
          <a:srcRect l="9946" t="8836" r="11097" b="29073"/>
          <a:stretch/>
        </p:blipFill>
        <p:spPr>
          <a:xfrm>
            <a:off x="-1" y="0"/>
            <a:ext cx="12192001" cy="6858000"/>
          </a:xfrm>
          <a:custGeom>
            <a:avLst/>
            <a:gdLst/>
            <a:ahLst/>
            <a:cxnLst/>
            <a:rect l="l" t="t" r="r" b="b"/>
            <a:pathLst>
              <a:path w="12192001" h="6858000" extrusionOk="0">
                <a:moveTo>
                  <a:pt x="5279219" y="241794"/>
                </a:moveTo>
                <a:cubicBezTo>
                  <a:pt x="5263154" y="241794"/>
                  <a:pt x="5246826" y="242101"/>
                  <a:pt x="5230497" y="242101"/>
                </a:cubicBezTo>
                <a:cubicBezTo>
                  <a:pt x="5190731" y="242407"/>
                  <a:pt x="5150962" y="242407"/>
                  <a:pt x="5110404" y="242713"/>
                </a:cubicBezTo>
                <a:cubicBezTo>
                  <a:pt x="5058260" y="243020"/>
                  <a:pt x="5005322" y="243633"/>
                  <a:pt x="4952124" y="244244"/>
                </a:cubicBezTo>
                <a:cubicBezTo>
                  <a:pt x="4947383" y="244244"/>
                  <a:pt x="4942643" y="244244"/>
                  <a:pt x="4937640" y="244244"/>
                </a:cubicBezTo>
                <a:cubicBezTo>
                  <a:pt x="4879173" y="244857"/>
                  <a:pt x="4820179" y="245776"/>
                  <a:pt x="4760396" y="246389"/>
                </a:cubicBezTo>
                <a:cubicBezTo>
                  <a:pt x="4717994" y="247002"/>
                  <a:pt x="4676384" y="247920"/>
                  <a:pt x="4634773" y="248839"/>
                </a:cubicBezTo>
                <a:cubicBezTo>
                  <a:pt x="4621077" y="249146"/>
                  <a:pt x="4607646" y="249758"/>
                  <a:pt x="4593951" y="250065"/>
                </a:cubicBezTo>
                <a:cubicBezTo>
                  <a:pt x="4566298" y="250983"/>
                  <a:pt x="4538645" y="251596"/>
                  <a:pt x="4511256" y="252821"/>
                </a:cubicBezTo>
                <a:cubicBezTo>
                  <a:pt x="4495453" y="253434"/>
                  <a:pt x="4479915" y="254047"/>
                  <a:pt x="4464113" y="254658"/>
                </a:cubicBezTo>
                <a:cubicBezTo>
                  <a:pt x="4439093" y="255578"/>
                  <a:pt x="4414338" y="256803"/>
                  <a:pt x="4389581" y="258027"/>
                </a:cubicBezTo>
                <a:cubicBezTo>
                  <a:pt x="4373253" y="258947"/>
                  <a:pt x="4357188" y="259559"/>
                  <a:pt x="4341123" y="260477"/>
                </a:cubicBezTo>
                <a:cubicBezTo>
                  <a:pt x="4317421" y="261703"/>
                  <a:pt x="4293718" y="263235"/>
                  <a:pt x="4270015" y="264459"/>
                </a:cubicBezTo>
                <a:cubicBezTo>
                  <a:pt x="4253951" y="265379"/>
                  <a:pt x="4238148" y="266603"/>
                  <a:pt x="4222083" y="267522"/>
                </a:cubicBezTo>
                <a:cubicBezTo>
                  <a:pt x="4198643" y="269054"/>
                  <a:pt x="4175205" y="270892"/>
                  <a:pt x="4151765" y="272423"/>
                </a:cubicBezTo>
                <a:cubicBezTo>
                  <a:pt x="4136490" y="273648"/>
                  <a:pt x="4121215" y="274873"/>
                  <a:pt x="4106204" y="276099"/>
                </a:cubicBezTo>
                <a:cubicBezTo>
                  <a:pt x="4081974" y="277936"/>
                  <a:pt x="4058007" y="280080"/>
                  <a:pt x="4034306" y="282223"/>
                </a:cubicBezTo>
                <a:cubicBezTo>
                  <a:pt x="4020611" y="283449"/>
                  <a:pt x="4006915" y="284674"/>
                  <a:pt x="3993221" y="285899"/>
                </a:cubicBezTo>
                <a:cubicBezTo>
                  <a:pt x="3966095" y="288655"/>
                  <a:pt x="3939494" y="291413"/>
                  <a:pt x="3912632" y="294169"/>
                </a:cubicBezTo>
                <a:cubicBezTo>
                  <a:pt x="3902625" y="295393"/>
                  <a:pt x="3892616" y="296313"/>
                  <a:pt x="3882609" y="297232"/>
                </a:cubicBezTo>
                <a:cubicBezTo>
                  <a:pt x="3845738" y="301519"/>
                  <a:pt x="3809394" y="305808"/>
                  <a:pt x="3773313" y="310402"/>
                </a:cubicBezTo>
                <a:cubicBezTo>
                  <a:pt x="3772260" y="310402"/>
                  <a:pt x="3771470" y="310707"/>
                  <a:pt x="3770416" y="310707"/>
                </a:cubicBezTo>
                <a:cubicBezTo>
                  <a:pt x="3735652" y="315302"/>
                  <a:pt x="3701415" y="319897"/>
                  <a:pt x="3667441" y="325103"/>
                </a:cubicBezTo>
                <a:cubicBezTo>
                  <a:pt x="3657434" y="326634"/>
                  <a:pt x="3647689" y="328166"/>
                  <a:pt x="3637682" y="329698"/>
                </a:cubicBezTo>
                <a:cubicBezTo>
                  <a:pt x="3612925" y="333372"/>
                  <a:pt x="3588170" y="337354"/>
                  <a:pt x="3563940" y="341336"/>
                </a:cubicBezTo>
                <a:cubicBezTo>
                  <a:pt x="3552089" y="343174"/>
                  <a:pt x="3540501" y="345317"/>
                  <a:pt x="3528913" y="347462"/>
                </a:cubicBezTo>
                <a:cubicBezTo>
                  <a:pt x="3506526" y="351444"/>
                  <a:pt x="3484405" y="355425"/>
                  <a:pt x="3462545" y="359407"/>
                </a:cubicBezTo>
                <a:cubicBezTo>
                  <a:pt x="3450431" y="361550"/>
                  <a:pt x="3438580" y="364001"/>
                  <a:pt x="3426465" y="366451"/>
                </a:cubicBezTo>
                <a:cubicBezTo>
                  <a:pt x="3405132" y="370740"/>
                  <a:pt x="3383801" y="375027"/>
                  <a:pt x="3362731" y="379315"/>
                </a:cubicBezTo>
                <a:cubicBezTo>
                  <a:pt x="3350880" y="381765"/>
                  <a:pt x="3339292" y="384215"/>
                  <a:pt x="3327441" y="386973"/>
                </a:cubicBezTo>
                <a:cubicBezTo>
                  <a:pt x="3306108" y="391566"/>
                  <a:pt x="3285039" y="396466"/>
                  <a:pt x="3264234" y="401367"/>
                </a:cubicBezTo>
                <a:cubicBezTo>
                  <a:pt x="3253435" y="403817"/>
                  <a:pt x="3242375" y="406574"/>
                  <a:pt x="3231577" y="409024"/>
                </a:cubicBezTo>
                <a:cubicBezTo>
                  <a:pt x="3209454" y="414536"/>
                  <a:pt x="3187332" y="420050"/>
                  <a:pt x="3165472" y="425870"/>
                </a:cubicBezTo>
                <a:cubicBezTo>
                  <a:pt x="3156519" y="428320"/>
                  <a:pt x="3147565" y="430463"/>
                  <a:pt x="3138610" y="432914"/>
                </a:cubicBezTo>
                <a:cubicBezTo>
                  <a:pt x="3112011" y="439959"/>
                  <a:pt x="3085937" y="447309"/>
                  <a:pt x="3059865" y="454966"/>
                </a:cubicBezTo>
                <a:cubicBezTo>
                  <a:pt x="3055914" y="456191"/>
                  <a:pt x="3051964" y="457110"/>
                  <a:pt x="3048013" y="458336"/>
                </a:cubicBezTo>
                <a:cubicBezTo>
                  <a:pt x="2987177" y="476406"/>
                  <a:pt x="2928183" y="495702"/>
                  <a:pt x="2871034" y="516222"/>
                </a:cubicBezTo>
                <a:cubicBezTo>
                  <a:pt x="2864713" y="518365"/>
                  <a:pt x="2858392" y="520817"/>
                  <a:pt x="2852072" y="523267"/>
                </a:cubicBezTo>
                <a:cubicBezTo>
                  <a:pt x="2830212" y="531231"/>
                  <a:pt x="2808880" y="539193"/>
                  <a:pt x="2787547" y="547769"/>
                </a:cubicBezTo>
                <a:cubicBezTo>
                  <a:pt x="2779383" y="550833"/>
                  <a:pt x="2771482" y="554201"/>
                  <a:pt x="2763582" y="557570"/>
                </a:cubicBezTo>
                <a:cubicBezTo>
                  <a:pt x="2744093" y="565228"/>
                  <a:pt x="2725131" y="573190"/>
                  <a:pt x="2706168" y="581461"/>
                </a:cubicBezTo>
                <a:cubicBezTo>
                  <a:pt x="2697742" y="585136"/>
                  <a:pt x="2689577" y="588810"/>
                  <a:pt x="2681150" y="592486"/>
                </a:cubicBezTo>
                <a:cubicBezTo>
                  <a:pt x="2662714" y="600755"/>
                  <a:pt x="2644542" y="609026"/>
                  <a:pt x="2626370" y="617295"/>
                </a:cubicBezTo>
                <a:cubicBezTo>
                  <a:pt x="2618205" y="620970"/>
                  <a:pt x="2610305" y="624952"/>
                  <a:pt x="2602404" y="628628"/>
                </a:cubicBezTo>
                <a:cubicBezTo>
                  <a:pt x="2583968" y="637510"/>
                  <a:pt x="2565796" y="646698"/>
                  <a:pt x="2547888" y="655886"/>
                </a:cubicBezTo>
                <a:cubicBezTo>
                  <a:pt x="2540777" y="659562"/>
                  <a:pt x="2533666" y="663238"/>
                  <a:pt x="2526556" y="666913"/>
                </a:cubicBezTo>
                <a:cubicBezTo>
                  <a:pt x="2507067" y="677019"/>
                  <a:pt x="2487841" y="687740"/>
                  <a:pt x="2468616" y="698460"/>
                </a:cubicBezTo>
                <a:cubicBezTo>
                  <a:pt x="2463612" y="701216"/>
                  <a:pt x="2458345" y="703973"/>
                  <a:pt x="2453341" y="707035"/>
                </a:cubicBezTo>
                <a:cubicBezTo>
                  <a:pt x="2380126" y="748690"/>
                  <a:pt x="2310598" y="793712"/>
                  <a:pt x="2245021" y="842411"/>
                </a:cubicBezTo>
                <a:cubicBezTo>
                  <a:pt x="2240807" y="845474"/>
                  <a:pt x="2236856" y="848537"/>
                  <a:pt x="2232907" y="851600"/>
                </a:cubicBezTo>
                <a:cubicBezTo>
                  <a:pt x="2215525" y="864464"/>
                  <a:pt x="2198406" y="877940"/>
                  <a:pt x="2181551" y="891417"/>
                </a:cubicBezTo>
                <a:cubicBezTo>
                  <a:pt x="2176283" y="895704"/>
                  <a:pt x="2171016" y="899992"/>
                  <a:pt x="2165486" y="904586"/>
                </a:cubicBezTo>
                <a:cubicBezTo>
                  <a:pt x="2150210" y="917145"/>
                  <a:pt x="2134935" y="930007"/>
                  <a:pt x="2119924" y="942871"/>
                </a:cubicBezTo>
                <a:cubicBezTo>
                  <a:pt x="2114394" y="947772"/>
                  <a:pt x="2108863" y="952672"/>
                  <a:pt x="2103068" y="957574"/>
                </a:cubicBezTo>
                <a:cubicBezTo>
                  <a:pt x="2088584" y="970436"/>
                  <a:pt x="2074362" y="983606"/>
                  <a:pt x="2060141" y="997083"/>
                </a:cubicBezTo>
                <a:cubicBezTo>
                  <a:pt x="2054874" y="1001983"/>
                  <a:pt x="2049606" y="1007191"/>
                  <a:pt x="2044339" y="1012397"/>
                </a:cubicBezTo>
                <a:cubicBezTo>
                  <a:pt x="2029853" y="1026487"/>
                  <a:pt x="2015896" y="1040575"/>
                  <a:pt x="2001938" y="1054971"/>
                </a:cubicBezTo>
                <a:cubicBezTo>
                  <a:pt x="1997460" y="1059564"/>
                  <a:pt x="1992984" y="1064159"/>
                  <a:pt x="1988506" y="1068752"/>
                </a:cubicBezTo>
                <a:cubicBezTo>
                  <a:pt x="1973231" y="1084985"/>
                  <a:pt x="1957956" y="1101525"/>
                  <a:pt x="1943207" y="1118371"/>
                </a:cubicBezTo>
                <a:cubicBezTo>
                  <a:pt x="1940574" y="1121432"/>
                  <a:pt x="1937941" y="1124190"/>
                  <a:pt x="1935307" y="1127253"/>
                </a:cubicBezTo>
                <a:cubicBezTo>
                  <a:pt x="1450456" y="1684990"/>
                  <a:pt x="1276373" y="2553296"/>
                  <a:pt x="1404368" y="3857133"/>
                </a:cubicBezTo>
                <a:cubicBezTo>
                  <a:pt x="1666941" y="6527287"/>
                  <a:pt x="2911855" y="6583337"/>
                  <a:pt x="4279233" y="6226214"/>
                </a:cubicBezTo>
                <a:cubicBezTo>
                  <a:pt x="4903138" y="6063273"/>
                  <a:pt x="6391136" y="5754236"/>
                  <a:pt x="7452223" y="5399562"/>
                </a:cubicBezTo>
                <a:cubicBezTo>
                  <a:pt x="8675279" y="4990983"/>
                  <a:pt x="9306031" y="4345957"/>
                  <a:pt x="9399789" y="3008123"/>
                </a:cubicBezTo>
                <a:cubicBezTo>
                  <a:pt x="9543584" y="951753"/>
                  <a:pt x="8865426" y="360326"/>
                  <a:pt x="6349525" y="258947"/>
                </a:cubicBezTo>
                <a:cubicBezTo>
                  <a:pt x="6348208" y="258947"/>
                  <a:pt x="6346627" y="258947"/>
                  <a:pt x="6345312" y="258947"/>
                </a:cubicBezTo>
                <a:cubicBezTo>
                  <a:pt x="6300276" y="257108"/>
                  <a:pt x="6254451" y="255578"/>
                  <a:pt x="6208100" y="254047"/>
                </a:cubicBezTo>
                <a:cubicBezTo>
                  <a:pt x="6205729" y="254047"/>
                  <a:pt x="6203096" y="254047"/>
                  <a:pt x="6200725" y="253739"/>
                </a:cubicBezTo>
                <a:cubicBezTo>
                  <a:pt x="6155426" y="252208"/>
                  <a:pt x="6109338" y="250983"/>
                  <a:pt x="6062987" y="249758"/>
                </a:cubicBezTo>
                <a:cubicBezTo>
                  <a:pt x="6059299" y="249758"/>
                  <a:pt x="6055612" y="249452"/>
                  <a:pt x="6051926" y="249452"/>
                </a:cubicBezTo>
                <a:cubicBezTo>
                  <a:pt x="6006627" y="248226"/>
                  <a:pt x="5960539" y="247307"/>
                  <a:pt x="5914187" y="246389"/>
                </a:cubicBezTo>
                <a:cubicBezTo>
                  <a:pt x="5907866" y="246389"/>
                  <a:pt x="5901283" y="246083"/>
                  <a:pt x="5894961" y="246083"/>
                </a:cubicBezTo>
                <a:cubicBezTo>
                  <a:pt x="5850979" y="245164"/>
                  <a:pt x="5806472" y="244552"/>
                  <a:pt x="5761436" y="243939"/>
                </a:cubicBezTo>
                <a:cubicBezTo>
                  <a:pt x="5750639" y="243939"/>
                  <a:pt x="5739578" y="243633"/>
                  <a:pt x="5728779" y="243633"/>
                </a:cubicBezTo>
                <a:cubicBezTo>
                  <a:pt x="5687695" y="243020"/>
                  <a:pt x="5646347" y="242713"/>
                  <a:pt x="5604473" y="242407"/>
                </a:cubicBezTo>
                <a:cubicBezTo>
                  <a:pt x="5594201" y="242407"/>
                  <a:pt x="5583404" y="242407"/>
                  <a:pt x="5573132" y="242407"/>
                </a:cubicBezTo>
                <a:cubicBezTo>
                  <a:pt x="5530468" y="242101"/>
                  <a:pt x="5487539" y="241794"/>
                  <a:pt x="5444085" y="241794"/>
                </a:cubicBezTo>
                <a:cubicBezTo>
                  <a:pt x="5424596" y="241794"/>
                  <a:pt x="5404580" y="241794"/>
                  <a:pt x="5384828" y="241794"/>
                </a:cubicBezTo>
                <a:cubicBezTo>
                  <a:pt x="5349801" y="241794"/>
                  <a:pt x="5314773" y="241794"/>
                  <a:pt x="5279219" y="241794"/>
                </a:cubicBezTo>
                <a:close/>
                <a:moveTo>
                  <a:pt x="0" y="0"/>
                </a:moveTo>
                <a:lnTo>
                  <a:pt x="12192001" y="0"/>
                </a:lnTo>
                <a:lnTo>
                  <a:pt x="12192001" y="6858000"/>
                </a:lnTo>
                <a:lnTo>
                  <a:pt x="0" y="6858000"/>
                </a:lnTo>
                <a:close/>
              </a:path>
            </a:pathLst>
          </a:custGeom>
          <a:noFill/>
          <a:ln>
            <a:noFill/>
          </a:ln>
        </p:spPr>
      </p:pic>
      <p:grpSp>
        <p:nvGrpSpPr>
          <p:cNvPr id="1131" name="Google Shape;1131;p26"/>
          <p:cNvGrpSpPr/>
          <p:nvPr/>
        </p:nvGrpSpPr>
        <p:grpSpPr>
          <a:xfrm>
            <a:off x="8555014" y="446392"/>
            <a:ext cx="3444847" cy="2317589"/>
            <a:chOff x="8153401" y="510320"/>
            <a:chExt cx="3676910" cy="2996690"/>
          </a:xfrm>
        </p:grpSpPr>
        <p:grpSp>
          <p:nvGrpSpPr>
            <p:cNvPr id="1132" name="Google Shape;1132;p26"/>
            <p:cNvGrpSpPr/>
            <p:nvPr/>
          </p:nvGrpSpPr>
          <p:grpSpPr>
            <a:xfrm>
              <a:off x="8153401" y="510320"/>
              <a:ext cx="3676910" cy="2996690"/>
              <a:chOff x="8548180" y="195208"/>
              <a:chExt cx="3417573" cy="2785330"/>
            </a:xfrm>
          </p:grpSpPr>
          <p:sp>
            <p:nvSpPr>
              <p:cNvPr id="1133" name="Google Shape;1133;p26"/>
              <p:cNvSpPr/>
              <p:nvPr/>
            </p:nvSpPr>
            <p:spPr>
              <a:xfrm>
                <a:off x="8603155" y="297031"/>
                <a:ext cx="3362598" cy="2683507"/>
              </a:xfrm>
              <a:custGeom>
                <a:avLst/>
                <a:gdLst/>
                <a:ahLst/>
                <a:cxnLst/>
                <a:rect l="l" t="t" r="r" b="b"/>
                <a:pathLst>
                  <a:path w="3362598" h="2683507" extrusionOk="0">
                    <a:moveTo>
                      <a:pt x="281679" y="305549"/>
                    </a:moveTo>
                    <a:cubicBezTo>
                      <a:pt x="396687" y="213324"/>
                      <a:pt x="537215" y="162830"/>
                      <a:pt x="676648" y="129752"/>
                    </a:cubicBezTo>
                    <a:cubicBezTo>
                      <a:pt x="836125" y="91964"/>
                      <a:pt x="999654" y="71262"/>
                      <a:pt x="1161979" y="52642"/>
                    </a:cubicBezTo>
                    <a:cubicBezTo>
                      <a:pt x="1528579" y="10692"/>
                      <a:pt x="1587287" y="-1576"/>
                      <a:pt x="1955640" y="15949"/>
                    </a:cubicBezTo>
                    <a:cubicBezTo>
                      <a:pt x="2130780" y="24274"/>
                      <a:pt x="2305920" y="39279"/>
                      <a:pt x="2479964" y="62281"/>
                    </a:cubicBezTo>
                    <a:cubicBezTo>
                      <a:pt x="2621150" y="80901"/>
                      <a:pt x="2763759" y="108174"/>
                      <a:pt x="2895524" y="166992"/>
                    </a:cubicBezTo>
                    <a:cubicBezTo>
                      <a:pt x="3024004" y="224387"/>
                      <a:pt x="3136821" y="316831"/>
                      <a:pt x="3209659" y="443886"/>
                    </a:cubicBezTo>
                    <a:cubicBezTo>
                      <a:pt x="3284797" y="574995"/>
                      <a:pt x="3317766" y="727024"/>
                      <a:pt x="3334962" y="877738"/>
                    </a:cubicBezTo>
                    <a:cubicBezTo>
                      <a:pt x="3352268" y="1029110"/>
                      <a:pt x="3361140" y="1184863"/>
                      <a:pt x="3357635" y="1337330"/>
                    </a:cubicBezTo>
                    <a:cubicBezTo>
                      <a:pt x="3354350" y="1479939"/>
                      <a:pt x="3336167" y="1631202"/>
                      <a:pt x="3269572" y="1757819"/>
                    </a:cubicBezTo>
                    <a:cubicBezTo>
                      <a:pt x="3126854" y="2029346"/>
                      <a:pt x="2842183" y="2095503"/>
                      <a:pt x="2574051" y="2099446"/>
                    </a:cubicBezTo>
                    <a:cubicBezTo>
                      <a:pt x="2514576" y="2100322"/>
                      <a:pt x="2455758" y="2097584"/>
                      <a:pt x="2396830" y="2092436"/>
                    </a:cubicBezTo>
                    <a:cubicBezTo>
                      <a:pt x="2370433" y="2161769"/>
                      <a:pt x="2318625" y="2227597"/>
                      <a:pt x="2275032" y="2283896"/>
                    </a:cubicBezTo>
                    <a:cubicBezTo>
                      <a:pt x="2223333" y="2350710"/>
                      <a:pt x="2165392" y="2411500"/>
                      <a:pt x="2101535" y="2465389"/>
                    </a:cubicBezTo>
                    <a:cubicBezTo>
                      <a:pt x="2040636" y="2516869"/>
                      <a:pt x="1975574" y="2562871"/>
                      <a:pt x="1906680" y="2601317"/>
                    </a:cubicBezTo>
                    <a:cubicBezTo>
                      <a:pt x="1839318" y="2638886"/>
                      <a:pt x="1757279" y="2680069"/>
                      <a:pt x="1680608" y="2686094"/>
                    </a:cubicBezTo>
                    <a:cubicBezTo>
                      <a:pt x="1655087" y="2688175"/>
                      <a:pt x="1639862" y="2647539"/>
                      <a:pt x="1660016" y="2630671"/>
                    </a:cubicBezTo>
                    <a:cubicBezTo>
                      <a:pt x="1815440" y="2501425"/>
                      <a:pt x="1878201" y="2290249"/>
                      <a:pt x="1869549" y="2083783"/>
                    </a:cubicBezTo>
                    <a:cubicBezTo>
                      <a:pt x="1505249" y="2078526"/>
                      <a:pt x="1525731" y="2073159"/>
                      <a:pt x="1158145" y="2066477"/>
                    </a:cubicBezTo>
                    <a:cubicBezTo>
                      <a:pt x="981363" y="2063301"/>
                      <a:pt x="804032" y="2064396"/>
                      <a:pt x="627468" y="2055962"/>
                    </a:cubicBezTo>
                    <a:cubicBezTo>
                      <a:pt x="484202" y="2049062"/>
                      <a:pt x="334364" y="2025184"/>
                      <a:pt x="222971" y="1921239"/>
                    </a:cubicBezTo>
                    <a:cubicBezTo>
                      <a:pt x="120450" y="1825619"/>
                      <a:pt x="73242" y="1686624"/>
                      <a:pt x="48488" y="1548177"/>
                    </a:cubicBezTo>
                    <a:cubicBezTo>
                      <a:pt x="22310" y="1401844"/>
                      <a:pt x="13548" y="1248829"/>
                      <a:pt x="9166" y="1100196"/>
                    </a:cubicBezTo>
                    <a:cubicBezTo>
                      <a:pt x="623" y="806981"/>
                      <a:pt x="46297" y="494052"/>
                      <a:pt x="281679" y="305549"/>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134" name="Google Shape;1134;p26"/>
              <p:cNvSpPr/>
              <p:nvPr/>
            </p:nvSpPr>
            <p:spPr>
              <a:xfrm>
                <a:off x="8667303" y="368335"/>
                <a:ext cx="3231161" cy="2486352"/>
              </a:xfrm>
              <a:custGeom>
                <a:avLst/>
                <a:gdLst/>
                <a:ahLst/>
                <a:cxnLst/>
                <a:rect l="l" t="t" r="r" b="b"/>
                <a:pathLst>
                  <a:path w="3231161" h="2486351" extrusionOk="0">
                    <a:moveTo>
                      <a:pt x="10627" y="853204"/>
                    </a:moveTo>
                    <a:cubicBezTo>
                      <a:pt x="3398" y="991870"/>
                      <a:pt x="13584" y="1131303"/>
                      <a:pt x="25742" y="1269312"/>
                    </a:cubicBezTo>
                    <a:cubicBezTo>
                      <a:pt x="37900" y="1406226"/>
                      <a:pt x="56520" y="1552778"/>
                      <a:pt x="122129" y="1674138"/>
                    </a:cubicBezTo>
                    <a:cubicBezTo>
                      <a:pt x="193763" y="1806561"/>
                      <a:pt x="315780" y="1868774"/>
                      <a:pt x="454884" y="1889366"/>
                    </a:cubicBezTo>
                    <a:cubicBezTo>
                      <a:pt x="610309" y="1912477"/>
                      <a:pt x="771648" y="1902291"/>
                      <a:pt x="928277" y="1903496"/>
                    </a:cubicBezTo>
                    <a:cubicBezTo>
                      <a:pt x="1272642" y="1906125"/>
                      <a:pt x="1305939" y="1909301"/>
                      <a:pt x="1650304" y="1913135"/>
                    </a:cubicBezTo>
                    <a:lnTo>
                      <a:pt x="1816244" y="1915982"/>
                    </a:lnTo>
                    <a:cubicBezTo>
                      <a:pt x="1840779" y="1916201"/>
                      <a:pt x="1857427" y="1933398"/>
                      <a:pt x="1864218" y="1953223"/>
                    </a:cubicBezTo>
                    <a:cubicBezTo>
                      <a:pt x="1865204" y="1955194"/>
                      <a:pt x="1865971" y="1957385"/>
                      <a:pt x="1866299" y="1960014"/>
                    </a:cubicBezTo>
                    <a:cubicBezTo>
                      <a:pt x="1866409" y="1960781"/>
                      <a:pt x="1866518" y="1961547"/>
                      <a:pt x="1866628" y="1962314"/>
                    </a:cubicBezTo>
                    <a:cubicBezTo>
                      <a:pt x="1866956" y="1964066"/>
                      <a:pt x="1867176" y="1965819"/>
                      <a:pt x="1867395" y="1967571"/>
                    </a:cubicBezTo>
                    <a:cubicBezTo>
                      <a:pt x="1900911" y="2183238"/>
                      <a:pt x="1841655" y="2343591"/>
                      <a:pt x="1744391" y="2483024"/>
                    </a:cubicBezTo>
                    <a:cubicBezTo>
                      <a:pt x="1766188" y="2472618"/>
                      <a:pt x="1787766" y="2461994"/>
                      <a:pt x="1808577" y="2449727"/>
                    </a:cubicBezTo>
                    <a:cubicBezTo>
                      <a:pt x="1872543" y="2412267"/>
                      <a:pt x="1933004" y="2368454"/>
                      <a:pt x="1988864" y="2318508"/>
                    </a:cubicBezTo>
                    <a:cubicBezTo>
                      <a:pt x="2043739" y="2269548"/>
                      <a:pt x="2094890" y="2215330"/>
                      <a:pt x="2140565" y="2156841"/>
                    </a:cubicBezTo>
                    <a:cubicBezTo>
                      <a:pt x="2189525" y="2094189"/>
                      <a:pt x="2222932" y="2020037"/>
                      <a:pt x="2271126" y="1957714"/>
                    </a:cubicBezTo>
                    <a:cubicBezTo>
                      <a:pt x="2277150" y="1949937"/>
                      <a:pt x="2284488" y="1945994"/>
                      <a:pt x="2292046" y="1944789"/>
                    </a:cubicBezTo>
                    <a:cubicBezTo>
                      <a:pt x="2294894" y="1944132"/>
                      <a:pt x="2297961" y="1943584"/>
                      <a:pt x="2301247" y="1943584"/>
                    </a:cubicBezTo>
                    <a:cubicBezTo>
                      <a:pt x="2549772" y="1944351"/>
                      <a:pt x="2840138" y="1943584"/>
                      <a:pt x="3048685" y="1763077"/>
                    </a:cubicBezTo>
                    <a:cubicBezTo>
                      <a:pt x="3262161" y="1578298"/>
                      <a:pt x="3233683" y="1238753"/>
                      <a:pt x="3218568" y="978945"/>
                    </a:cubicBezTo>
                    <a:cubicBezTo>
                      <a:pt x="3201700" y="688689"/>
                      <a:pt x="3154711" y="368858"/>
                      <a:pt x="2897971" y="205767"/>
                    </a:cubicBezTo>
                    <a:cubicBezTo>
                      <a:pt x="2782416" y="132381"/>
                      <a:pt x="2650540" y="96674"/>
                      <a:pt x="2518446" y="74220"/>
                    </a:cubicBezTo>
                    <a:cubicBezTo>
                      <a:pt x="2364665" y="48042"/>
                      <a:pt x="2208255" y="35227"/>
                      <a:pt x="2052940" y="24712"/>
                    </a:cubicBezTo>
                    <a:cubicBezTo>
                      <a:pt x="1715475" y="1820"/>
                      <a:pt x="1376806" y="2368"/>
                      <a:pt x="1039560" y="28765"/>
                    </a:cubicBezTo>
                    <a:cubicBezTo>
                      <a:pt x="870992" y="41908"/>
                      <a:pt x="1013930" y="61405"/>
                      <a:pt x="846676" y="87035"/>
                    </a:cubicBezTo>
                    <a:cubicBezTo>
                      <a:pt x="707791" y="108284"/>
                      <a:pt x="567920" y="133038"/>
                      <a:pt x="436374" y="186380"/>
                    </a:cubicBezTo>
                    <a:cubicBezTo>
                      <a:pt x="307237" y="238735"/>
                      <a:pt x="189600" y="322855"/>
                      <a:pt x="115558" y="448706"/>
                    </a:cubicBezTo>
                    <a:cubicBezTo>
                      <a:pt x="44691" y="569409"/>
                      <a:pt x="17856" y="713443"/>
                      <a:pt x="10627" y="853204"/>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135" name="Google Shape;1135;p26"/>
              <p:cNvSpPr/>
              <p:nvPr/>
            </p:nvSpPr>
            <p:spPr>
              <a:xfrm>
                <a:off x="8548180" y="195208"/>
                <a:ext cx="3362598" cy="2683507"/>
              </a:xfrm>
              <a:custGeom>
                <a:avLst/>
                <a:gdLst/>
                <a:ahLst/>
                <a:cxnLst/>
                <a:rect l="l" t="t" r="r" b="b"/>
                <a:pathLst>
                  <a:path w="3362598" h="2683507" extrusionOk="0">
                    <a:moveTo>
                      <a:pt x="281657" y="305617"/>
                    </a:moveTo>
                    <a:cubicBezTo>
                      <a:pt x="396665" y="213392"/>
                      <a:pt x="537193" y="162898"/>
                      <a:pt x="676626" y="129820"/>
                    </a:cubicBezTo>
                    <a:cubicBezTo>
                      <a:pt x="836103" y="92032"/>
                      <a:pt x="999632" y="71331"/>
                      <a:pt x="1161957" y="52710"/>
                    </a:cubicBezTo>
                    <a:cubicBezTo>
                      <a:pt x="1528557" y="10650"/>
                      <a:pt x="1587266" y="-1617"/>
                      <a:pt x="1955618" y="16017"/>
                    </a:cubicBezTo>
                    <a:cubicBezTo>
                      <a:pt x="2130758" y="24342"/>
                      <a:pt x="2305898" y="39348"/>
                      <a:pt x="2479942" y="62349"/>
                    </a:cubicBezTo>
                    <a:cubicBezTo>
                      <a:pt x="2621128" y="80969"/>
                      <a:pt x="2763737" y="108243"/>
                      <a:pt x="2895503" y="167061"/>
                    </a:cubicBezTo>
                    <a:cubicBezTo>
                      <a:pt x="3023982" y="224455"/>
                      <a:pt x="3136799" y="316899"/>
                      <a:pt x="3209637" y="443955"/>
                    </a:cubicBezTo>
                    <a:cubicBezTo>
                      <a:pt x="3284775" y="575063"/>
                      <a:pt x="3317744" y="727092"/>
                      <a:pt x="3334940" y="877807"/>
                    </a:cubicBezTo>
                    <a:cubicBezTo>
                      <a:pt x="3352246" y="1029178"/>
                      <a:pt x="3361118" y="1184931"/>
                      <a:pt x="3357613" y="1337398"/>
                    </a:cubicBezTo>
                    <a:cubicBezTo>
                      <a:pt x="3354327" y="1480008"/>
                      <a:pt x="3336145" y="1631270"/>
                      <a:pt x="3269551" y="1757888"/>
                    </a:cubicBezTo>
                    <a:cubicBezTo>
                      <a:pt x="3126832" y="2029415"/>
                      <a:pt x="2842161" y="2095571"/>
                      <a:pt x="2574029" y="2099514"/>
                    </a:cubicBezTo>
                    <a:cubicBezTo>
                      <a:pt x="2514554" y="2100391"/>
                      <a:pt x="2455736" y="2097652"/>
                      <a:pt x="2396809" y="2092504"/>
                    </a:cubicBezTo>
                    <a:cubicBezTo>
                      <a:pt x="2370412" y="2161838"/>
                      <a:pt x="2318603" y="2227666"/>
                      <a:pt x="2275010" y="2283965"/>
                    </a:cubicBezTo>
                    <a:cubicBezTo>
                      <a:pt x="2223311" y="2350778"/>
                      <a:pt x="2165370" y="2411568"/>
                      <a:pt x="2101513" y="2465457"/>
                    </a:cubicBezTo>
                    <a:cubicBezTo>
                      <a:pt x="2040614" y="2516937"/>
                      <a:pt x="1975553" y="2562940"/>
                      <a:pt x="1906658" y="2601385"/>
                    </a:cubicBezTo>
                    <a:cubicBezTo>
                      <a:pt x="1839296" y="2638954"/>
                      <a:pt x="1757257" y="2680138"/>
                      <a:pt x="1680586" y="2686162"/>
                    </a:cubicBezTo>
                    <a:cubicBezTo>
                      <a:pt x="1655065" y="2688243"/>
                      <a:pt x="1639840" y="2647607"/>
                      <a:pt x="1659994" y="2630739"/>
                    </a:cubicBezTo>
                    <a:cubicBezTo>
                      <a:pt x="1815418" y="2501493"/>
                      <a:pt x="1878180" y="2290317"/>
                      <a:pt x="1869527" y="2083852"/>
                    </a:cubicBezTo>
                    <a:cubicBezTo>
                      <a:pt x="1505227" y="2078594"/>
                      <a:pt x="1525709" y="2073227"/>
                      <a:pt x="1158124" y="2066546"/>
                    </a:cubicBezTo>
                    <a:cubicBezTo>
                      <a:pt x="981341" y="2063369"/>
                      <a:pt x="804010" y="2064465"/>
                      <a:pt x="627446" y="2056031"/>
                    </a:cubicBezTo>
                    <a:cubicBezTo>
                      <a:pt x="484180" y="2049130"/>
                      <a:pt x="334342" y="2025252"/>
                      <a:pt x="222949" y="1921308"/>
                    </a:cubicBezTo>
                    <a:cubicBezTo>
                      <a:pt x="120428" y="1825687"/>
                      <a:pt x="73220" y="1686693"/>
                      <a:pt x="48466" y="1548245"/>
                    </a:cubicBezTo>
                    <a:cubicBezTo>
                      <a:pt x="22288" y="1401912"/>
                      <a:pt x="13526" y="1248897"/>
                      <a:pt x="9145" y="1100264"/>
                    </a:cubicBezTo>
                    <a:cubicBezTo>
                      <a:pt x="711" y="806940"/>
                      <a:pt x="46385" y="494120"/>
                      <a:pt x="281657" y="305617"/>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grpSp>
        <p:sp>
          <p:nvSpPr>
            <p:cNvPr id="1136" name="Google Shape;1136;p26"/>
            <p:cNvSpPr/>
            <p:nvPr/>
          </p:nvSpPr>
          <p:spPr>
            <a:xfrm>
              <a:off x="8447535" y="937711"/>
              <a:ext cx="3136813" cy="1480364"/>
            </a:xfrm>
            <a:prstGeom prst="rect">
              <a:avLst/>
            </a:prstGeom>
            <a:noFill/>
            <a:ln>
              <a:noFill/>
            </a:ln>
          </p:spPr>
          <p:txBody>
            <a:bodyPr spcFirstLastPara="1" wrap="square" lIns="91425" tIns="45700" rIns="91425" bIns="45700" anchor="t" anchorCtr="0">
              <a:spAutoFit/>
            </a:bodyPr>
            <a:lstStyle/>
            <a:p>
              <a:pPr marL="0" marR="0" lvl="0" indent="0" algn="r" rtl="1">
                <a:lnSpc>
                  <a:spcPct val="114285"/>
                </a:lnSpc>
                <a:spcBef>
                  <a:spcPts val="0"/>
                </a:spcBef>
                <a:spcAft>
                  <a:spcPts val="0"/>
                </a:spcAft>
                <a:buNone/>
              </a:pPr>
              <a:r>
                <a:rPr lang="he-IL" sz="2000" dirty="0">
                  <a:solidFill>
                    <a:schemeClr val="lt1"/>
                  </a:solidFill>
                  <a:latin typeface="Arial Black"/>
                  <a:sym typeface="Arial Black"/>
                </a:rPr>
                <a:t>כיום יש מעל </a:t>
              </a:r>
              <a:r>
                <a:rPr lang="en-US" sz="2000" dirty="0">
                  <a:solidFill>
                    <a:schemeClr val="lt1"/>
                  </a:solidFill>
                  <a:latin typeface="Arial Black"/>
                  <a:sym typeface="Arial Black"/>
                </a:rPr>
                <a:t> 5,000</a:t>
              </a:r>
              <a:r>
                <a:rPr lang="he-IL" sz="2000" dirty="0">
                  <a:solidFill>
                    <a:schemeClr val="lt1"/>
                  </a:solidFill>
                  <a:latin typeface="Arial Black"/>
                  <a:sym typeface="Arial Black"/>
                </a:rPr>
                <a:t> </a:t>
              </a:r>
              <a:r>
                <a:rPr lang="he-IL" sz="2000" dirty="0" err="1">
                  <a:solidFill>
                    <a:schemeClr val="lt1"/>
                  </a:solidFill>
                  <a:latin typeface="Arial Black"/>
                  <a:sym typeface="Arial Black"/>
                </a:rPr>
                <a:t>לווינים</a:t>
              </a:r>
              <a:r>
                <a:rPr lang="he-IL" sz="2000" dirty="0">
                  <a:solidFill>
                    <a:schemeClr val="lt1"/>
                  </a:solidFill>
                  <a:latin typeface="Arial Black"/>
                  <a:sym typeface="Arial Black"/>
                </a:rPr>
                <a:t> בחלל באשר </a:t>
              </a:r>
              <a:r>
                <a:rPr lang="he-IL" sz="2000" dirty="0" smtClean="0">
                  <a:solidFill>
                    <a:schemeClr val="lt1"/>
                  </a:solidFill>
                  <a:latin typeface="Arial Black"/>
                  <a:sym typeface="Arial Black"/>
                </a:rPr>
                <a:t>מתו</a:t>
              </a:r>
              <a:r>
                <a:rPr lang="he-IL" sz="2000" dirty="0">
                  <a:solidFill>
                    <a:schemeClr val="lt1"/>
                  </a:solidFill>
                  <a:latin typeface="Arial Black"/>
                  <a:sym typeface="Arial Black"/>
                </a:rPr>
                <a:t>כ</a:t>
              </a:r>
              <a:r>
                <a:rPr lang="he-IL" sz="2000" dirty="0" smtClean="0">
                  <a:solidFill>
                    <a:schemeClr val="lt1"/>
                  </a:solidFill>
                  <a:latin typeface="Arial Black"/>
                  <a:sym typeface="Arial Black"/>
                </a:rPr>
                <a:t>ם </a:t>
              </a:r>
              <a:r>
                <a:rPr lang="he-IL" sz="2000" dirty="0">
                  <a:solidFill>
                    <a:schemeClr val="lt1"/>
                  </a:solidFill>
                  <a:latin typeface="Arial Black"/>
                  <a:sym typeface="Arial Black"/>
                </a:rPr>
                <a:t>רק כ </a:t>
              </a:r>
              <a:r>
                <a:rPr lang="en-US" sz="2000" dirty="0">
                  <a:solidFill>
                    <a:schemeClr val="lt1"/>
                  </a:solidFill>
                  <a:latin typeface="Arial Black"/>
                  <a:sym typeface="Arial Black"/>
                </a:rPr>
                <a:t>2,000</a:t>
              </a:r>
              <a:r>
                <a:rPr lang="he-IL" sz="2000" dirty="0">
                  <a:solidFill>
                    <a:schemeClr val="lt1"/>
                  </a:solidFill>
                  <a:latin typeface="Arial Black"/>
                  <a:sym typeface="Arial Black"/>
                </a:rPr>
                <a:t> פעילים</a:t>
              </a:r>
              <a:endParaRPr sz="2000" dirty="0"/>
            </a:p>
          </p:txBody>
        </p:sp>
      </p:grpSp>
      <p:pic>
        <p:nvPicPr>
          <p:cNvPr id="1137" name="Google Shape;1137;p26"/>
          <p:cNvPicPr preferRelativeResize="0"/>
          <p:nvPr/>
        </p:nvPicPr>
        <p:blipFill rotWithShape="1">
          <a:blip r:embed="rId5">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500"/>
                                        <p:tgtEl>
                                          <p:spTgt spid="1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26"/>
          <p:cNvPicPr preferRelativeResize="0"/>
          <p:nvPr/>
        </p:nvPicPr>
        <p:blipFill rotWithShape="1">
          <a:blip r:embed="rId3">
            <a:alphaModFix/>
          </a:blip>
          <a:srcRect/>
          <a:stretch/>
        </p:blipFill>
        <p:spPr>
          <a:xfrm>
            <a:off x="330714" y="110155"/>
            <a:ext cx="9812183" cy="6541454"/>
          </a:xfrm>
          <a:prstGeom prst="rect">
            <a:avLst/>
          </a:prstGeom>
          <a:noFill/>
          <a:ln>
            <a:noFill/>
          </a:ln>
        </p:spPr>
      </p:pic>
      <p:pic>
        <p:nvPicPr>
          <p:cNvPr id="1129" name="Google Shape;1129;p26"/>
          <p:cNvPicPr preferRelativeResize="0"/>
          <p:nvPr/>
        </p:nvPicPr>
        <p:blipFill rotWithShape="1">
          <a:blip r:embed="rId4">
            <a:alphaModFix/>
          </a:blip>
          <a:srcRect l="9946" t="8836" r="11097" b="29073"/>
          <a:stretch/>
        </p:blipFill>
        <p:spPr>
          <a:xfrm>
            <a:off x="-1" y="0"/>
            <a:ext cx="12192001" cy="6858000"/>
          </a:xfrm>
          <a:custGeom>
            <a:avLst/>
            <a:gdLst/>
            <a:ahLst/>
            <a:cxnLst/>
            <a:rect l="l" t="t" r="r" b="b"/>
            <a:pathLst>
              <a:path w="12192001" h="6858000" extrusionOk="0">
                <a:moveTo>
                  <a:pt x="5279219" y="241794"/>
                </a:moveTo>
                <a:cubicBezTo>
                  <a:pt x="5263154" y="241794"/>
                  <a:pt x="5246826" y="242101"/>
                  <a:pt x="5230497" y="242101"/>
                </a:cubicBezTo>
                <a:cubicBezTo>
                  <a:pt x="5190731" y="242407"/>
                  <a:pt x="5150962" y="242407"/>
                  <a:pt x="5110404" y="242713"/>
                </a:cubicBezTo>
                <a:cubicBezTo>
                  <a:pt x="5058260" y="243020"/>
                  <a:pt x="5005322" y="243633"/>
                  <a:pt x="4952124" y="244244"/>
                </a:cubicBezTo>
                <a:cubicBezTo>
                  <a:pt x="4947383" y="244244"/>
                  <a:pt x="4942643" y="244244"/>
                  <a:pt x="4937640" y="244244"/>
                </a:cubicBezTo>
                <a:cubicBezTo>
                  <a:pt x="4879173" y="244857"/>
                  <a:pt x="4820179" y="245776"/>
                  <a:pt x="4760396" y="246389"/>
                </a:cubicBezTo>
                <a:cubicBezTo>
                  <a:pt x="4717994" y="247002"/>
                  <a:pt x="4676384" y="247920"/>
                  <a:pt x="4634773" y="248839"/>
                </a:cubicBezTo>
                <a:cubicBezTo>
                  <a:pt x="4621077" y="249146"/>
                  <a:pt x="4607646" y="249758"/>
                  <a:pt x="4593951" y="250065"/>
                </a:cubicBezTo>
                <a:cubicBezTo>
                  <a:pt x="4566298" y="250983"/>
                  <a:pt x="4538645" y="251596"/>
                  <a:pt x="4511256" y="252821"/>
                </a:cubicBezTo>
                <a:cubicBezTo>
                  <a:pt x="4495453" y="253434"/>
                  <a:pt x="4479915" y="254047"/>
                  <a:pt x="4464113" y="254658"/>
                </a:cubicBezTo>
                <a:cubicBezTo>
                  <a:pt x="4439093" y="255578"/>
                  <a:pt x="4414338" y="256803"/>
                  <a:pt x="4389581" y="258027"/>
                </a:cubicBezTo>
                <a:cubicBezTo>
                  <a:pt x="4373253" y="258947"/>
                  <a:pt x="4357188" y="259559"/>
                  <a:pt x="4341123" y="260477"/>
                </a:cubicBezTo>
                <a:cubicBezTo>
                  <a:pt x="4317421" y="261703"/>
                  <a:pt x="4293718" y="263235"/>
                  <a:pt x="4270015" y="264459"/>
                </a:cubicBezTo>
                <a:cubicBezTo>
                  <a:pt x="4253951" y="265379"/>
                  <a:pt x="4238148" y="266603"/>
                  <a:pt x="4222083" y="267522"/>
                </a:cubicBezTo>
                <a:cubicBezTo>
                  <a:pt x="4198643" y="269054"/>
                  <a:pt x="4175205" y="270892"/>
                  <a:pt x="4151765" y="272423"/>
                </a:cubicBezTo>
                <a:cubicBezTo>
                  <a:pt x="4136490" y="273648"/>
                  <a:pt x="4121215" y="274873"/>
                  <a:pt x="4106204" y="276099"/>
                </a:cubicBezTo>
                <a:cubicBezTo>
                  <a:pt x="4081974" y="277936"/>
                  <a:pt x="4058007" y="280080"/>
                  <a:pt x="4034306" y="282223"/>
                </a:cubicBezTo>
                <a:cubicBezTo>
                  <a:pt x="4020611" y="283449"/>
                  <a:pt x="4006915" y="284674"/>
                  <a:pt x="3993221" y="285899"/>
                </a:cubicBezTo>
                <a:cubicBezTo>
                  <a:pt x="3966095" y="288655"/>
                  <a:pt x="3939494" y="291413"/>
                  <a:pt x="3912632" y="294169"/>
                </a:cubicBezTo>
                <a:cubicBezTo>
                  <a:pt x="3902625" y="295393"/>
                  <a:pt x="3892616" y="296313"/>
                  <a:pt x="3882609" y="297232"/>
                </a:cubicBezTo>
                <a:cubicBezTo>
                  <a:pt x="3845738" y="301519"/>
                  <a:pt x="3809394" y="305808"/>
                  <a:pt x="3773313" y="310402"/>
                </a:cubicBezTo>
                <a:cubicBezTo>
                  <a:pt x="3772260" y="310402"/>
                  <a:pt x="3771470" y="310707"/>
                  <a:pt x="3770416" y="310707"/>
                </a:cubicBezTo>
                <a:cubicBezTo>
                  <a:pt x="3735652" y="315302"/>
                  <a:pt x="3701415" y="319897"/>
                  <a:pt x="3667441" y="325103"/>
                </a:cubicBezTo>
                <a:cubicBezTo>
                  <a:pt x="3657434" y="326634"/>
                  <a:pt x="3647689" y="328166"/>
                  <a:pt x="3637682" y="329698"/>
                </a:cubicBezTo>
                <a:cubicBezTo>
                  <a:pt x="3612925" y="333372"/>
                  <a:pt x="3588170" y="337354"/>
                  <a:pt x="3563940" y="341336"/>
                </a:cubicBezTo>
                <a:cubicBezTo>
                  <a:pt x="3552089" y="343174"/>
                  <a:pt x="3540501" y="345317"/>
                  <a:pt x="3528913" y="347462"/>
                </a:cubicBezTo>
                <a:cubicBezTo>
                  <a:pt x="3506526" y="351444"/>
                  <a:pt x="3484405" y="355425"/>
                  <a:pt x="3462545" y="359407"/>
                </a:cubicBezTo>
                <a:cubicBezTo>
                  <a:pt x="3450431" y="361550"/>
                  <a:pt x="3438580" y="364001"/>
                  <a:pt x="3426465" y="366451"/>
                </a:cubicBezTo>
                <a:cubicBezTo>
                  <a:pt x="3405132" y="370740"/>
                  <a:pt x="3383801" y="375027"/>
                  <a:pt x="3362731" y="379315"/>
                </a:cubicBezTo>
                <a:cubicBezTo>
                  <a:pt x="3350880" y="381765"/>
                  <a:pt x="3339292" y="384215"/>
                  <a:pt x="3327441" y="386973"/>
                </a:cubicBezTo>
                <a:cubicBezTo>
                  <a:pt x="3306108" y="391566"/>
                  <a:pt x="3285039" y="396466"/>
                  <a:pt x="3264234" y="401367"/>
                </a:cubicBezTo>
                <a:cubicBezTo>
                  <a:pt x="3253435" y="403817"/>
                  <a:pt x="3242375" y="406574"/>
                  <a:pt x="3231577" y="409024"/>
                </a:cubicBezTo>
                <a:cubicBezTo>
                  <a:pt x="3209454" y="414536"/>
                  <a:pt x="3187332" y="420050"/>
                  <a:pt x="3165472" y="425870"/>
                </a:cubicBezTo>
                <a:cubicBezTo>
                  <a:pt x="3156519" y="428320"/>
                  <a:pt x="3147565" y="430463"/>
                  <a:pt x="3138610" y="432914"/>
                </a:cubicBezTo>
                <a:cubicBezTo>
                  <a:pt x="3112011" y="439959"/>
                  <a:pt x="3085937" y="447309"/>
                  <a:pt x="3059865" y="454966"/>
                </a:cubicBezTo>
                <a:cubicBezTo>
                  <a:pt x="3055914" y="456191"/>
                  <a:pt x="3051964" y="457110"/>
                  <a:pt x="3048013" y="458336"/>
                </a:cubicBezTo>
                <a:cubicBezTo>
                  <a:pt x="2987177" y="476406"/>
                  <a:pt x="2928183" y="495702"/>
                  <a:pt x="2871034" y="516222"/>
                </a:cubicBezTo>
                <a:cubicBezTo>
                  <a:pt x="2864713" y="518365"/>
                  <a:pt x="2858392" y="520817"/>
                  <a:pt x="2852072" y="523267"/>
                </a:cubicBezTo>
                <a:cubicBezTo>
                  <a:pt x="2830212" y="531231"/>
                  <a:pt x="2808880" y="539193"/>
                  <a:pt x="2787547" y="547769"/>
                </a:cubicBezTo>
                <a:cubicBezTo>
                  <a:pt x="2779383" y="550833"/>
                  <a:pt x="2771482" y="554201"/>
                  <a:pt x="2763582" y="557570"/>
                </a:cubicBezTo>
                <a:cubicBezTo>
                  <a:pt x="2744093" y="565228"/>
                  <a:pt x="2725131" y="573190"/>
                  <a:pt x="2706168" y="581461"/>
                </a:cubicBezTo>
                <a:cubicBezTo>
                  <a:pt x="2697742" y="585136"/>
                  <a:pt x="2689577" y="588810"/>
                  <a:pt x="2681150" y="592486"/>
                </a:cubicBezTo>
                <a:cubicBezTo>
                  <a:pt x="2662714" y="600755"/>
                  <a:pt x="2644542" y="609026"/>
                  <a:pt x="2626370" y="617295"/>
                </a:cubicBezTo>
                <a:cubicBezTo>
                  <a:pt x="2618205" y="620970"/>
                  <a:pt x="2610305" y="624952"/>
                  <a:pt x="2602404" y="628628"/>
                </a:cubicBezTo>
                <a:cubicBezTo>
                  <a:pt x="2583968" y="637510"/>
                  <a:pt x="2565796" y="646698"/>
                  <a:pt x="2547888" y="655886"/>
                </a:cubicBezTo>
                <a:cubicBezTo>
                  <a:pt x="2540777" y="659562"/>
                  <a:pt x="2533666" y="663238"/>
                  <a:pt x="2526556" y="666913"/>
                </a:cubicBezTo>
                <a:cubicBezTo>
                  <a:pt x="2507067" y="677019"/>
                  <a:pt x="2487841" y="687740"/>
                  <a:pt x="2468616" y="698460"/>
                </a:cubicBezTo>
                <a:cubicBezTo>
                  <a:pt x="2463612" y="701216"/>
                  <a:pt x="2458345" y="703973"/>
                  <a:pt x="2453341" y="707035"/>
                </a:cubicBezTo>
                <a:cubicBezTo>
                  <a:pt x="2380126" y="748690"/>
                  <a:pt x="2310598" y="793712"/>
                  <a:pt x="2245021" y="842411"/>
                </a:cubicBezTo>
                <a:cubicBezTo>
                  <a:pt x="2240807" y="845474"/>
                  <a:pt x="2236856" y="848537"/>
                  <a:pt x="2232907" y="851600"/>
                </a:cubicBezTo>
                <a:cubicBezTo>
                  <a:pt x="2215525" y="864464"/>
                  <a:pt x="2198406" y="877940"/>
                  <a:pt x="2181551" y="891417"/>
                </a:cubicBezTo>
                <a:cubicBezTo>
                  <a:pt x="2176283" y="895704"/>
                  <a:pt x="2171016" y="899992"/>
                  <a:pt x="2165486" y="904586"/>
                </a:cubicBezTo>
                <a:cubicBezTo>
                  <a:pt x="2150210" y="917145"/>
                  <a:pt x="2134935" y="930007"/>
                  <a:pt x="2119924" y="942871"/>
                </a:cubicBezTo>
                <a:cubicBezTo>
                  <a:pt x="2114394" y="947772"/>
                  <a:pt x="2108863" y="952672"/>
                  <a:pt x="2103068" y="957574"/>
                </a:cubicBezTo>
                <a:cubicBezTo>
                  <a:pt x="2088584" y="970436"/>
                  <a:pt x="2074362" y="983606"/>
                  <a:pt x="2060141" y="997083"/>
                </a:cubicBezTo>
                <a:cubicBezTo>
                  <a:pt x="2054874" y="1001983"/>
                  <a:pt x="2049606" y="1007191"/>
                  <a:pt x="2044339" y="1012397"/>
                </a:cubicBezTo>
                <a:cubicBezTo>
                  <a:pt x="2029853" y="1026487"/>
                  <a:pt x="2015896" y="1040575"/>
                  <a:pt x="2001938" y="1054971"/>
                </a:cubicBezTo>
                <a:cubicBezTo>
                  <a:pt x="1997460" y="1059564"/>
                  <a:pt x="1992984" y="1064159"/>
                  <a:pt x="1988506" y="1068752"/>
                </a:cubicBezTo>
                <a:cubicBezTo>
                  <a:pt x="1973231" y="1084985"/>
                  <a:pt x="1957956" y="1101525"/>
                  <a:pt x="1943207" y="1118371"/>
                </a:cubicBezTo>
                <a:cubicBezTo>
                  <a:pt x="1940574" y="1121432"/>
                  <a:pt x="1937941" y="1124190"/>
                  <a:pt x="1935307" y="1127253"/>
                </a:cubicBezTo>
                <a:cubicBezTo>
                  <a:pt x="1450456" y="1684990"/>
                  <a:pt x="1276373" y="2553296"/>
                  <a:pt x="1404368" y="3857133"/>
                </a:cubicBezTo>
                <a:cubicBezTo>
                  <a:pt x="1666941" y="6527287"/>
                  <a:pt x="2911855" y="6583337"/>
                  <a:pt x="4279233" y="6226214"/>
                </a:cubicBezTo>
                <a:cubicBezTo>
                  <a:pt x="4903138" y="6063273"/>
                  <a:pt x="6391136" y="5754236"/>
                  <a:pt x="7452223" y="5399562"/>
                </a:cubicBezTo>
                <a:cubicBezTo>
                  <a:pt x="8675279" y="4990983"/>
                  <a:pt x="9306031" y="4345957"/>
                  <a:pt x="9399789" y="3008123"/>
                </a:cubicBezTo>
                <a:cubicBezTo>
                  <a:pt x="9543584" y="951753"/>
                  <a:pt x="8865426" y="360326"/>
                  <a:pt x="6349525" y="258947"/>
                </a:cubicBezTo>
                <a:cubicBezTo>
                  <a:pt x="6348208" y="258947"/>
                  <a:pt x="6346627" y="258947"/>
                  <a:pt x="6345312" y="258947"/>
                </a:cubicBezTo>
                <a:cubicBezTo>
                  <a:pt x="6300276" y="257108"/>
                  <a:pt x="6254451" y="255578"/>
                  <a:pt x="6208100" y="254047"/>
                </a:cubicBezTo>
                <a:cubicBezTo>
                  <a:pt x="6205729" y="254047"/>
                  <a:pt x="6203096" y="254047"/>
                  <a:pt x="6200725" y="253739"/>
                </a:cubicBezTo>
                <a:cubicBezTo>
                  <a:pt x="6155426" y="252208"/>
                  <a:pt x="6109338" y="250983"/>
                  <a:pt x="6062987" y="249758"/>
                </a:cubicBezTo>
                <a:cubicBezTo>
                  <a:pt x="6059299" y="249758"/>
                  <a:pt x="6055612" y="249452"/>
                  <a:pt x="6051926" y="249452"/>
                </a:cubicBezTo>
                <a:cubicBezTo>
                  <a:pt x="6006627" y="248226"/>
                  <a:pt x="5960539" y="247307"/>
                  <a:pt x="5914187" y="246389"/>
                </a:cubicBezTo>
                <a:cubicBezTo>
                  <a:pt x="5907866" y="246389"/>
                  <a:pt x="5901283" y="246083"/>
                  <a:pt x="5894961" y="246083"/>
                </a:cubicBezTo>
                <a:cubicBezTo>
                  <a:pt x="5850979" y="245164"/>
                  <a:pt x="5806472" y="244552"/>
                  <a:pt x="5761436" y="243939"/>
                </a:cubicBezTo>
                <a:cubicBezTo>
                  <a:pt x="5750639" y="243939"/>
                  <a:pt x="5739578" y="243633"/>
                  <a:pt x="5728779" y="243633"/>
                </a:cubicBezTo>
                <a:cubicBezTo>
                  <a:pt x="5687695" y="243020"/>
                  <a:pt x="5646347" y="242713"/>
                  <a:pt x="5604473" y="242407"/>
                </a:cubicBezTo>
                <a:cubicBezTo>
                  <a:pt x="5594201" y="242407"/>
                  <a:pt x="5583404" y="242407"/>
                  <a:pt x="5573132" y="242407"/>
                </a:cubicBezTo>
                <a:cubicBezTo>
                  <a:pt x="5530468" y="242101"/>
                  <a:pt x="5487539" y="241794"/>
                  <a:pt x="5444085" y="241794"/>
                </a:cubicBezTo>
                <a:cubicBezTo>
                  <a:pt x="5424596" y="241794"/>
                  <a:pt x="5404580" y="241794"/>
                  <a:pt x="5384828" y="241794"/>
                </a:cubicBezTo>
                <a:cubicBezTo>
                  <a:pt x="5349801" y="241794"/>
                  <a:pt x="5314773" y="241794"/>
                  <a:pt x="5279219" y="241794"/>
                </a:cubicBezTo>
                <a:close/>
                <a:moveTo>
                  <a:pt x="0" y="0"/>
                </a:moveTo>
                <a:lnTo>
                  <a:pt x="12192001" y="0"/>
                </a:lnTo>
                <a:lnTo>
                  <a:pt x="12192001" y="6858000"/>
                </a:lnTo>
                <a:lnTo>
                  <a:pt x="0" y="6858000"/>
                </a:lnTo>
                <a:close/>
              </a:path>
            </a:pathLst>
          </a:custGeom>
          <a:noFill/>
          <a:ln>
            <a:noFill/>
          </a:ln>
        </p:spPr>
      </p:pic>
      <p:sp>
        <p:nvSpPr>
          <p:cNvPr id="1130" name="Google Shape;1130;p26"/>
          <p:cNvSpPr/>
          <p:nvPr/>
        </p:nvSpPr>
        <p:spPr>
          <a:xfrm>
            <a:off x="7936986" y="4232595"/>
            <a:ext cx="3924300" cy="2246769"/>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אנחנו בונים </a:t>
            </a:r>
            <a:endParaRPr sz="2800">
              <a:solidFill>
                <a:schemeClr val="lt1"/>
              </a:solidFill>
              <a:latin typeface="Arial Black"/>
              <a:ea typeface="Arial Black"/>
              <a:cs typeface="Arial Black"/>
              <a:sym typeface="Arial Black"/>
            </a:endParaRPr>
          </a:p>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לוויינים מסוגים שונים</a:t>
            </a:r>
            <a:endParaRPr/>
          </a:p>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כבר מעל 30 שנה </a:t>
            </a:r>
            <a:endParaRPr/>
          </a:p>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יש לנו במפעל חלל יכולות</a:t>
            </a:r>
            <a:endParaRPr/>
          </a:p>
          <a:p>
            <a:pPr marL="0" marR="0" lvl="0" indent="0" algn="r" rtl="1">
              <a:spcBef>
                <a:spcPts val="0"/>
              </a:spcBef>
              <a:spcAft>
                <a:spcPts val="0"/>
              </a:spcAft>
              <a:buNone/>
            </a:pPr>
            <a:r>
              <a:rPr lang="iw-IL" sz="2800">
                <a:solidFill>
                  <a:schemeClr val="lt1"/>
                </a:solidFill>
                <a:latin typeface="Arial Black"/>
                <a:ea typeface="Arial Black"/>
                <a:cs typeface="Arial Black"/>
                <a:sym typeface="Arial Black"/>
              </a:rPr>
              <a:t>לבצע בדיקות שמדמות חלל</a:t>
            </a:r>
            <a:endParaRPr/>
          </a:p>
        </p:txBody>
      </p:sp>
      <p:grpSp>
        <p:nvGrpSpPr>
          <p:cNvPr id="1131" name="Google Shape;1131;p26"/>
          <p:cNvGrpSpPr/>
          <p:nvPr/>
        </p:nvGrpSpPr>
        <p:grpSpPr>
          <a:xfrm>
            <a:off x="7738798" y="510320"/>
            <a:ext cx="4091512" cy="3261580"/>
            <a:chOff x="8094254" y="510320"/>
            <a:chExt cx="3736057" cy="2996690"/>
          </a:xfrm>
        </p:grpSpPr>
        <p:grpSp>
          <p:nvGrpSpPr>
            <p:cNvPr id="1132" name="Google Shape;1132;p26"/>
            <p:cNvGrpSpPr/>
            <p:nvPr/>
          </p:nvGrpSpPr>
          <p:grpSpPr>
            <a:xfrm>
              <a:off x="8153401" y="510320"/>
              <a:ext cx="3676910" cy="2996690"/>
              <a:chOff x="8548180" y="195208"/>
              <a:chExt cx="3417573" cy="2785330"/>
            </a:xfrm>
          </p:grpSpPr>
          <p:sp>
            <p:nvSpPr>
              <p:cNvPr id="1133" name="Google Shape;1133;p26"/>
              <p:cNvSpPr/>
              <p:nvPr/>
            </p:nvSpPr>
            <p:spPr>
              <a:xfrm>
                <a:off x="8603155" y="297031"/>
                <a:ext cx="3362598" cy="2683507"/>
              </a:xfrm>
              <a:custGeom>
                <a:avLst/>
                <a:gdLst/>
                <a:ahLst/>
                <a:cxnLst/>
                <a:rect l="l" t="t" r="r" b="b"/>
                <a:pathLst>
                  <a:path w="3362598" h="2683507" extrusionOk="0">
                    <a:moveTo>
                      <a:pt x="281679" y="305549"/>
                    </a:moveTo>
                    <a:cubicBezTo>
                      <a:pt x="396687" y="213324"/>
                      <a:pt x="537215" y="162830"/>
                      <a:pt x="676648" y="129752"/>
                    </a:cubicBezTo>
                    <a:cubicBezTo>
                      <a:pt x="836125" y="91964"/>
                      <a:pt x="999654" y="71262"/>
                      <a:pt x="1161979" y="52642"/>
                    </a:cubicBezTo>
                    <a:cubicBezTo>
                      <a:pt x="1528579" y="10692"/>
                      <a:pt x="1587287" y="-1576"/>
                      <a:pt x="1955640" y="15949"/>
                    </a:cubicBezTo>
                    <a:cubicBezTo>
                      <a:pt x="2130780" y="24274"/>
                      <a:pt x="2305920" y="39279"/>
                      <a:pt x="2479964" y="62281"/>
                    </a:cubicBezTo>
                    <a:cubicBezTo>
                      <a:pt x="2621150" y="80901"/>
                      <a:pt x="2763759" y="108174"/>
                      <a:pt x="2895524" y="166992"/>
                    </a:cubicBezTo>
                    <a:cubicBezTo>
                      <a:pt x="3024004" y="224387"/>
                      <a:pt x="3136821" y="316831"/>
                      <a:pt x="3209659" y="443886"/>
                    </a:cubicBezTo>
                    <a:cubicBezTo>
                      <a:pt x="3284797" y="574995"/>
                      <a:pt x="3317766" y="727024"/>
                      <a:pt x="3334962" y="877738"/>
                    </a:cubicBezTo>
                    <a:cubicBezTo>
                      <a:pt x="3352268" y="1029110"/>
                      <a:pt x="3361140" y="1184863"/>
                      <a:pt x="3357635" y="1337330"/>
                    </a:cubicBezTo>
                    <a:cubicBezTo>
                      <a:pt x="3354350" y="1479939"/>
                      <a:pt x="3336167" y="1631202"/>
                      <a:pt x="3269572" y="1757819"/>
                    </a:cubicBezTo>
                    <a:cubicBezTo>
                      <a:pt x="3126854" y="2029346"/>
                      <a:pt x="2842183" y="2095503"/>
                      <a:pt x="2574051" y="2099446"/>
                    </a:cubicBezTo>
                    <a:cubicBezTo>
                      <a:pt x="2514576" y="2100322"/>
                      <a:pt x="2455758" y="2097584"/>
                      <a:pt x="2396830" y="2092436"/>
                    </a:cubicBezTo>
                    <a:cubicBezTo>
                      <a:pt x="2370433" y="2161769"/>
                      <a:pt x="2318625" y="2227597"/>
                      <a:pt x="2275032" y="2283896"/>
                    </a:cubicBezTo>
                    <a:cubicBezTo>
                      <a:pt x="2223333" y="2350710"/>
                      <a:pt x="2165392" y="2411500"/>
                      <a:pt x="2101535" y="2465389"/>
                    </a:cubicBezTo>
                    <a:cubicBezTo>
                      <a:pt x="2040636" y="2516869"/>
                      <a:pt x="1975574" y="2562871"/>
                      <a:pt x="1906680" y="2601317"/>
                    </a:cubicBezTo>
                    <a:cubicBezTo>
                      <a:pt x="1839318" y="2638886"/>
                      <a:pt x="1757279" y="2680069"/>
                      <a:pt x="1680608" y="2686094"/>
                    </a:cubicBezTo>
                    <a:cubicBezTo>
                      <a:pt x="1655087" y="2688175"/>
                      <a:pt x="1639862" y="2647539"/>
                      <a:pt x="1660016" y="2630671"/>
                    </a:cubicBezTo>
                    <a:cubicBezTo>
                      <a:pt x="1815440" y="2501425"/>
                      <a:pt x="1878201" y="2290249"/>
                      <a:pt x="1869549" y="2083783"/>
                    </a:cubicBezTo>
                    <a:cubicBezTo>
                      <a:pt x="1505249" y="2078526"/>
                      <a:pt x="1525731" y="2073159"/>
                      <a:pt x="1158145" y="2066477"/>
                    </a:cubicBezTo>
                    <a:cubicBezTo>
                      <a:pt x="981363" y="2063301"/>
                      <a:pt x="804032" y="2064396"/>
                      <a:pt x="627468" y="2055962"/>
                    </a:cubicBezTo>
                    <a:cubicBezTo>
                      <a:pt x="484202" y="2049062"/>
                      <a:pt x="334364" y="2025184"/>
                      <a:pt x="222971" y="1921239"/>
                    </a:cubicBezTo>
                    <a:cubicBezTo>
                      <a:pt x="120450" y="1825619"/>
                      <a:pt x="73242" y="1686624"/>
                      <a:pt x="48488" y="1548177"/>
                    </a:cubicBezTo>
                    <a:cubicBezTo>
                      <a:pt x="22310" y="1401844"/>
                      <a:pt x="13548" y="1248829"/>
                      <a:pt x="9166" y="1100196"/>
                    </a:cubicBezTo>
                    <a:cubicBezTo>
                      <a:pt x="623" y="806981"/>
                      <a:pt x="46297" y="494052"/>
                      <a:pt x="281679" y="305549"/>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26"/>
              <p:cNvSpPr/>
              <p:nvPr/>
            </p:nvSpPr>
            <p:spPr>
              <a:xfrm>
                <a:off x="8667303" y="368335"/>
                <a:ext cx="3231161" cy="2486352"/>
              </a:xfrm>
              <a:custGeom>
                <a:avLst/>
                <a:gdLst/>
                <a:ahLst/>
                <a:cxnLst/>
                <a:rect l="l" t="t" r="r" b="b"/>
                <a:pathLst>
                  <a:path w="3231161" h="2486351" extrusionOk="0">
                    <a:moveTo>
                      <a:pt x="10627" y="853204"/>
                    </a:moveTo>
                    <a:cubicBezTo>
                      <a:pt x="3398" y="991870"/>
                      <a:pt x="13584" y="1131303"/>
                      <a:pt x="25742" y="1269312"/>
                    </a:cubicBezTo>
                    <a:cubicBezTo>
                      <a:pt x="37900" y="1406226"/>
                      <a:pt x="56520" y="1552778"/>
                      <a:pt x="122129" y="1674138"/>
                    </a:cubicBezTo>
                    <a:cubicBezTo>
                      <a:pt x="193763" y="1806561"/>
                      <a:pt x="315780" y="1868774"/>
                      <a:pt x="454884" y="1889366"/>
                    </a:cubicBezTo>
                    <a:cubicBezTo>
                      <a:pt x="610309" y="1912477"/>
                      <a:pt x="771648" y="1902291"/>
                      <a:pt x="928277" y="1903496"/>
                    </a:cubicBezTo>
                    <a:cubicBezTo>
                      <a:pt x="1272642" y="1906125"/>
                      <a:pt x="1305939" y="1909301"/>
                      <a:pt x="1650304" y="1913135"/>
                    </a:cubicBezTo>
                    <a:lnTo>
                      <a:pt x="1816244" y="1915982"/>
                    </a:lnTo>
                    <a:cubicBezTo>
                      <a:pt x="1840779" y="1916201"/>
                      <a:pt x="1857427" y="1933398"/>
                      <a:pt x="1864218" y="1953223"/>
                    </a:cubicBezTo>
                    <a:cubicBezTo>
                      <a:pt x="1865204" y="1955194"/>
                      <a:pt x="1865971" y="1957385"/>
                      <a:pt x="1866299" y="1960014"/>
                    </a:cubicBezTo>
                    <a:cubicBezTo>
                      <a:pt x="1866409" y="1960781"/>
                      <a:pt x="1866518" y="1961547"/>
                      <a:pt x="1866628" y="1962314"/>
                    </a:cubicBezTo>
                    <a:cubicBezTo>
                      <a:pt x="1866956" y="1964066"/>
                      <a:pt x="1867176" y="1965819"/>
                      <a:pt x="1867395" y="1967571"/>
                    </a:cubicBezTo>
                    <a:cubicBezTo>
                      <a:pt x="1900911" y="2183238"/>
                      <a:pt x="1841655" y="2343591"/>
                      <a:pt x="1744391" y="2483024"/>
                    </a:cubicBezTo>
                    <a:cubicBezTo>
                      <a:pt x="1766188" y="2472618"/>
                      <a:pt x="1787766" y="2461994"/>
                      <a:pt x="1808577" y="2449727"/>
                    </a:cubicBezTo>
                    <a:cubicBezTo>
                      <a:pt x="1872543" y="2412267"/>
                      <a:pt x="1933004" y="2368454"/>
                      <a:pt x="1988864" y="2318508"/>
                    </a:cubicBezTo>
                    <a:cubicBezTo>
                      <a:pt x="2043739" y="2269548"/>
                      <a:pt x="2094890" y="2215330"/>
                      <a:pt x="2140565" y="2156841"/>
                    </a:cubicBezTo>
                    <a:cubicBezTo>
                      <a:pt x="2189525" y="2094189"/>
                      <a:pt x="2222932" y="2020037"/>
                      <a:pt x="2271126" y="1957714"/>
                    </a:cubicBezTo>
                    <a:cubicBezTo>
                      <a:pt x="2277150" y="1949937"/>
                      <a:pt x="2284488" y="1945994"/>
                      <a:pt x="2292046" y="1944789"/>
                    </a:cubicBezTo>
                    <a:cubicBezTo>
                      <a:pt x="2294894" y="1944132"/>
                      <a:pt x="2297961" y="1943584"/>
                      <a:pt x="2301247" y="1943584"/>
                    </a:cubicBezTo>
                    <a:cubicBezTo>
                      <a:pt x="2549772" y="1944351"/>
                      <a:pt x="2840138" y="1943584"/>
                      <a:pt x="3048685" y="1763077"/>
                    </a:cubicBezTo>
                    <a:cubicBezTo>
                      <a:pt x="3262161" y="1578298"/>
                      <a:pt x="3233683" y="1238753"/>
                      <a:pt x="3218568" y="978945"/>
                    </a:cubicBezTo>
                    <a:cubicBezTo>
                      <a:pt x="3201700" y="688689"/>
                      <a:pt x="3154711" y="368858"/>
                      <a:pt x="2897971" y="205767"/>
                    </a:cubicBezTo>
                    <a:cubicBezTo>
                      <a:pt x="2782416" y="132381"/>
                      <a:pt x="2650540" y="96674"/>
                      <a:pt x="2518446" y="74220"/>
                    </a:cubicBezTo>
                    <a:cubicBezTo>
                      <a:pt x="2364665" y="48042"/>
                      <a:pt x="2208255" y="35227"/>
                      <a:pt x="2052940" y="24712"/>
                    </a:cubicBezTo>
                    <a:cubicBezTo>
                      <a:pt x="1715475" y="1820"/>
                      <a:pt x="1376806" y="2368"/>
                      <a:pt x="1039560" y="28765"/>
                    </a:cubicBezTo>
                    <a:cubicBezTo>
                      <a:pt x="870992" y="41908"/>
                      <a:pt x="1013930" y="61405"/>
                      <a:pt x="846676" y="87035"/>
                    </a:cubicBezTo>
                    <a:cubicBezTo>
                      <a:pt x="707791" y="108284"/>
                      <a:pt x="567920" y="133038"/>
                      <a:pt x="436374" y="186380"/>
                    </a:cubicBezTo>
                    <a:cubicBezTo>
                      <a:pt x="307237" y="238735"/>
                      <a:pt x="189600" y="322855"/>
                      <a:pt x="115558" y="448706"/>
                    </a:cubicBezTo>
                    <a:cubicBezTo>
                      <a:pt x="44691" y="569409"/>
                      <a:pt x="17856" y="713443"/>
                      <a:pt x="10627" y="853204"/>
                    </a:cubicBezTo>
                    <a:close/>
                  </a:path>
                </a:pathLst>
              </a:custGeom>
              <a:solidFill>
                <a:srgbClr val="0054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1135;p26"/>
              <p:cNvSpPr/>
              <p:nvPr/>
            </p:nvSpPr>
            <p:spPr>
              <a:xfrm>
                <a:off x="8548180" y="195208"/>
                <a:ext cx="3362598" cy="2683507"/>
              </a:xfrm>
              <a:custGeom>
                <a:avLst/>
                <a:gdLst/>
                <a:ahLst/>
                <a:cxnLst/>
                <a:rect l="l" t="t" r="r" b="b"/>
                <a:pathLst>
                  <a:path w="3362598" h="2683507" extrusionOk="0">
                    <a:moveTo>
                      <a:pt x="281657" y="305617"/>
                    </a:moveTo>
                    <a:cubicBezTo>
                      <a:pt x="396665" y="213392"/>
                      <a:pt x="537193" y="162898"/>
                      <a:pt x="676626" y="129820"/>
                    </a:cubicBezTo>
                    <a:cubicBezTo>
                      <a:pt x="836103" y="92032"/>
                      <a:pt x="999632" y="71331"/>
                      <a:pt x="1161957" y="52710"/>
                    </a:cubicBezTo>
                    <a:cubicBezTo>
                      <a:pt x="1528557" y="10650"/>
                      <a:pt x="1587266" y="-1617"/>
                      <a:pt x="1955618" y="16017"/>
                    </a:cubicBezTo>
                    <a:cubicBezTo>
                      <a:pt x="2130758" y="24342"/>
                      <a:pt x="2305898" y="39348"/>
                      <a:pt x="2479942" y="62349"/>
                    </a:cubicBezTo>
                    <a:cubicBezTo>
                      <a:pt x="2621128" y="80969"/>
                      <a:pt x="2763737" y="108243"/>
                      <a:pt x="2895503" y="167061"/>
                    </a:cubicBezTo>
                    <a:cubicBezTo>
                      <a:pt x="3023982" y="224455"/>
                      <a:pt x="3136799" y="316899"/>
                      <a:pt x="3209637" y="443955"/>
                    </a:cubicBezTo>
                    <a:cubicBezTo>
                      <a:pt x="3284775" y="575063"/>
                      <a:pt x="3317744" y="727092"/>
                      <a:pt x="3334940" y="877807"/>
                    </a:cubicBezTo>
                    <a:cubicBezTo>
                      <a:pt x="3352246" y="1029178"/>
                      <a:pt x="3361118" y="1184931"/>
                      <a:pt x="3357613" y="1337398"/>
                    </a:cubicBezTo>
                    <a:cubicBezTo>
                      <a:pt x="3354327" y="1480008"/>
                      <a:pt x="3336145" y="1631270"/>
                      <a:pt x="3269551" y="1757888"/>
                    </a:cubicBezTo>
                    <a:cubicBezTo>
                      <a:pt x="3126832" y="2029415"/>
                      <a:pt x="2842161" y="2095571"/>
                      <a:pt x="2574029" y="2099514"/>
                    </a:cubicBezTo>
                    <a:cubicBezTo>
                      <a:pt x="2514554" y="2100391"/>
                      <a:pt x="2455736" y="2097652"/>
                      <a:pt x="2396809" y="2092504"/>
                    </a:cubicBezTo>
                    <a:cubicBezTo>
                      <a:pt x="2370412" y="2161838"/>
                      <a:pt x="2318603" y="2227666"/>
                      <a:pt x="2275010" y="2283965"/>
                    </a:cubicBezTo>
                    <a:cubicBezTo>
                      <a:pt x="2223311" y="2350778"/>
                      <a:pt x="2165370" y="2411568"/>
                      <a:pt x="2101513" y="2465457"/>
                    </a:cubicBezTo>
                    <a:cubicBezTo>
                      <a:pt x="2040614" y="2516937"/>
                      <a:pt x="1975553" y="2562940"/>
                      <a:pt x="1906658" y="2601385"/>
                    </a:cubicBezTo>
                    <a:cubicBezTo>
                      <a:pt x="1839296" y="2638954"/>
                      <a:pt x="1757257" y="2680138"/>
                      <a:pt x="1680586" y="2686162"/>
                    </a:cubicBezTo>
                    <a:cubicBezTo>
                      <a:pt x="1655065" y="2688243"/>
                      <a:pt x="1639840" y="2647607"/>
                      <a:pt x="1659994" y="2630739"/>
                    </a:cubicBezTo>
                    <a:cubicBezTo>
                      <a:pt x="1815418" y="2501493"/>
                      <a:pt x="1878180" y="2290317"/>
                      <a:pt x="1869527" y="2083852"/>
                    </a:cubicBezTo>
                    <a:cubicBezTo>
                      <a:pt x="1505227" y="2078594"/>
                      <a:pt x="1525709" y="2073227"/>
                      <a:pt x="1158124" y="2066546"/>
                    </a:cubicBezTo>
                    <a:cubicBezTo>
                      <a:pt x="981341" y="2063369"/>
                      <a:pt x="804010" y="2064465"/>
                      <a:pt x="627446" y="2056031"/>
                    </a:cubicBezTo>
                    <a:cubicBezTo>
                      <a:pt x="484180" y="2049130"/>
                      <a:pt x="334342" y="2025252"/>
                      <a:pt x="222949" y="1921308"/>
                    </a:cubicBezTo>
                    <a:cubicBezTo>
                      <a:pt x="120428" y="1825687"/>
                      <a:pt x="73220" y="1686693"/>
                      <a:pt x="48466" y="1548245"/>
                    </a:cubicBezTo>
                    <a:cubicBezTo>
                      <a:pt x="22288" y="1401912"/>
                      <a:pt x="13526" y="1248897"/>
                      <a:pt x="9145" y="1100264"/>
                    </a:cubicBezTo>
                    <a:cubicBezTo>
                      <a:pt x="711" y="806940"/>
                      <a:pt x="46385" y="494120"/>
                      <a:pt x="281657" y="305617"/>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36" name="Google Shape;1136;p26"/>
            <p:cNvSpPr/>
            <p:nvPr/>
          </p:nvSpPr>
          <p:spPr>
            <a:xfrm>
              <a:off x="8094254" y="937711"/>
              <a:ext cx="3490093" cy="1631216"/>
            </a:xfrm>
            <a:prstGeom prst="rect">
              <a:avLst/>
            </a:prstGeom>
            <a:noFill/>
            <a:ln>
              <a:noFill/>
            </a:ln>
          </p:spPr>
          <p:txBody>
            <a:bodyPr spcFirstLastPara="1" wrap="square" lIns="91425" tIns="45700" rIns="91425" bIns="45700" anchor="t" anchorCtr="0">
              <a:spAutoFit/>
            </a:bodyPr>
            <a:lstStyle/>
            <a:p>
              <a:pPr marL="0" marR="0" lvl="0" indent="0" algn="r" rtl="1">
                <a:lnSpc>
                  <a:spcPct val="114285"/>
                </a:lnSpc>
                <a:spcBef>
                  <a:spcPts val="0"/>
                </a:spcBef>
                <a:spcAft>
                  <a:spcPts val="0"/>
                </a:spcAft>
                <a:buNone/>
              </a:pPr>
              <a:r>
                <a:rPr lang="iw-IL" sz="3500" dirty="0">
                  <a:solidFill>
                    <a:schemeClr val="lt1"/>
                  </a:solidFill>
                  <a:latin typeface="Arial Black"/>
                  <a:ea typeface="Arial Black"/>
                  <a:cs typeface="Arial Black"/>
                  <a:sym typeface="Arial Black"/>
                </a:rPr>
                <a:t>התעשייה האווירית היא בית החלל של ישראל</a:t>
              </a:r>
              <a:endParaRPr dirty="0"/>
            </a:p>
          </p:txBody>
        </p:sp>
      </p:grpSp>
      <p:pic>
        <p:nvPicPr>
          <p:cNvPr id="1137" name="Google Shape;1137;p26"/>
          <p:cNvPicPr preferRelativeResize="0"/>
          <p:nvPr/>
        </p:nvPicPr>
        <p:blipFill rotWithShape="1">
          <a:blip r:embed="rId5">
            <a:alphaModFix/>
          </a:blip>
          <a:srcRect/>
          <a:stretch/>
        </p:blipFill>
        <p:spPr>
          <a:xfrm>
            <a:off x="189614" y="130746"/>
            <a:ext cx="1538026" cy="469553"/>
          </a:xfrm>
          <a:prstGeom prst="rect">
            <a:avLst/>
          </a:prstGeom>
          <a:noFill/>
          <a:ln>
            <a:noFill/>
          </a:ln>
        </p:spPr>
      </p:pic>
    </p:spTree>
    <p:extLst>
      <p:ext uri="{BB962C8B-B14F-4D97-AF65-F5344CB8AC3E}">
        <p14:creationId xmlns:p14="http://schemas.microsoft.com/office/powerpoint/2010/main" val="16918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31"/>
                                        </p:tgtEl>
                                        <p:attrNameLst>
                                          <p:attrName>style.visibility</p:attrName>
                                        </p:attrNameLst>
                                      </p:cBhvr>
                                      <p:to>
                                        <p:strVal val="visible"/>
                                      </p:to>
                                    </p:set>
                                    <p:anim calcmode="lin" valueType="num">
                                      <p:cBhvr additive="base">
                                        <p:cTn id="7" dur="500"/>
                                        <p:tgtEl>
                                          <p:spTgt spid="1131"/>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0">
                                            <p:txEl>
                                              <p:pRg st="0" end="0"/>
                                            </p:txEl>
                                          </p:spTgt>
                                        </p:tgtEl>
                                        <p:attrNameLst>
                                          <p:attrName>style.visibility</p:attrName>
                                        </p:attrNameLst>
                                      </p:cBhvr>
                                      <p:to>
                                        <p:strVal val="visible"/>
                                      </p:to>
                                    </p:set>
                                    <p:animEffect transition="in" filter="fade">
                                      <p:cBhvr>
                                        <p:cTn id="11" dur="500"/>
                                        <p:tgtEl>
                                          <p:spTgt spid="113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0">
                                            <p:txEl>
                                              <p:pRg st="1" end="1"/>
                                            </p:txEl>
                                          </p:spTgt>
                                        </p:tgtEl>
                                        <p:attrNameLst>
                                          <p:attrName>style.visibility</p:attrName>
                                        </p:attrNameLst>
                                      </p:cBhvr>
                                      <p:to>
                                        <p:strVal val="visible"/>
                                      </p:to>
                                    </p:set>
                                    <p:animEffect transition="in" filter="fade">
                                      <p:cBhvr>
                                        <p:cTn id="15" dur="500"/>
                                        <p:tgtEl>
                                          <p:spTgt spid="113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30">
                                            <p:txEl>
                                              <p:pRg st="2" end="2"/>
                                            </p:txEl>
                                          </p:spTgt>
                                        </p:tgtEl>
                                        <p:attrNameLst>
                                          <p:attrName>style.visibility</p:attrName>
                                        </p:attrNameLst>
                                      </p:cBhvr>
                                      <p:to>
                                        <p:strVal val="visible"/>
                                      </p:to>
                                    </p:set>
                                    <p:animEffect transition="in" filter="fade">
                                      <p:cBhvr>
                                        <p:cTn id="19" dur="500"/>
                                        <p:tgtEl>
                                          <p:spTgt spid="113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30">
                                            <p:txEl>
                                              <p:pRg st="3" end="3"/>
                                            </p:txEl>
                                          </p:spTgt>
                                        </p:tgtEl>
                                        <p:attrNameLst>
                                          <p:attrName>style.visibility</p:attrName>
                                        </p:attrNameLst>
                                      </p:cBhvr>
                                      <p:to>
                                        <p:strVal val="visible"/>
                                      </p:to>
                                    </p:set>
                                    <p:animEffect transition="in" filter="fade">
                                      <p:cBhvr>
                                        <p:cTn id="23" dur="500"/>
                                        <p:tgtEl>
                                          <p:spTgt spid="113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30">
                                            <p:txEl>
                                              <p:pRg st="4" end="4"/>
                                            </p:txEl>
                                          </p:spTgt>
                                        </p:tgtEl>
                                        <p:attrNameLst>
                                          <p:attrName>style.visibility</p:attrName>
                                        </p:attrNameLst>
                                      </p:cBhvr>
                                      <p:to>
                                        <p:strVal val="visible"/>
                                      </p:to>
                                    </p:set>
                                    <p:animEffect transition="in" filter="fade">
                                      <p:cBhvr>
                                        <p:cTn id="27" dur="500"/>
                                        <p:tgtEl>
                                          <p:spTgt spid="11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pSp>
        <p:nvGrpSpPr>
          <p:cNvPr id="1143" name="Google Shape;1143;p27"/>
          <p:cNvGrpSpPr/>
          <p:nvPr/>
        </p:nvGrpSpPr>
        <p:grpSpPr>
          <a:xfrm>
            <a:off x="1352550" y="389715"/>
            <a:ext cx="9694823" cy="6078570"/>
            <a:chOff x="1352550" y="389715"/>
            <a:chExt cx="9694823" cy="6078570"/>
          </a:xfrm>
        </p:grpSpPr>
        <p:pic>
          <p:nvPicPr>
            <p:cNvPr id="1144" name="Google Shape;1144;p27"/>
            <p:cNvPicPr preferRelativeResize="0"/>
            <p:nvPr/>
          </p:nvPicPr>
          <p:blipFill rotWithShape="1">
            <a:blip r:embed="rId3">
              <a:alphaModFix/>
            </a:blip>
            <a:srcRect/>
            <a:stretch/>
          </p:blipFill>
          <p:spPr>
            <a:xfrm>
              <a:off x="1352550" y="389715"/>
              <a:ext cx="9694823" cy="6078570"/>
            </a:xfrm>
            <a:prstGeom prst="rect">
              <a:avLst/>
            </a:prstGeom>
            <a:noFill/>
            <a:ln>
              <a:noFill/>
            </a:ln>
          </p:spPr>
        </p:pic>
        <p:sp>
          <p:nvSpPr>
            <p:cNvPr id="1145" name="Google Shape;1145;p27"/>
            <p:cNvSpPr/>
            <p:nvPr/>
          </p:nvSpPr>
          <p:spPr>
            <a:xfrm>
              <a:off x="1679817" y="778730"/>
              <a:ext cx="9079802" cy="5236118"/>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146" name="Google Shape;1146;p27"/>
          <p:cNvPicPr preferRelativeResize="0"/>
          <p:nvPr/>
        </p:nvPicPr>
        <p:blipFill rotWithShape="1">
          <a:blip r:embed="rId4">
            <a:alphaModFix/>
          </a:blip>
          <a:srcRect/>
          <a:stretch/>
        </p:blipFill>
        <p:spPr>
          <a:xfrm>
            <a:off x="189614" y="130746"/>
            <a:ext cx="1538026" cy="469553"/>
          </a:xfrm>
          <a:prstGeom prst="rect">
            <a:avLst/>
          </a:prstGeom>
          <a:noFill/>
          <a:ln>
            <a:noFill/>
          </a:ln>
        </p:spPr>
      </p:pic>
      <p:pic>
        <p:nvPicPr>
          <p:cNvPr id="1147" name="Google Shape;1147;p27"/>
          <p:cNvPicPr preferRelativeResize="0"/>
          <p:nvPr/>
        </p:nvPicPr>
        <p:blipFill rotWithShape="1">
          <a:blip r:embed="rId5">
            <a:alphaModFix/>
          </a:blip>
          <a:srcRect/>
          <a:stretch/>
        </p:blipFill>
        <p:spPr>
          <a:xfrm>
            <a:off x="1747397" y="762383"/>
            <a:ext cx="8944641" cy="5130917"/>
          </a:xfrm>
          <a:prstGeom prst="rect">
            <a:avLst/>
          </a:prstGeom>
          <a:noFill/>
          <a:ln>
            <a:noFill/>
          </a:ln>
        </p:spPr>
      </p:pic>
      <p:pic>
        <p:nvPicPr>
          <p:cNvPr id="1148" name="Google Shape;1148;p27"/>
          <p:cNvPicPr preferRelativeResize="0"/>
          <p:nvPr/>
        </p:nvPicPr>
        <p:blipFill rotWithShape="1">
          <a:blip r:embed="rId6">
            <a:alphaModFix/>
          </a:blip>
          <a:srcRect/>
          <a:stretch/>
        </p:blipFill>
        <p:spPr>
          <a:xfrm flipH="1">
            <a:off x="-409575" y="2835760"/>
            <a:ext cx="3524250" cy="4467225"/>
          </a:xfrm>
          <a:prstGeom prst="rect">
            <a:avLst/>
          </a:prstGeom>
          <a:noFill/>
          <a:ln>
            <a:noFill/>
          </a:ln>
        </p:spPr>
      </p:pic>
      <p:grpSp>
        <p:nvGrpSpPr>
          <p:cNvPr id="1149" name="Google Shape;1149;p27"/>
          <p:cNvGrpSpPr/>
          <p:nvPr/>
        </p:nvGrpSpPr>
        <p:grpSpPr>
          <a:xfrm>
            <a:off x="7505700" y="437339"/>
            <a:ext cx="4473576" cy="2842879"/>
            <a:chOff x="7505700" y="437339"/>
            <a:chExt cx="4473576" cy="2842879"/>
          </a:xfrm>
        </p:grpSpPr>
        <p:pic>
          <p:nvPicPr>
            <p:cNvPr id="1150" name="Google Shape;1150;p27"/>
            <p:cNvPicPr preferRelativeResize="0"/>
            <p:nvPr/>
          </p:nvPicPr>
          <p:blipFill rotWithShape="1">
            <a:blip r:embed="rId7">
              <a:alphaModFix/>
            </a:blip>
            <a:srcRect/>
            <a:stretch/>
          </p:blipFill>
          <p:spPr>
            <a:xfrm>
              <a:off x="7505700" y="437339"/>
              <a:ext cx="4473576" cy="2842879"/>
            </a:xfrm>
            <a:prstGeom prst="rect">
              <a:avLst/>
            </a:prstGeom>
            <a:noFill/>
            <a:ln>
              <a:noFill/>
            </a:ln>
          </p:spPr>
        </p:pic>
        <p:sp>
          <p:nvSpPr>
            <p:cNvPr id="1151" name="Google Shape;1151;p27"/>
            <p:cNvSpPr txBox="1"/>
            <p:nvPr/>
          </p:nvSpPr>
          <p:spPr>
            <a:xfrm>
              <a:off x="7655639" y="801874"/>
              <a:ext cx="4107024" cy="201593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500" dirty="0">
                  <a:solidFill>
                    <a:schemeClr val="lt1"/>
                  </a:solidFill>
                  <a:latin typeface="Arial Black"/>
                  <a:ea typeface="Arial Black"/>
                  <a:cs typeface="Arial Black"/>
                  <a:sym typeface="Arial Black"/>
                </a:rPr>
                <a:t>מלבד בנייה ושיגור לוויינים רבים לחלל, התעשייה האווירית פיתחה ובנתה את החללית "בראשית" יחד עם עמותת </a:t>
              </a:r>
              <a:r>
                <a:rPr lang="iw-IL" sz="2500" dirty="0">
                  <a:solidFill>
                    <a:schemeClr val="lt1"/>
                  </a:solidFill>
                  <a:latin typeface="Calibri"/>
                  <a:ea typeface="Calibri"/>
                  <a:cs typeface="Calibri"/>
                  <a:sym typeface="Calibri"/>
                </a:rPr>
                <a:t>Space IL  </a:t>
              </a:r>
              <a:r>
                <a:rPr lang="he-IL" sz="2500" dirty="0">
                  <a:solidFill>
                    <a:schemeClr val="lt1"/>
                  </a:solidFill>
                  <a:latin typeface="Calibri"/>
                  <a:ea typeface="Calibri"/>
                  <a:cs typeface="Calibri"/>
                  <a:sym typeface="Calibri"/>
                </a:rPr>
                <a:t> </a:t>
              </a:r>
              <a:r>
                <a:rPr lang="iw-IL" sz="2500" dirty="0">
                  <a:solidFill>
                    <a:schemeClr val="lt1"/>
                  </a:solidFill>
                  <a:latin typeface="Calibri"/>
                  <a:ea typeface="Calibri"/>
                  <a:cs typeface="Calibri"/>
                  <a:sym typeface="Calibri"/>
                </a:rPr>
                <a:t>כבית החלל הישראלי.</a:t>
              </a:r>
              <a:endParaRPr sz="2500" dirty="0">
                <a:solidFill>
                  <a:schemeClr val="lt1"/>
                </a:solidFill>
                <a:latin typeface="Arial Black"/>
                <a:ea typeface="Arial Black"/>
                <a:cs typeface="Arial Black"/>
                <a:sym typeface="Arial Black"/>
              </a:endParaRPr>
            </a:p>
          </p:txBody>
        </p:sp>
      </p:grpSp>
      <p:pic>
        <p:nvPicPr>
          <p:cNvPr id="1152" name="Google Shape;1152;p27">
            <a:hlinkClick r:id="rId8" action="ppaction://hlinkfile"/>
          </p:cNvPr>
          <p:cNvPicPr preferRelativeResize="0"/>
          <p:nvPr/>
        </p:nvPicPr>
        <p:blipFill rotWithShape="1">
          <a:blip r:embed="rId9">
            <a:alphaModFix/>
          </a:blip>
          <a:srcRect/>
          <a:stretch/>
        </p:blipFill>
        <p:spPr>
          <a:xfrm>
            <a:off x="10558158" y="5354230"/>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43"/>
                                        </p:tgtEl>
                                        <p:attrNameLst>
                                          <p:attrName>style.visibility</p:attrName>
                                        </p:attrNameLst>
                                      </p:cBhvr>
                                      <p:to>
                                        <p:strVal val="visible"/>
                                      </p:to>
                                    </p:set>
                                    <p:anim calcmode="lin" valueType="num">
                                      <p:cBhvr additive="base">
                                        <p:cTn id="7" dur="500"/>
                                        <p:tgtEl>
                                          <p:spTgt spid="1143"/>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48"/>
                                        </p:tgtEl>
                                        <p:attrNameLst>
                                          <p:attrName>style.visibility</p:attrName>
                                        </p:attrNameLst>
                                      </p:cBhvr>
                                      <p:to>
                                        <p:strVal val="visible"/>
                                      </p:to>
                                    </p:set>
                                    <p:anim calcmode="lin" valueType="num">
                                      <p:cBhvr additive="base">
                                        <p:cTn id="11" dur="500"/>
                                        <p:tgtEl>
                                          <p:spTgt spid="1148"/>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600"/>
                                  </p:stCondLst>
                                  <p:childTnLst>
                                    <p:set>
                                      <p:cBhvr>
                                        <p:cTn id="13" dur="1" fill="hold">
                                          <p:stCondLst>
                                            <p:cond delay="0"/>
                                          </p:stCondLst>
                                        </p:cTn>
                                        <p:tgtEl>
                                          <p:spTgt spid="1147"/>
                                        </p:tgtEl>
                                        <p:attrNameLst>
                                          <p:attrName>style.visibility</p:attrName>
                                        </p:attrNameLst>
                                      </p:cBhvr>
                                      <p:to>
                                        <p:strVal val="visible"/>
                                      </p:to>
                                    </p:set>
                                    <p:animEffect transition="in" filter="fade">
                                      <p:cBhvr>
                                        <p:cTn id="14" dur="500"/>
                                        <p:tgtEl>
                                          <p:spTgt spid="114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49"/>
                                        </p:tgtEl>
                                        <p:attrNameLst>
                                          <p:attrName>style.visibility</p:attrName>
                                        </p:attrNameLst>
                                      </p:cBhvr>
                                      <p:to>
                                        <p:strVal val="visible"/>
                                      </p:to>
                                    </p:set>
                                    <p:animEffect transition="in" filter="fade">
                                      <p:cBhvr>
                                        <p:cTn id="18" dur="800"/>
                                        <p:tgtEl>
                                          <p:spTgt spid="1149"/>
                                        </p:tgtEl>
                                      </p:cBhvr>
                                    </p:animEffect>
                                  </p:childTnLst>
                                </p:cTn>
                              </p:par>
                              <p:par>
                                <p:cTn id="19" presetID="10" presetClass="entr" presetSubtype="0" fill="hold" nodeType="withEffect">
                                  <p:stCondLst>
                                    <p:cond delay="1000"/>
                                  </p:stCondLst>
                                  <p:childTnLst>
                                    <p:set>
                                      <p:cBhvr>
                                        <p:cTn id="20" dur="1" fill="hold">
                                          <p:stCondLst>
                                            <p:cond delay="0"/>
                                          </p:stCondLst>
                                        </p:cTn>
                                        <p:tgtEl>
                                          <p:spTgt spid="1152"/>
                                        </p:tgtEl>
                                        <p:attrNameLst>
                                          <p:attrName>style.visibility</p:attrName>
                                        </p:attrNameLst>
                                      </p:cBhvr>
                                      <p:to>
                                        <p:strVal val="visible"/>
                                      </p:to>
                                    </p:set>
                                    <p:animEffect transition="in" filter="fade">
                                      <p:cBhvr>
                                        <p:cTn id="21" dur="5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28"/>
          <p:cNvSpPr txBox="1"/>
          <p:nvPr/>
        </p:nvSpPr>
        <p:spPr>
          <a:xfrm>
            <a:off x="1647645" y="839702"/>
            <a:ext cx="10084453" cy="52322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800">
                <a:solidFill>
                  <a:schemeClr val="lt1"/>
                </a:solidFill>
                <a:latin typeface="Arial Black"/>
                <a:ea typeface="Arial Black"/>
                <a:cs typeface="Arial Black"/>
                <a:sym typeface="Arial Black"/>
              </a:rPr>
              <a:t>לסיכום, 5 עובדות מגניבות על בית החלל של ישראל- התעשייה האווירית:</a:t>
            </a:r>
            <a:endParaRPr/>
          </a:p>
        </p:txBody>
      </p:sp>
      <p:grpSp>
        <p:nvGrpSpPr>
          <p:cNvPr id="1159" name="Google Shape;1159;p28"/>
          <p:cNvGrpSpPr/>
          <p:nvPr/>
        </p:nvGrpSpPr>
        <p:grpSpPr>
          <a:xfrm>
            <a:off x="342188" y="2894505"/>
            <a:ext cx="2256495" cy="2868163"/>
            <a:chOff x="342188" y="2894505"/>
            <a:chExt cx="2256495" cy="2868163"/>
          </a:xfrm>
        </p:grpSpPr>
        <p:sp>
          <p:nvSpPr>
            <p:cNvPr id="1160" name="Google Shape;1160;p28"/>
            <p:cNvSpPr txBox="1"/>
            <p:nvPr/>
          </p:nvSpPr>
          <p:spPr>
            <a:xfrm>
              <a:off x="342188" y="4377673"/>
              <a:ext cx="2256495" cy="138499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זמן הקפה אופייני של לוויין נע בין שעה וחצי ל 24 שעות </a:t>
              </a:r>
              <a:br>
                <a:rPr lang="iw-IL" sz="2100">
                  <a:solidFill>
                    <a:schemeClr val="lt1"/>
                  </a:solidFill>
                  <a:latin typeface="Open Sans"/>
                  <a:ea typeface="Open Sans"/>
                  <a:cs typeface="Open Sans"/>
                  <a:sym typeface="Open Sans"/>
                </a:rPr>
              </a:br>
              <a:r>
                <a:rPr lang="iw-IL" sz="2100">
                  <a:solidFill>
                    <a:schemeClr val="lt1"/>
                  </a:solidFill>
                  <a:latin typeface="Open Sans"/>
                  <a:ea typeface="Open Sans"/>
                  <a:cs typeface="Open Sans"/>
                  <a:sym typeface="Open Sans"/>
                </a:rPr>
                <a:t>(תלוי בסוג הלוויין) </a:t>
              </a:r>
              <a:endParaRPr/>
            </a:p>
          </p:txBody>
        </p:sp>
        <p:pic>
          <p:nvPicPr>
            <p:cNvPr id="1161" name="Google Shape;1161;p28"/>
            <p:cNvPicPr preferRelativeResize="0"/>
            <p:nvPr/>
          </p:nvPicPr>
          <p:blipFill rotWithShape="1">
            <a:blip r:embed="rId3">
              <a:alphaModFix/>
            </a:blip>
            <a:srcRect/>
            <a:stretch/>
          </p:blipFill>
          <p:spPr>
            <a:xfrm>
              <a:off x="791378" y="2894505"/>
              <a:ext cx="1487551" cy="1429845"/>
            </a:xfrm>
            <a:prstGeom prst="rect">
              <a:avLst/>
            </a:prstGeom>
            <a:noFill/>
            <a:ln>
              <a:noFill/>
            </a:ln>
          </p:spPr>
        </p:pic>
      </p:grpSp>
      <p:grpSp>
        <p:nvGrpSpPr>
          <p:cNvPr id="1162" name="Google Shape;1162;p28"/>
          <p:cNvGrpSpPr/>
          <p:nvPr/>
        </p:nvGrpSpPr>
        <p:grpSpPr>
          <a:xfrm>
            <a:off x="9753599" y="1643063"/>
            <a:ext cx="2154621" cy="3796439"/>
            <a:chOff x="9753599" y="1643063"/>
            <a:chExt cx="2154621" cy="3796439"/>
          </a:xfrm>
        </p:grpSpPr>
        <p:sp>
          <p:nvSpPr>
            <p:cNvPr id="1163" name="Google Shape;1163;p28"/>
            <p:cNvSpPr txBox="1"/>
            <p:nvPr/>
          </p:nvSpPr>
          <p:spPr>
            <a:xfrm>
              <a:off x="9753599" y="4377673"/>
              <a:ext cx="2154621" cy="1061829"/>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התעשייה האווירית בנתה ושלחה</a:t>
              </a:r>
              <a:br>
                <a:rPr lang="iw-IL" sz="2100">
                  <a:solidFill>
                    <a:schemeClr val="lt1"/>
                  </a:solidFill>
                  <a:latin typeface="Open Sans"/>
                  <a:ea typeface="Open Sans"/>
                  <a:cs typeface="Open Sans"/>
                  <a:sym typeface="Open Sans"/>
                </a:rPr>
              </a:br>
              <a:r>
                <a:rPr lang="iw-IL" sz="2100">
                  <a:solidFill>
                    <a:schemeClr val="lt1"/>
                  </a:solidFill>
                  <a:latin typeface="Open Sans"/>
                  <a:ea typeface="Open Sans"/>
                  <a:cs typeface="Open Sans"/>
                  <a:sym typeface="Open Sans"/>
                </a:rPr>
                <a:t>לחלל לוויינים רבים</a:t>
              </a:r>
              <a:endParaRPr/>
            </a:p>
          </p:txBody>
        </p:sp>
        <p:pic>
          <p:nvPicPr>
            <p:cNvPr id="1164" name="Google Shape;1164;p28"/>
            <p:cNvPicPr preferRelativeResize="0"/>
            <p:nvPr/>
          </p:nvPicPr>
          <p:blipFill rotWithShape="1">
            <a:blip r:embed="rId4">
              <a:alphaModFix/>
            </a:blip>
            <a:srcRect/>
            <a:stretch/>
          </p:blipFill>
          <p:spPr>
            <a:xfrm>
              <a:off x="10682408" y="1643063"/>
              <a:ext cx="411042" cy="2674937"/>
            </a:xfrm>
            <a:prstGeom prst="rect">
              <a:avLst/>
            </a:prstGeom>
            <a:noFill/>
            <a:ln>
              <a:noFill/>
            </a:ln>
          </p:spPr>
        </p:pic>
      </p:grpSp>
      <p:grpSp>
        <p:nvGrpSpPr>
          <p:cNvPr id="1165" name="Google Shape;1165;p28"/>
          <p:cNvGrpSpPr/>
          <p:nvPr/>
        </p:nvGrpSpPr>
        <p:grpSpPr>
          <a:xfrm>
            <a:off x="7286295" y="2629860"/>
            <a:ext cx="2370083" cy="3779138"/>
            <a:chOff x="7286295" y="2629860"/>
            <a:chExt cx="2370083" cy="3779138"/>
          </a:xfrm>
        </p:grpSpPr>
        <p:sp>
          <p:nvSpPr>
            <p:cNvPr id="1166" name="Google Shape;1166;p28"/>
            <p:cNvSpPr txBox="1"/>
            <p:nvPr/>
          </p:nvSpPr>
          <p:spPr>
            <a:xfrm>
              <a:off x="7286295" y="4377673"/>
              <a:ext cx="2370083" cy="203132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התעשייה האווירית בעלת  תשתית לביצוע בדיקות לוויינים בגודל של לווייני תצפית ותקשורת</a:t>
              </a:r>
              <a:endParaRPr/>
            </a:p>
          </p:txBody>
        </p:sp>
        <p:pic>
          <p:nvPicPr>
            <p:cNvPr id="1167" name="Google Shape;1167;p28"/>
            <p:cNvPicPr preferRelativeResize="0"/>
            <p:nvPr/>
          </p:nvPicPr>
          <p:blipFill rotWithShape="1">
            <a:blip r:embed="rId5">
              <a:alphaModFix/>
            </a:blip>
            <a:srcRect/>
            <a:stretch/>
          </p:blipFill>
          <p:spPr>
            <a:xfrm>
              <a:off x="7404767" y="2629860"/>
              <a:ext cx="2073608" cy="1466713"/>
            </a:xfrm>
            <a:prstGeom prst="rect">
              <a:avLst/>
            </a:prstGeom>
            <a:noFill/>
            <a:ln>
              <a:noFill/>
            </a:ln>
          </p:spPr>
        </p:pic>
      </p:grpSp>
      <p:grpSp>
        <p:nvGrpSpPr>
          <p:cNvPr id="1168" name="Google Shape;1168;p28"/>
          <p:cNvGrpSpPr/>
          <p:nvPr/>
        </p:nvGrpSpPr>
        <p:grpSpPr>
          <a:xfrm>
            <a:off x="2690139" y="3013903"/>
            <a:ext cx="2154621" cy="2748765"/>
            <a:chOff x="2690139" y="3013903"/>
            <a:chExt cx="2154621" cy="2748765"/>
          </a:xfrm>
        </p:grpSpPr>
        <p:sp>
          <p:nvSpPr>
            <p:cNvPr id="1169" name="Google Shape;1169;p28"/>
            <p:cNvSpPr txBox="1"/>
            <p:nvPr/>
          </p:nvSpPr>
          <p:spPr>
            <a:xfrm>
              <a:off x="2690139" y="4377673"/>
              <a:ext cx="2154621" cy="138499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"בראשית" היא החללית הישראלית הראשונה ששוגרה אל הירח!</a:t>
              </a:r>
              <a:endParaRPr/>
            </a:p>
          </p:txBody>
        </p:sp>
        <p:pic>
          <p:nvPicPr>
            <p:cNvPr id="1170" name="Google Shape;1170;p28"/>
            <p:cNvPicPr preferRelativeResize="0"/>
            <p:nvPr/>
          </p:nvPicPr>
          <p:blipFill rotWithShape="1">
            <a:blip r:embed="rId6">
              <a:alphaModFix/>
            </a:blip>
            <a:srcRect l="16438" t="21547" r="18182" b="10833"/>
            <a:stretch/>
          </p:blipFill>
          <p:spPr>
            <a:xfrm>
              <a:off x="2888960" y="3013903"/>
              <a:ext cx="1920767" cy="1241997"/>
            </a:xfrm>
            <a:prstGeom prst="rect">
              <a:avLst/>
            </a:prstGeom>
            <a:noFill/>
            <a:ln>
              <a:noFill/>
            </a:ln>
          </p:spPr>
        </p:pic>
      </p:grpSp>
      <p:pic>
        <p:nvPicPr>
          <p:cNvPr id="1171" name="Google Shape;1171;p28"/>
          <p:cNvPicPr preferRelativeResize="0"/>
          <p:nvPr/>
        </p:nvPicPr>
        <p:blipFill rotWithShape="1">
          <a:blip r:embed="rId7">
            <a:alphaModFix/>
          </a:blip>
          <a:srcRect/>
          <a:stretch/>
        </p:blipFill>
        <p:spPr>
          <a:xfrm>
            <a:off x="189614" y="130746"/>
            <a:ext cx="1538026" cy="469553"/>
          </a:xfrm>
          <a:prstGeom prst="rect">
            <a:avLst/>
          </a:prstGeom>
          <a:noFill/>
          <a:ln>
            <a:noFill/>
          </a:ln>
        </p:spPr>
      </p:pic>
      <p:grpSp>
        <p:nvGrpSpPr>
          <p:cNvPr id="1172" name="Google Shape;1172;p28"/>
          <p:cNvGrpSpPr/>
          <p:nvPr/>
        </p:nvGrpSpPr>
        <p:grpSpPr>
          <a:xfrm>
            <a:off x="4608802" y="2608102"/>
            <a:ext cx="2515928" cy="3154566"/>
            <a:chOff x="4608802" y="2608102"/>
            <a:chExt cx="2515928" cy="3154566"/>
          </a:xfrm>
        </p:grpSpPr>
        <p:sp>
          <p:nvSpPr>
            <p:cNvPr id="1173" name="Google Shape;1173;p28"/>
            <p:cNvSpPr txBox="1"/>
            <p:nvPr/>
          </p:nvSpPr>
          <p:spPr>
            <a:xfrm>
              <a:off x="4970109" y="4377673"/>
              <a:ext cx="2154621" cy="138499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100">
                  <a:solidFill>
                    <a:schemeClr val="lt1"/>
                  </a:solidFill>
                  <a:latin typeface="Arial Black"/>
                  <a:ea typeface="Arial Black"/>
                  <a:cs typeface="Arial Black"/>
                  <a:sym typeface="Arial Black"/>
                </a:rPr>
                <a:t>צי החלל הישראלי כולל חללית,</a:t>
              </a:r>
              <a:endParaRPr/>
            </a:p>
            <a:p>
              <a:pPr marL="0" marR="0" lvl="0" indent="0" algn="ctr" rtl="1">
                <a:spcBef>
                  <a:spcPts val="0"/>
                </a:spcBef>
                <a:spcAft>
                  <a:spcPts val="0"/>
                </a:spcAft>
                <a:buNone/>
              </a:pPr>
              <a:r>
                <a:rPr lang="iw-IL" sz="2100">
                  <a:solidFill>
                    <a:schemeClr val="lt1"/>
                  </a:solidFill>
                  <a:latin typeface="Open Sans"/>
                  <a:ea typeface="Open Sans"/>
                  <a:cs typeface="Open Sans"/>
                  <a:sym typeface="Open Sans"/>
                </a:rPr>
                <a:t>ננו לוויינים, לווייני תצפית ותקשורת.</a:t>
              </a:r>
              <a:endParaRPr/>
            </a:p>
          </p:txBody>
        </p:sp>
        <p:pic>
          <p:nvPicPr>
            <p:cNvPr id="1174" name="Google Shape;1174;p28"/>
            <p:cNvPicPr preferRelativeResize="0"/>
            <p:nvPr/>
          </p:nvPicPr>
          <p:blipFill rotWithShape="1">
            <a:blip r:embed="rId8">
              <a:alphaModFix/>
            </a:blip>
            <a:srcRect/>
            <a:stretch/>
          </p:blipFill>
          <p:spPr>
            <a:xfrm>
              <a:off x="6012427" y="3256906"/>
              <a:ext cx="1022446" cy="1125499"/>
            </a:xfrm>
            <a:prstGeom prst="rect">
              <a:avLst/>
            </a:prstGeom>
            <a:noFill/>
            <a:ln>
              <a:noFill/>
            </a:ln>
          </p:spPr>
        </p:pic>
        <p:pic>
          <p:nvPicPr>
            <p:cNvPr id="1175" name="Google Shape;1175;p28"/>
            <p:cNvPicPr preferRelativeResize="0"/>
            <p:nvPr/>
          </p:nvPicPr>
          <p:blipFill rotWithShape="1">
            <a:blip r:embed="rId9">
              <a:alphaModFix/>
            </a:blip>
            <a:srcRect/>
            <a:stretch/>
          </p:blipFill>
          <p:spPr>
            <a:xfrm rot="8633645">
              <a:off x="5024498" y="2849125"/>
              <a:ext cx="957127" cy="1722829"/>
            </a:xfrm>
            <a:prstGeom prst="rect">
              <a:avLst/>
            </a:prstGeom>
            <a:noFill/>
            <a:ln>
              <a:noFill/>
            </a:ln>
          </p:spPr>
        </p:pic>
        <p:pic>
          <p:nvPicPr>
            <p:cNvPr id="1176" name="Google Shape;1176;p28"/>
            <p:cNvPicPr preferRelativeResize="0"/>
            <p:nvPr/>
          </p:nvPicPr>
          <p:blipFill rotWithShape="1">
            <a:blip r:embed="rId10">
              <a:alphaModFix/>
            </a:blip>
            <a:srcRect/>
            <a:stretch/>
          </p:blipFill>
          <p:spPr>
            <a:xfrm>
              <a:off x="5616246" y="2608102"/>
              <a:ext cx="471597" cy="64880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500"/>
                                        <p:tgtEl>
                                          <p:spTgt spid="115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62"/>
                                        </p:tgtEl>
                                        <p:attrNameLst>
                                          <p:attrName>style.visibility</p:attrName>
                                        </p:attrNameLst>
                                      </p:cBhvr>
                                      <p:to>
                                        <p:strVal val="visible"/>
                                      </p:to>
                                    </p:set>
                                    <p:anim calcmode="lin" valueType="num">
                                      <p:cBhvr additive="base">
                                        <p:cTn id="11" dur="500"/>
                                        <p:tgtEl>
                                          <p:spTgt spid="116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1165"/>
                                        </p:tgtEl>
                                        <p:attrNameLst>
                                          <p:attrName>style.visibility</p:attrName>
                                        </p:attrNameLst>
                                      </p:cBhvr>
                                      <p:to>
                                        <p:strVal val="visible"/>
                                      </p:to>
                                    </p:set>
                                    <p:anim calcmode="lin" valueType="num">
                                      <p:cBhvr additive="base">
                                        <p:cTn id="15" dur="500"/>
                                        <p:tgtEl>
                                          <p:spTgt spid="116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172"/>
                                        </p:tgtEl>
                                        <p:attrNameLst>
                                          <p:attrName>style.visibility</p:attrName>
                                        </p:attrNameLst>
                                      </p:cBhvr>
                                      <p:to>
                                        <p:strVal val="visible"/>
                                      </p:to>
                                    </p:set>
                                    <p:anim calcmode="lin" valueType="num">
                                      <p:cBhvr additive="base">
                                        <p:cTn id="19" dur="500"/>
                                        <p:tgtEl>
                                          <p:spTgt spid="117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1" fill="hold" nodeType="afterEffect">
                                  <p:stCondLst>
                                    <p:cond delay="0"/>
                                  </p:stCondLst>
                                  <p:childTnLst>
                                    <p:set>
                                      <p:cBhvr>
                                        <p:cTn id="22" dur="1" fill="hold">
                                          <p:stCondLst>
                                            <p:cond delay="0"/>
                                          </p:stCondLst>
                                        </p:cTn>
                                        <p:tgtEl>
                                          <p:spTgt spid="1168"/>
                                        </p:tgtEl>
                                        <p:attrNameLst>
                                          <p:attrName>style.visibility</p:attrName>
                                        </p:attrNameLst>
                                      </p:cBhvr>
                                      <p:to>
                                        <p:strVal val="visible"/>
                                      </p:to>
                                    </p:set>
                                    <p:anim calcmode="lin" valueType="num">
                                      <p:cBhvr additive="base">
                                        <p:cTn id="23" dur="500"/>
                                        <p:tgtEl>
                                          <p:spTgt spid="116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 presetClass="entr" presetSubtype="1" fill="hold" nodeType="afterEffect">
                                  <p:stCondLst>
                                    <p:cond delay="0"/>
                                  </p:stCondLst>
                                  <p:childTnLst>
                                    <p:set>
                                      <p:cBhvr>
                                        <p:cTn id="26" dur="1" fill="hold">
                                          <p:stCondLst>
                                            <p:cond delay="0"/>
                                          </p:stCondLst>
                                        </p:cTn>
                                        <p:tgtEl>
                                          <p:spTgt spid="1159"/>
                                        </p:tgtEl>
                                        <p:attrNameLst>
                                          <p:attrName>style.visibility</p:attrName>
                                        </p:attrNameLst>
                                      </p:cBhvr>
                                      <p:to>
                                        <p:strVal val="visible"/>
                                      </p:to>
                                    </p:set>
                                    <p:anim calcmode="lin" valueType="num">
                                      <p:cBhvr additive="base">
                                        <p:cTn id="27" dur="500"/>
                                        <p:tgtEl>
                                          <p:spTgt spid="1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29"/>
          <p:cNvPicPr preferRelativeResize="0"/>
          <p:nvPr/>
        </p:nvPicPr>
        <p:blipFill rotWithShape="1">
          <a:blip r:embed="rId3">
            <a:alphaModFix/>
          </a:blip>
          <a:srcRect/>
          <a:stretch/>
        </p:blipFill>
        <p:spPr>
          <a:xfrm>
            <a:off x="10567765" y="3098047"/>
            <a:ext cx="1064399" cy="1173338"/>
          </a:xfrm>
          <a:prstGeom prst="rect">
            <a:avLst/>
          </a:prstGeom>
          <a:noFill/>
          <a:ln>
            <a:noFill/>
          </a:ln>
        </p:spPr>
      </p:pic>
      <p:sp>
        <p:nvSpPr>
          <p:cNvPr id="1183" name="Google Shape;1183;p29"/>
          <p:cNvSpPr txBox="1">
            <a:spLocks noGrp="1"/>
          </p:cNvSpPr>
          <p:nvPr>
            <p:ph type="title"/>
          </p:nvPr>
        </p:nvSpPr>
        <p:spPr>
          <a:xfrm>
            <a:off x="838200" y="1330798"/>
            <a:ext cx="10515600" cy="653384"/>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914D"/>
              </a:buClr>
              <a:buSzPts val="4800"/>
              <a:buFont typeface="Arial"/>
              <a:buNone/>
            </a:pPr>
            <a:r>
              <a:rPr lang="iw-IL" sz="4800" b="1">
                <a:solidFill>
                  <a:srgbClr val="FF914D"/>
                </a:solidFill>
                <a:latin typeface="Arial"/>
                <a:ea typeface="Arial"/>
                <a:cs typeface="Arial"/>
                <a:sym typeface="Arial"/>
              </a:rPr>
              <a:t>אירועי מיורי לבראשית</a:t>
            </a:r>
            <a:br>
              <a:rPr lang="iw-IL" sz="4800" b="1">
                <a:solidFill>
                  <a:srgbClr val="FF914D"/>
                </a:solidFill>
                <a:latin typeface="Arial"/>
                <a:ea typeface="Arial"/>
                <a:cs typeface="Arial"/>
                <a:sym typeface="Arial"/>
              </a:rPr>
            </a:br>
            <a:endParaRPr sz="4800" b="1">
              <a:latin typeface="Arial"/>
              <a:ea typeface="Arial"/>
              <a:cs typeface="Arial"/>
              <a:sym typeface="Arial"/>
            </a:endParaRPr>
          </a:p>
        </p:txBody>
      </p:sp>
      <p:pic>
        <p:nvPicPr>
          <p:cNvPr id="1184" name="Google Shape;1184;p29"/>
          <p:cNvPicPr preferRelativeResize="0"/>
          <p:nvPr/>
        </p:nvPicPr>
        <p:blipFill rotWithShape="1">
          <a:blip r:embed="rId3">
            <a:alphaModFix/>
          </a:blip>
          <a:srcRect/>
          <a:stretch/>
        </p:blipFill>
        <p:spPr>
          <a:xfrm>
            <a:off x="4556774" y="3130908"/>
            <a:ext cx="1064399" cy="1173338"/>
          </a:xfrm>
          <a:prstGeom prst="rect">
            <a:avLst/>
          </a:prstGeom>
          <a:noFill/>
          <a:ln>
            <a:noFill/>
          </a:ln>
        </p:spPr>
      </p:pic>
      <p:pic>
        <p:nvPicPr>
          <p:cNvPr id="1185" name="Google Shape;1185;p29"/>
          <p:cNvPicPr preferRelativeResize="0"/>
          <p:nvPr/>
        </p:nvPicPr>
        <p:blipFill rotWithShape="1">
          <a:blip r:embed="rId4">
            <a:alphaModFix/>
          </a:blip>
          <a:srcRect/>
          <a:stretch/>
        </p:blipFill>
        <p:spPr>
          <a:xfrm>
            <a:off x="7304781" y="3766686"/>
            <a:ext cx="2105413" cy="2625798"/>
          </a:xfrm>
          <a:prstGeom prst="rect">
            <a:avLst/>
          </a:prstGeom>
          <a:noFill/>
          <a:ln>
            <a:noFill/>
          </a:ln>
        </p:spPr>
      </p:pic>
      <p:pic>
        <p:nvPicPr>
          <p:cNvPr id="1186" name="Google Shape;1186;p29"/>
          <p:cNvPicPr preferRelativeResize="0"/>
          <p:nvPr/>
        </p:nvPicPr>
        <p:blipFill rotWithShape="1">
          <a:blip r:embed="rId5">
            <a:alphaModFix/>
          </a:blip>
          <a:srcRect/>
          <a:stretch/>
        </p:blipFill>
        <p:spPr>
          <a:xfrm>
            <a:off x="723772" y="3753926"/>
            <a:ext cx="3655923" cy="2745750"/>
          </a:xfrm>
          <a:prstGeom prst="rect">
            <a:avLst/>
          </a:prstGeom>
          <a:noFill/>
          <a:ln>
            <a:noFill/>
          </a:ln>
        </p:spPr>
      </p:pic>
      <p:sp>
        <p:nvSpPr>
          <p:cNvPr id="1187" name="Google Shape;1187;p29"/>
          <p:cNvSpPr txBox="1"/>
          <p:nvPr/>
        </p:nvSpPr>
        <p:spPr>
          <a:xfrm>
            <a:off x="1133790" y="2192717"/>
            <a:ext cx="10403792" cy="720647"/>
          </a:xfrm>
          <a:prstGeom prst="rect">
            <a:avLst/>
          </a:prstGeom>
          <a:noFill/>
          <a:ln>
            <a:noFill/>
          </a:ln>
        </p:spPr>
        <p:txBody>
          <a:bodyPr spcFirstLastPara="1" wrap="square" lIns="0" tIns="0" rIns="0" bIns="0" anchor="t" anchorCtr="0">
            <a:spAutoFit/>
          </a:bodyPr>
          <a:lstStyle/>
          <a:p>
            <a:pPr marL="0" marR="0" lvl="0" indent="0" algn="ctr" rtl="1">
              <a:lnSpc>
                <a:spcPct val="140000"/>
              </a:lnSpc>
              <a:spcBef>
                <a:spcPts val="0"/>
              </a:spcBef>
              <a:spcAft>
                <a:spcPts val="0"/>
              </a:spcAft>
              <a:buNone/>
            </a:pPr>
            <a:r>
              <a:rPr lang="iw-IL" sz="3345" b="1" dirty="0">
                <a:solidFill>
                  <a:srgbClr val="FFFFFF"/>
                </a:solidFill>
                <a:latin typeface="Calibri"/>
                <a:ea typeface="Calibri"/>
                <a:cs typeface="Calibri"/>
                <a:sym typeface="Calibri"/>
              </a:rPr>
              <a:t>חוגגים את אירועי "על חלל" </a:t>
            </a:r>
            <a:r>
              <a:rPr lang="he-IL" sz="3345" b="1" dirty="0">
                <a:solidFill>
                  <a:srgbClr val="FFFFFF"/>
                </a:solidFill>
                <a:latin typeface="Calibri"/>
                <a:ea typeface="Calibri"/>
                <a:cs typeface="Calibri"/>
                <a:sym typeface="Calibri"/>
              </a:rPr>
              <a:t> </a:t>
            </a:r>
            <a:r>
              <a:rPr lang="iw-IL" sz="3345" b="1" dirty="0">
                <a:solidFill>
                  <a:srgbClr val="FFFFFF"/>
                </a:solidFill>
                <a:latin typeface="Calibri"/>
                <a:ea typeface="Calibri"/>
                <a:cs typeface="Calibri"/>
                <a:sym typeface="Calibri"/>
              </a:rPr>
              <a:t>לציון 2  </a:t>
            </a:r>
            <a:r>
              <a:rPr lang="he-IL" sz="3345" b="1" dirty="0">
                <a:solidFill>
                  <a:srgbClr val="FFFFFF"/>
                </a:solidFill>
                <a:latin typeface="Calibri"/>
                <a:ea typeface="Calibri"/>
                <a:cs typeface="Calibri"/>
                <a:sym typeface="Calibri"/>
              </a:rPr>
              <a:t> </a:t>
            </a:r>
            <a:r>
              <a:rPr lang="iw-IL" sz="3345" b="1" dirty="0">
                <a:solidFill>
                  <a:srgbClr val="FFFFFF"/>
                </a:solidFill>
                <a:latin typeface="Calibri"/>
                <a:ea typeface="Calibri"/>
                <a:cs typeface="Calibri"/>
                <a:sym typeface="Calibri"/>
              </a:rPr>
              <a:t>אירועי חלל משמעותיים</a:t>
            </a:r>
            <a:endParaRPr dirty="0"/>
          </a:p>
        </p:txBody>
      </p:sp>
      <p:sp>
        <p:nvSpPr>
          <p:cNvPr id="1188" name="Google Shape;1188;p29"/>
          <p:cNvSpPr txBox="1"/>
          <p:nvPr/>
        </p:nvSpPr>
        <p:spPr>
          <a:xfrm>
            <a:off x="10534117" y="3419412"/>
            <a:ext cx="1084359"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12.04</a:t>
            </a:r>
            <a:endParaRPr/>
          </a:p>
        </p:txBody>
      </p:sp>
      <p:sp>
        <p:nvSpPr>
          <p:cNvPr id="1189" name="Google Shape;1189;p29"/>
          <p:cNvSpPr txBox="1"/>
          <p:nvPr/>
        </p:nvSpPr>
        <p:spPr>
          <a:xfrm>
            <a:off x="4549533" y="3389215"/>
            <a:ext cx="1078883"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11.04</a:t>
            </a:r>
            <a:endParaRPr/>
          </a:p>
        </p:txBody>
      </p:sp>
      <p:sp>
        <p:nvSpPr>
          <p:cNvPr id="1190" name="Google Shape;1190;p29"/>
          <p:cNvSpPr txBox="1"/>
          <p:nvPr/>
        </p:nvSpPr>
        <p:spPr>
          <a:xfrm>
            <a:off x="10600422" y="3787892"/>
            <a:ext cx="968296"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1961</a:t>
            </a:r>
            <a:endParaRPr/>
          </a:p>
        </p:txBody>
      </p:sp>
      <p:sp>
        <p:nvSpPr>
          <p:cNvPr id="1191" name="Google Shape;1191;p29"/>
          <p:cNvSpPr txBox="1"/>
          <p:nvPr/>
        </p:nvSpPr>
        <p:spPr>
          <a:xfrm>
            <a:off x="4630367" y="3743012"/>
            <a:ext cx="917217" cy="454740"/>
          </a:xfrm>
          <a:prstGeom prst="rect">
            <a:avLst/>
          </a:prstGeom>
          <a:noFill/>
          <a:ln>
            <a:noFill/>
          </a:ln>
        </p:spPr>
        <p:txBody>
          <a:bodyPr spcFirstLastPara="1" wrap="square" lIns="0" tIns="0" rIns="0" bIns="0" anchor="t" anchorCtr="0">
            <a:spAutoFit/>
          </a:bodyPr>
          <a:lstStyle/>
          <a:p>
            <a:pPr marL="0" marR="0" lvl="0" indent="0" algn="ctr" rtl="0">
              <a:lnSpc>
                <a:spcPct val="165958"/>
              </a:lnSpc>
              <a:spcBef>
                <a:spcPts val="0"/>
              </a:spcBef>
              <a:spcAft>
                <a:spcPts val="0"/>
              </a:spcAft>
              <a:buNone/>
            </a:pPr>
            <a:r>
              <a:rPr lang="iw-IL" sz="2400">
                <a:solidFill>
                  <a:srgbClr val="03040A"/>
                </a:solidFill>
                <a:latin typeface="Arial"/>
                <a:ea typeface="Arial"/>
                <a:cs typeface="Arial"/>
                <a:sym typeface="Arial"/>
              </a:rPr>
              <a:t>2019</a:t>
            </a:r>
            <a:endParaRPr/>
          </a:p>
        </p:txBody>
      </p:sp>
      <p:sp>
        <p:nvSpPr>
          <p:cNvPr id="1192" name="Google Shape;1192;p29"/>
          <p:cNvSpPr txBox="1"/>
          <p:nvPr/>
        </p:nvSpPr>
        <p:spPr>
          <a:xfrm>
            <a:off x="5819992" y="2974934"/>
            <a:ext cx="4481659" cy="641651"/>
          </a:xfrm>
          <a:prstGeom prst="rect">
            <a:avLst/>
          </a:prstGeom>
          <a:noFill/>
          <a:ln>
            <a:noFill/>
          </a:ln>
        </p:spPr>
        <p:txBody>
          <a:bodyPr spcFirstLastPara="1" wrap="square" lIns="0" tIns="0" rIns="0" bIns="0" anchor="t" anchorCtr="0">
            <a:spAutoFit/>
          </a:bodyPr>
          <a:lstStyle/>
          <a:p>
            <a:pPr marL="0" marR="0" lvl="0" indent="0" algn="ctr" rtl="0">
              <a:lnSpc>
                <a:spcPct val="176968"/>
              </a:lnSpc>
              <a:spcBef>
                <a:spcPts val="0"/>
              </a:spcBef>
              <a:spcAft>
                <a:spcPts val="0"/>
              </a:spcAft>
              <a:buNone/>
            </a:pPr>
            <a:r>
              <a:rPr lang="iw-IL" sz="3200" b="1">
                <a:solidFill>
                  <a:srgbClr val="FFFFFF"/>
                </a:solidFill>
                <a:latin typeface="Arial"/>
                <a:ea typeface="Arial"/>
                <a:cs typeface="Arial"/>
                <a:sym typeface="Arial"/>
              </a:rPr>
              <a:t>הגעתו של יורי גגארין לחלל</a:t>
            </a:r>
            <a:endParaRPr/>
          </a:p>
        </p:txBody>
      </p:sp>
      <p:sp>
        <p:nvSpPr>
          <p:cNvPr id="1193" name="Google Shape;1193;p29"/>
          <p:cNvSpPr txBox="1"/>
          <p:nvPr/>
        </p:nvSpPr>
        <p:spPr>
          <a:xfrm>
            <a:off x="838200" y="2944458"/>
            <a:ext cx="3457117" cy="653384"/>
          </a:xfrm>
          <a:prstGeom prst="rect">
            <a:avLst/>
          </a:prstGeom>
          <a:noFill/>
          <a:ln>
            <a:noFill/>
          </a:ln>
        </p:spPr>
        <p:txBody>
          <a:bodyPr spcFirstLastPara="1" wrap="square" lIns="0" tIns="0" rIns="0" bIns="0" anchor="t" anchorCtr="0">
            <a:spAutoFit/>
          </a:bodyPr>
          <a:lstStyle/>
          <a:p>
            <a:pPr marL="0" marR="0" lvl="0" indent="0" algn="ctr" rtl="0">
              <a:lnSpc>
                <a:spcPct val="176968"/>
              </a:lnSpc>
              <a:spcBef>
                <a:spcPts val="0"/>
              </a:spcBef>
              <a:spcAft>
                <a:spcPts val="0"/>
              </a:spcAft>
              <a:buNone/>
            </a:pPr>
            <a:r>
              <a:rPr lang="iw-IL" sz="3200" b="1">
                <a:solidFill>
                  <a:srgbClr val="FFFFFF"/>
                </a:solidFill>
                <a:latin typeface="Arial"/>
                <a:ea typeface="Arial"/>
                <a:cs typeface="Arial"/>
                <a:sym typeface="Arial"/>
              </a:rPr>
              <a:t>בראשית מגיעה לירח</a:t>
            </a:r>
            <a:endParaRPr/>
          </a:p>
        </p:txBody>
      </p:sp>
      <p:grpSp>
        <p:nvGrpSpPr>
          <p:cNvPr id="1194" name="Google Shape;1194;p29"/>
          <p:cNvGrpSpPr/>
          <p:nvPr/>
        </p:nvGrpSpPr>
        <p:grpSpPr>
          <a:xfrm>
            <a:off x="196457" y="370522"/>
            <a:ext cx="11799086" cy="630381"/>
            <a:chOff x="1301234" y="59705"/>
            <a:chExt cx="10506398" cy="537190"/>
          </a:xfrm>
        </p:grpSpPr>
        <p:pic>
          <p:nvPicPr>
            <p:cNvPr id="1195" name="Google Shape;1195;p29" descr="תמונה שמכילה לוגו&#10;&#10;התיאור נוצר באופן אוטומטי"/>
            <p:cNvPicPr preferRelativeResize="0"/>
            <p:nvPr/>
          </p:nvPicPr>
          <p:blipFill rotWithShape="1">
            <a:blip r:embed="rId6">
              <a:alphaModFix/>
            </a:blip>
            <a:srcRect/>
            <a:stretch/>
          </p:blipFill>
          <p:spPr>
            <a:xfrm>
              <a:off x="1301234" y="104240"/>
              <a:ext cx="1467824" cy="448121"/>
            </a:xfrm>
            <a:prstGeom prst="rect">
              <a:avLst/>
            </a:prstGeom>
            <a:noFill/>
            <a:ln>
              <a:noFill/>
            </a:ln>
          </p:spPr>
        </p:pic>
        <p:pic>
          <p:nvPicPr>
            <p:cNvPr id="1196" name="Google Shape;1196;p29" descr="תמונה שמכילה טקסט&#10;&#10;התיאור נוצר באופן אוטומטי"/>
            <p:cNvPicPr preferRelativeResize="0"/>
            <p:nvPr/>
          </p:nvPicPr>
          <p:blipFill rotWithShape="1">
            <a:blip r:embed="rId7">
              <a:alphaModFix/>
            </a:blip>
            <a:srcRect/>
            <a:stretch/>
          </p:blipFill>
          <p:spPr>
            <a:xfrm>
              <a:off x="7244046" y="59705"/>
              <a:ext cx="1259617" cy="537190"/>
            </a:xfrm>
            <a:prstGeom prst="rect">
              <a:avLst/>
            </a:prstGeom>
            <a:noFill/>
            <a:ln>
              <a:noFill/>
            </a:ln>
          </p:spPr>
        </p:pic>
        <p:pic>
          <p:nvPicPr>
            <p:cNvPr id="1197" name="Google Shape;1197;p29" descr="תמונה שמכילה טקסט&#10;&#10;התיאור נוצר באופן אוטומטי"/>
            <p:cNvPicPr preferRelativeResize="0"/>
            <p:nvPr/>
          </p:nvPicPr>
          <p:blipFill rotWithShape="1">
            <a:blip r:embed="rId8">
              <a:alphaModFix/>
            </a:blip>
            <a:srcRect/>
            <a:stretch/>
          </p:blipFill>
          <p:spPr>
            <a:xfrm>
              <a:off x="9801357" y="104240"/>
              <a:ext cx="2006275" cy="448121"/>
            </a:xfrm>
            <a:prstGeom prst="rect">
              <a:avLst/>
            </a:prstGeom>
            <a:noFill/>
            <a:ln>
              <a:noFill/>
            </a:ln>
          </p:spPr>
        </p:pic>
        <p:pic>
          <p:nvPicPr>
            <p:cNvPr id="1198" name="Google Shape;1198;p29" descr="תמונה שמכילה לוגו&#10;&#10;התיאור נוצר באופן אוטומטי"/>
            <p:cNvPicPr preferRelativeResize="0"/>
            <p:nvPr/>
          </p:nvPicPr>
          <p:blipFill rotWithShape="1">
            <a:blip r:embed="rId9">
              <a:alphaModFix/>
            </a:blip>
            <a:srcRect/>
            <a:stretch/>
          </p:blipFill>
          <p:spPr>
            <a:xfrm>
              <a:off x="4066752" y="104240"/>
              <a:ext cx="1879600" cy="44812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85"/>
                                        </p:tgtEl>
                                        <p:attrNameLst>
                                          <p:attrName>style.visibility</p:attrName>
                                        </p:attrNameLst>
                                      </p:cBhvr>
                                      <p:to>
                                        <p:strVal val="visible"/>
                                      </p:to>
                                    </p:set>
                                    <p:animEffect transition="in" filter="fade">
                                      <p:cBhvr>
                                        <p:cTn id="7" dur="1000"/>
                                        <p:tgtEl>
                                          <p:spTgt spid="118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86"/>
                                        </p:tgtEl>
                                        <p:attrNameLst>
                                          <p:attrName>style.visibility</p:attrName>
                                        </p:attrNameLst>
                                      </p:cBhvr>
                                      <p:to>
                                        <p:strVal val="visible"/>
                                      </p:to>
                                    </p:set>
                                    <p:animEffect transition="in" filter="fade">
                                      <p:cBhvr>
                                        <p:cTn id="11" dur="1000"/>
                                        <p:tgtEl>
                                          <p:spTgt spid="1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pic>
        <p:nvPicPr>
          <p:cNvPr id="1204" name="Google Shape;1204;p30"/>
          <p:cNvPicPr preferRelativeResize="0"/>
          <p:nvPr/>
        </p:nvPicPr>
        <p:blipFill rotWithShape="1">
          <a:blip r:embed="rId3">
            <a:alphaModFix/>
          </a:blip>
          <a:srcRect/>
          <a:stretch/>
        </p:blipFill>
        <p:spPr>
          <a:xfrm>
            <a:off x="767138" y="2536885"/>
            <a:ext cx="4773691" cy="4081961"/>
          </a:xfrm>
          <a:prstGeom prst="rect">
            <a:avLst/>
          </a:prstGeom>
          <a:noFill/>
          <a:ln>
            <a:noFill/>
          </a:ln>
        </p:spPr>
      </p:pic>
      <p:grpSp>
        <p:nvGrpSpPr>
          <p:cNvPr id="1205" name="Google Shape;1205;p30"/>
          <p:cNvGrpSpPr/>
          <p:nvPr/>
        </p:nvGrpSpPr>
        <p:grpSpPr>
          <a:xfrm>
            <a:off x="196457" y="370522"/>
            <a:ext cx="11799086" cy="630381"/>
            <a:chOff x="1301234" y="59705"/>
            <a:chExt cx="10506398" cy="537190"/>
          </a:xfrm>
        </p:grpSpPr>
        <p:pic>
          <p:nvPicPr>
            <p:cNvPr id="1206" name="Google Shape;1206;p30" descr="תמונה שמכילה לוגו&#10;&#10;התיאור נוצר באופן אוטומטי"/>
            <p:cNvPicPr preferRelativeResize="0"/>
            <p:nvPr/>
          </p:nvPicPr>
          <p:blipFill rotWithShape="1">
            <a:blip r:embed="rId4">
              <a:alphaModFix/>
            </a:blip>
            <a:srcRect/>
            <a:stretch/>
          </p:blipFill>
          <p:spPr>
            <a:xfrm>
              <a:off x="1301234" y="104240"/>
              <a:ext cx="1467824" cy="448121"/>
            </a:xfrm>
            <a:prstGeom prst="rect">
              <a:avLst/>
            </a:prstGeom>
            <a:noFill/>
            <a:ln>
              <a:noFill/>
            </a:ln>
          </p:spPr>
        </p:pic>
        <p:pic>
          <p:nvPicPr>
            <p:cNvPr id="1207" name="Google Shape;1207;p30" descr="תמונה שמכילה טקסט&#10;&#10;התיאור נוצר באופן אוטומטי"/>
            <p:cNvPicPr preferRelativeResize="0"/>
            <p:nvPr/>
          </p:nvPicPr>
          <p:blipFill rotWithShape="1">
            <a:blip r:embed="rId5">
              <a:alphaModFix/>
            </a:blip>
            <a:srcRect/>
            <a:stretch/>
          </p:blipFill>
          <p:spPr>
            <a:xfrm>
              <a:off x="7244046" y="59705"/>
              <a:ext cx="1259617" cy="537190"/>
            </a:xfrm>
            <a:prstGeom prst="rect">
              <a:avLst/>
            </a:prstGeom>
            <a:noFill/>
            <a:ln>
              <a:noFill/>
            </a:ln>
          </p:spPr>
        </p:pic>
        <p:pic>
          <p:nvPicPr>
            <p:cNvPr id="1208" name="Google Shape;1208;p30" descr="תמונה שמכילה טקסט&#10;&#10;התיאור נוצר באופן אוטומטי"/>
            <p:cNvPicPr preferRelativeResize="0"/>
            <p:nvPr/>
          </p:nvPicPr>
          <p:blipFill rotWithShape="1">
            <a:blip r:embed="rId6">
              <a:alphaModFix/>
            </a:blip>
            <a:srcRect/>
            <a:stretch/>
          </p:blipFill>
          <p:spPr>
            <a:xfrm>
              <a:off x="9801357" y="104240"/>
              <a:ext cx="2006275" cy="448121"/>
            </a:xfrm>
            <a:prstGeom prst="rect">
              <a:avLst/>
            </a:prstGeom>
            <a:noFill/>
            <a:ln>
              <a:noFill/>
            </a:ln>
          </p:spPr>
        </p:pic>
        <p:pic>
          <p:nvPicPr>
            <p:cNvPr id="1209" name="Google Shape;1209;p30" descr="תמונה שמכילה לוגו&#10;&#10;התיאור נוצר באופן אוטומטי"/>
            <p:cNvPicPr preferRelativeResize="0"/>
            <p:nvPr/>
          </p:nvPicPr>
          <p:blipFill rotWithShape="1">
            <a:blip r:embed="rId7">
              <a:alphaModFix/>
            </a:blip>
            <a:srcRect/>
            <a:stretch/>
          </p:blipFill>
          <p:spPr>
            <a:xfrm>
              <a:off x="4066752" y="104240"/>
              <a:ext cx="1879600" cy="448121"/>
            </a:xfrm>
            <a:prstGeom prst="rect">
              <a:avLst/>
            </a:prstGeom>
            <a:noFill/>
            <a:ln>
              <a:noFill/>
            </a:ln>
          </p:spPr>
        </p:pic>
      </p:grpSp>
      <p:pic>
        <p:nvPicPr>
          <p:cNvPr id="1210" name="Google Shape;1210;p30"/>
          <p:cNvPicPr preferRelativeResize="0"/>
          <p:nvPr/>
        </p:nvPicPr>
        <p:blipFill rotWithShape="1">
          <a:blip r:embed="rId8">
            <a:alphaModFix/>
          </a:blip>
          <a:srcRect/>
          <a:stretch/>
        </p:blipFill>
        <p:spPr>
          <a:xfrm>
            <a:off x="8473747" y="3921820"/>
            <a:ext cx="2513397" cy="2513397"/>
          </a:xfrm>
          <a:prstGeom prst="rect">
            <a:avLst/>
          </a:prstGeom>
          <a:noFill/>
          <a:ln>
            <a:noFill/>
          </a:ln>
        </p:spPr>
      </p:pic>
      <p:sp>
        <p:nvSpPr>
          <p:cNvPr id="1211" name="Google Shape;1211;p30"/>
          <p:cNvSpPr txBox="1"/>
          <p:nvPr/>
        </p:nvSpPr>
        <p:spPr>
          <a:xfrm>
            <a:off x="8857910" y="917352"/>
            <a:ext cx="2545681" cy="925894"/>
          </a:xfrm>
          <a:prstGeom prst="rect">
            <a:avLst/>
          </a:prstGeom>
          <a:noFill/>
          <a:ln>
            <a:noFill/>
          </a:ln>
        </p:spPr>
        <p:txBody>
          <a:bodyPr spcFirstLastPara="1" wrap="square" lIns="91425" tIns="45700" rIns="91425" bIns="45700" anchor="t" anchorCtr="0">
            <a:spAutoFit/>
          </a:bodyPr>
          <a:lstStyle/>
          <a:p>
            <a:pPr marL="0" marR="0" lvl="0" indent="0" algn="ctr" rtl="0">
              <a:lnSpc>
                <a:spcPct val="183575"/>
              </a:lnSpc>
              <a:spcBef>
                <a:spcPts val="0"/>
              </a:spcBef>
              <a:spcAft>
                <a:spcPts val="0"/>
              </a:spcAft>
              <a:buNone/>
            </a:pPr>
            <a:r>
              <a:rPr lang="iw-IL" sz="4000" b="1">
                <a:solidFill>
                  <a:srgbClr val="FF914D"/>
                </a:solidFill>
                <a:latin typeface="Arial"/>
                <a:ea typeface="Arial"/>
                <a:cs typeface="Arial"/>
                <a:sym typeface="Arial"/>
              </a:rPr>
              <a:t>יורי גגארין</a:t>
            </a:r>
            <a:endParaRPr/>
          </a:p>
        </p:txBody>
      </p:sp>
      <p:sp>
        <p:nvSpPr>
          <p:cNvPr id="1212" name="Google Shape;1212;p30"/>
          <p:cNvSpPr txBox="1"/>
          <p:nvPr/>
        </p:nvSpPr>
        <p:spPr>
          <a:xfrm>
            <a:off x="2061249" y="1784871"/>
            <a:ext cx="9205465" cy="2027671"/>
          </a:xfrm>
          <a:prstGeom prst="rect">
            <a:avLst/>
          </a:prstGeom>
          <a:noFill/>
          <a:ln>
            <a:noFill/>
          </a:ln>
        </p:spPr>
        <p:txBody>
          <a:bodyPr spcFirstLastPara="1" wrap="square" lIns="0" tIns="0" rIns="0" bIns="0" anchor="t" anchorCtr="0">
            <a:spAutoFit/>
          </a:bodyPr>
          <a:lstStyle/>
          <a:p>
            <a:pPr marL="0" marR="0" lvl="0" indent="0" algn="r" rtl="1">
              <a:lnSpc>
                <a:spcPct val="183458"/>
              </a:lnSpc>
              <a:spcBef>
                <a:spcPts val="0"/>
              </a:spcBef>
              <a:spcAft>
                <a:spcPts val="0"/>
              </a:spcAft>
              <a:buNone/>
            </a:pPr>
            <a:r>
              <a:rPr lang="iw-IL" sz="2400" b="1" dirty="0">
                <a:solidFill>
                  <a:srgbClr val="F9F9F9"/>
                </a:solidFill>
                <a:latin typeface="Calibri"/>
                <a:ea typeface="Calibri"/>
                <a:cs typeface="Calibri"/>
                <a:sym typeface="Calibri"/>
              </a:rPr>
              <a:t>האדם הראשון בהיסטוריה שהגיע לחלל ב-12 באפריל 1961</a:t>
            </a:r>
            <a:endParaRPr sz="2400" b="1" dirty="0">
              <a:solidFill>
                <a:srgbClr val="F9F9F9"/>
              </a:solidFill>
              <a:latin typeface="Calibri"/>
              <a:ea typeface="Calibri"/>
              <a:cs typeface="Calibri"/>
              <a:sym typeface="Calibri"/>
            </a:endParaRPr>
          </a:p>
          <a:p>
            <a:pPr marL="0" marR="0" lvl="0" indent="0" algn="r" rtl="1">
              <a:lnSpc>
                <a:spcPct val="183458"/>
              </a:lnSpc>
              <a:spcBef>
                <a:spcPts val="0"/>
              </a:spcBef>
              <a:spcAft>
                <a:spcPts val="0"/>
              </a:spcAft>
              <a:buNone/>
            </a:pPr>
            <a:r>
              <a:rPr lang="iw-IL" sz="2400" b="1" dirty="0">
                <a:solidFill>
                  <a:srgbClr val="F9F9F9"/>
                </a:solidFill>
                <a:latin typeface="Calibri"/>
                <a:ea typeface="Calibri"/>
                <a:cs typeface="Calibri"/>
                <a:sym typeface="Calibri"/>
              </a:rPr>
              <a:t>הוא שוגר בחללית "ווסטוק1" </a:t>
            </a:r>
            <a:r>
              <a:rPr lang="he-IL" sz="2400" b="1" dirty="0">
                <a:solidFill>
                  <a:srgbClr val="F9F9F9"/>
                </a:solidFill>
                <a:latin typeface="Calibri"/>
                <a:ea typeface="Calibri"/>
                <a:cs typeface="Calibri"/>
                <a:sym typeface="Calibri"/>
              </a:rPr>
              <a:t> </a:t>
            </a:r>
            <a:r>
              <a:rPr lang="iw-IL" sz="2400" b="1" dirty="0">
                <a:solidFill>
                  <a:srgbClr val="F9F9F9"/>
                </a:solidFill>
                <a:latin typeface="Calibri"/>
                <a:ea typeface="Calibri"/>
                <a:cs typeface="Calibri"/>
                <a:sym typeface="Calibri"/>
              </a:rPr>
              <a:t>אשר השלימה</a:t>
            </a:r>
            <a:endParaRPr sz="2400" b="1" dirty="0">
              <a:solidFill>
                <a:srgbClr val="F9F9F9"/>
              </a:solidFill>
              <a:latin typeface="Calibri"/>
              <a:ea typeface="Calibri"/>
              <a:cs typeface="Calibri"/>
              <a:sym typeface="Calibri"/>
            </a:endParaRPr>
          </a:p>
          <a:p>
            <a:pPr marL="0" marR="0" lvl="0" indent="0" algn="r" rtl="1">
              <a:lnSpc>
                <a:spcPct val="183458"/>
              </a:lnSpc>
              <a:spcBef>
                <a:spcPts val="0"/>
              </a:spcBef>
              <a:spcAft>
                <a:spcPts val="0"/>
              </a:spcAft>
              <a:buNone/>
            </a:pPr>
            <a:r>
              <a:rPr lang="iw-IL" sz="2400" b="1" dirty="0">
                <a:solidFill>
                  <a:srgbClr val="F9F9F9"/>
                </a:solidFill>
                <a:latin typeface="Arial"/>
                <a:ea typeface="Arial"/>
                <a:cs typeface="Arial"/>
                <a:sym typeface="Arial"/>
              </a:rPr>
              <a:t> הקפה סביב כדור הארץ במשך 108 </a:t>
            </a:r>
            <a:r>
              <a:rPr lang="he-IL" sz="2400" b="1" dirty="0">
                <a:solidFill>
                  <a:srgbClr val="F9F9F9"/>
                </a:solidFill>
                <a:latin typeface="Arial"/>
                <a:ea typeface="Arial"/>
                <a:cs typeface="Arial"/>
                <a:sym typeface="Arial"/>
              </a:rPr>
              <a:t> </a:t>
            </a:r>
            <a:r>
              <a:rPr lang="iw-IL" sz="2400" b="1" dirty="0">
                <a:solidFill>
                  <a:srgbClr val="F9F9F9"/>
                </a:solidFill>
                <a:latin typeface="Arial"/>
                <a:ea typeface="Arial"/>
                <a:cs typeface="Arial"/>
                <a:sym typeface="Arial"/>
              </a:rPr>
              <a:t>דקות.</a:t>
            </a:r>
            <a:endParaRPr dirty="0"/>
          </a:p>
        </p:txBody>
      </p:sp>
      <p:pic>
        <p:nvPicPr>
          <p:cNvPr id="1213" name="Google Shape;1213;p30"/>
          <p:cNvPicPr preferRelativeResize="0"/>
          <p:nvPr/>
        </p:nvPicPr>
        <p:blipFill rotWithShape="1">
          <a:blip r:embed="rId9">
            <a:alphaModFix/>
          </a:blip>
          <a:srcRect/>
          <a:stretch/>
        </p:blipFill>
        <p:spPr>
          <a:xfrm>
            <a:off x="8733008" y="4133116"/>
            <a:ext cx="2018824" cy="2057400"/>
          </a:xfrm>
          <a:prstGeom prst="rect">
            <a:avLst/>
          </a:prstGeom>
          <a:noFill/>
          <a:ln>
            <a:noFill/>
          </a:ln>
        </p:spPr>
      </p:pic>
      <p:pic>
        <p:nvPicPr>
          <p:cNvPr id="1214" name="Google Shape;1214;p30"/>
          <p:cNvPicPr preferRelativeResize="0"/>
          <p:nvPr/>
        </p:nvPicPr>
        <p:blipFill rotWithShape="1">
          <a:blip r:embed="rId10">
            <a:alphaModFix/>
          </a:blip>
          <a:srcRect/>
          <a:stretch/>
        </p:blipFill>
        <p:spPr>
          <a:xfrm rot="-2821486">
            <a:off x="7624132" y="4516284"/>
            <a:ext cx="1670065" cy="973526"/>
          </a:xfrm>
          <a:prstGeom prst="rect">
            <a:avLst/>
          </a:prstGeom>
          <a:noFill/>
          <a:ln>
            <a:noFill/>
          </a:ln>
        </p:spPr>
      </p:pic>
      <p:sp>
        <p:nvSpPr>
          <p:cNvPr id="1215" name="Google Shape;1215;p30"/>
          <p:cNvSpPr txBox="1"/>
          <p:nvPr/>
        </p:nvSpPr>
        <p:spPr>
          <a:xfrm rot="2416379">
            <a:off x="9946231" y="3784405"/>
            <a:ext cx="1749605" cy="502830"/>
          </a:xfrm>
          <a:prstGeom prst="rect">
            <a:avLst/>
          </a:prstGeom>
          <a:noFill/>
          <a:ln>
            <a:noFill/>
          </a:ln>
        </p:spPr>
        <p:txBody>
          <a:bodyPr spcFirstLastPara="1" wrap="square" lIns="0" tIns="0" rIns="0" bIns="0" anchor="t" anchorCtr="0">
            <a:spAutoFit/>
          </a:bodyPr>
          <a:lstStyle/>
          <a:p>
            <a:pPr marL="0" marR="0" lvl="0" indent="0" algn="ctr" rtl="1">
              <a:lnSpc>
                <a:spcPct val="224000"/>
              </a:lnSpc>
              <a:spcBef>
                <a:spcPts val="0"/>
              </a:spcBef>
              <a:spcAft>
                <a:spcPts val="0"/>
              </a:spcAft>
              <a:buNone/>
            </a:pPr>
            <a:r>
              <a:rPr lang="iw-IL" sz="2000">
                <a:solidFill>
                  <a:srgbClr val="FFFFFF"/>
                </a:solidFill>
                <a:latin typeface="Arial"/>
                <a:ea typeface="Arial"/>
                <a:cs typeface="Arial"/>
                <a:sym typeface="Arial"/>
              </a:rPr>
              <a:t>108 דקות </a:t>
            </a:r>
            <a:endParaRPr sz="200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2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1" name="Google Shape;1221;p31" descr="A picture containing outdoor, water, night, nature&#10;&#10;Description automatically generated"/>
          <p:cNvPicPr preferRelativeResize="0"/>
          <p:nvPr/>
        </p:nvPicPr>
        <p:blipFill rotWithShape="1">
          <a:blip r:embed="rId3">
            <a:alphaModFix/>
          </a:blip>
          <a:srcRect t="2040" b="12223"/>
          <a:stretch/>
        </p:blipFill>
        <p:spPr>
          <a:xfrm>
            <a:off x="0" y="0"/>
            <a:ext cx="12192000" cy="6858000"/>
          </a:xfrm>
          <a:prstGeom prst="rect">
            <a:avLst/>
          </a:prstGeom>
          <a:noFill/>
          <a:ln>
            <a:noFill/>
          </a:ln>
        </p:spPr>
      </p:pic>
      <p:sp>
        <p:nvSpPr>
          <p:cNvPr id="1222" name="Google Shape;1222;p31"/>
          <p:cNvSpPr txBox="1">
            <a:spLocks noGrp="1"/>
          </p:cNvSpPr>
          <p:nvPr>
            <p:ph type="title"/>
          </p:nvPr>
        </p:nvSpPr>
        <p:spPr>
          <a:xfrm>
            <a:off x="1399902" y="1316763"/>
            <a:ext cx="9997440" cy="721859"/>
          </a:xfrm>
          <a:prstGeom prst="rect">
            <a:avLst/>
          </a:prstGeom>
          <a:noFill/>
          <a:ln>
            <a:noFill/>
          </a:ln>
        </p:spPr>
        <p:txBody>
          <a:bodyPr spcFirstLastPara="1" wrap="square" lIns="91425" tIns="45700" rIns="91425" bIns="45700" anchor="t" anchorCtr="0">
            <a:noAutofit/>
          </a:bodyPr>
          <a:lstStyle/>
          <a:p>
            <a:pPr marL="0" lvl="0" indent="0" algn="r" rtl="1">
              <a:lnSpc>
                <a:spcPct val="90000"/>
              </a:lnSpc>
              <a:spcBef>
                <a:spcPts val="0"/>
              </a:spcBef>
              <a:spcAft>
                <a:spcPts val="0"/>
              </a:spcAft>
              <a:buClr>
                <a:schemeClr val="lt1"/>
              </a:buClr>
              <a:buSzPts val="4400"/>
              <a:buFont typeface="Calibri"/>
              <a:buNone/>
            </a:pPr>
            <a:r>
              <a:rPr lang="iw-IL" b="1" dirty="0">
                <a:solidFill>
                  <a:schemeClr val="lt1"/>
                </a:solidFill>
              </a:rPr>
              <a:t>בראשית</a:t>
            </a:r>
            <a:r>
              <a:rPr lang="he-IL" b="1" dirty="0">
                <a:solidFill>
                  <a:schemeClr val="lt1"/>
                </a:solidFill>
              </a:rPr>
              <a:t> </a:t>
            </a:r>
            <a:r>
              <a:rPr lang="iw-IL" b="1" dirty="0">
                <a:solidFill>
                  <a:schemeClr val="lt1"/>
                </a:solidFill>
              </a:rPr>
              <a:t>1</a:t>
            </a:r>
            <a:endParaRPr b="1" dirty="0">
              <a:solidFill>
                <a:schemeClr val="lt1"/>
              </a:solidFill>
            </a:endParaRPr>
          </a:p>
        </p:txBody>
      </p:sp>
      <p:sp>
        <p:nvSpPr>
          <p:cNvPr id="1223" name="Google Shape;1223;p31"/>
          <p:cNvSpPr txBox="1"/>
          <p:nvPr/>
        </p:nvSpPr>
        <p:spPr>
          <a:xfrm>
            <a:off x="643946" y="2265406"/>
            <a:ext cx="5316585" cy="2985433"/>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3200" b="1">
                <a:solidFill>
                  <a:schemeClr val="lt1"/>
                </a:solidFill>
                <a:latin typeface="Arial"/>
                <a:ea typeface="Arial"/>
                <a:cs typeface="Arial"/>
                <a:sym typeface="Arial"/>
              </a:rPr>
              <a:t>הישגיה של החללית : </a:t>
            </a:r>
            <a:endParaRPr/>
          </a:p>
          <a:p>
            <a:pPr marL="0" marR="0" lvl="0" indent="0" algn="r" rtl="1">
              <a:spcBef>
                <a:spcPts val="0"/>
              </a:spcBef>
              <a:spcAft>
                <a:spcPts val="0"/>
              </a:spcAft>
              <a:buNone/>
            </a:pPr>
            <a:endParaRPr sz="1200" b="1">
              <a:solidFill>
                <a:schemeClr val="lt1"/>
              </a:solidFill>
              <a:latin typeface="Arial"/>
              <a:ea typeface="Arial"/>
              <a:cs typeface="Arial"/>
              <a:sym typeface="Arial"/>
            </a:endParaRPr>
          </a:p>
          <a:p>
            <a:pPr marL="0" marR="0" lvl="0" indent="0" algn="r" rtl="1">
              <a:spcBef>
                <a:spcPts val="0"/>
              </a:spcBef>
              <a:spcAft>
                <a:spcPts val="0"/>
              </a:spcAft>
              <a:buNone/>
            </a:pPr>
            <a:r>
              <a:rPr lang="iw-IL" sz="2400">
                <a:solidFill>
                  <a:srgbClr val="FFFFFF"/>
                </a:solidFill>
                <a:latin typeface="Arial"/>
                <a:ea typeface="Arial"/>
                <a:cs typeface="Arial"/>
                <a:sym typeface="Arial"/>
              </a:rPr>
              <a:t>- החללית הפרטית הראשונה לירח והחללית הישראלית הראשונה.</a:t>
            </a:r>
            <a:endParaRPr/>
          </a:p>
          <a:p>
            <a:pPr marL="0" marR="0" lvl="0" indent="0" algn="r" rtl="1">
              <a:spcBef>
                <a:spcPts val="0"/>
              </a:spcBef>
              <a:spcAft>
                <a:spcPts val="0"/>
              </a:spcAft>
              <a:buNone/>
            </a:pPr>
            <a:r>
              <a:rPr lang="iw-IL" sz="2400">
                <a:solidFill>
                  <a:schemeClr val="lt1"/>
                </a:solidFill>
                <a:latin typeface="Arial"/>
                <a:ea typeface="Arial"/>
                <a:cs typeface="Arial"/>
                <a:sym typeface="Arial"/>
              </a:rPr>
              <a:t>- החללית הישראלית הראשונה שהגדירה את ישראל כמדינה השביעית שהגיעה לירח.</a:t>
            </a:r>
            <a:endParaRPr/>
          </a:p>
          <a:p>
            <a:pPr marL="0" marR="0" lvl="0" indent="0" algn="r" rtl="1">
              <a:spcBef>
                <a:spcPts val="0"/>
              </a:spcBef>
              <a:spcAft>
                <a:spcPts val="0"/>
              </a:spcAft>
              <a:buNone/>
            </a:pPr>
            <a:r>
              <a:rPr lang="iw-IL" sz="2400">
                <a:solidFill>
                  <a:srgbClr val="FFFFFF"/>
                </a:solidFill>
                <a:latin typeface="Arial"/>
                <a:ea typeface="Arial"/>
                <a:cs typeface="Arial"/>
                <a:sym typeface="Arial"/>
              </a:rPr>
              <a:t>- החללית הקטנה ביותר למשימות חלל עמוק והזולה ביותר מכל פרויקט דומה.</a:t>
            </a:r>
            <a:endParaRPr/>
          </a:p>
        </p:txBody>
      </p:sp>
      <p:sp>
        <p:nvSpPr>
          <p:cNvPr id="1224" name="Google Shape;1224;p31"/>
          <p:cNvSpPr txBox="1"/>
          <p:nvPr/>
        </p:nvSpPr>
        <p:spPr>
          <a:xfrm>
            <a:off x="7154090" y="2739049"/>
            <a:ext cx="4646023" cy="1938992"/>
          </a:xfrm>
          <a:prstGeom prst="rect">
            <a:avLst/>
          </a:prstGeom>
          <a:noFill/>
          <a:ln>
            <a:noFill/>
          </a:ln>
        </p:spPr>
        <p:txBody>
          <a:bodyPr spcFirstLastPara="1" wrap="square" lIns="91425" tIns="45700" rIns="91425" bIns="45700" anchor="t" anchorCtr="0">
            <a:spAutoFit/>
          </a:bodyPr>
          <a:lstStyle/>
          <a:p>
            <a:pPr marL="342900" marR="0" lvl="0" indent="-342900" algn="r" rtl="1">
              <a:spcBef>
                <a:spcPts val="0"/>
              </a:spcBef>
              <a:spcAft>
                <a:spcPts val="0"/>
              </a:spcAft>
              <a:buClr>
                <a:srgbClr val="FFFFFF"/>
              </a:buClr>
              <a:buSzPts val="2400"/>
              <a:buFont typeface="Arial"/>
              <a:buChar char="-"/>
            </a:pPr>
            <a:r>
              <a:rPr lang="iw-IL" sz="2400">
                <a:solidFill>
                  <a:srgbClr val="FFFFFF"/>
                </a:solidFill>
                <a:latin typeface="Arial"/>
                <a:ea typeface="Arial"/>
                <a:cs typeface="Arial"/>
                <a:sym typeface="Arial"/>
              </a:rPr>
              <a:t>שוגרה ב – </a:t>
            </a:r>
            <a:r>
              <a:rPr lang="iw-IL" sz="2400" b="1">
                <a:solidFill>
                  <a:srgbClr val="FFFFFF"/>
                </a:solidFill>
                <a:latin typeface="Arial"/>
                <a:ea typeface="Arial"/>
                <a:cs typeface="Arial"/>
                <a:sym typeface="Arial"/>
              </a:rPr>
              <a:t>22.2.2019</a:t>
            </a:r>
            <a:r>
              <a:rPr lang="iw-IL" sz="2400">
                <a:solidFill>
                  <a:srgbClr val="FFFFFF"/>
                </a:solidFill>
                <a:latin typeface="Arial"/>
                <a:ea typeface="Arial"/>
                <a:cs typeface="Arial"/>
                <a:sym typeface="Arial"/>
              </a:rPr>
              <a:t> מ"קייפ קנברל" בפלורידה.</a:t>
            </a:r>
            <a:endParaRPr/>
          </a:p>
          <a:p>
            <a:pPr marL="0" marR="0" lvl="0" indent="0" algn="r" rtl="1">
              <a:spcBef>
                <a:spcPts val="0"/>
              </a:spcBef>
              <a:spcAft>
                <a:spcPts val="0"/>
              </a:spcAft>
              <a:buNone/>
            </a:pPr>
            <a:r>
              <a:rPr lang="iw-IL" sz="2400">
                <a:solidFill>
                  <a:srgbClr val="FFFFFF"/>
                </a:solidFill>
                <a:latin typeface="Arial"/>
                <a:ea typeface="Arial"/>
                <a:cs typeface="Arial"/>
                <a:sym typeface="Arial"/>
              </a:rPr>
              <a:t>- לאחר מסע של חודשיים ולכידת ירח מוצלחת, היא הגיעה לאדמת הירח</a:t>
            </a:r>
            <a:endParaRPr/>
          </a:p>
          <a:p>
            <a:pPr marL="0" marR="0" lvl="0" indent="0" algn="r" rtl="1">
              <a:spcBef>
                <a:spcPts val="0"/>
              </a:spcBef>
              <a:spcAft>
                <a:spcPts val="0"/>
              </a:spcAft>
              <a:buNone/>
            </a:pPr>
            <a:r>
              <a:rPr lang="iw-IL" sz="2400">
                <a:solidFill>
                  <a:srgbClr val="FFFFFF"/>
                </a:solidFill>
                <a:latin typeface="Arial"/>
                <a:ea typeface="Arial"/>
                <a:cs typeface="Arial"/>
                <a:sym typeface="Arial"/>
              </a:rPr>
              <a:t>ב - </a:t>
            </a:r>
            <a:r>
              <a:rPr lang="iw-IL" sz="2400" b="1">
                <a:solidFill>
                  <a:srgbClr val="FFFFFF"/>
                </a:solidFill>
                <a:latin typeface="Arial"/>
                <a:ea typeface="Arial"/>
                <a:cs typeface="Arial"/>
                <a:sym typeface="Arial"/>
              </a:rPr>
              <a:t>11.04.2019.</a:t>
            </a:r>
            <a:endParaRPr/>
          </a:p>
        </p:txBody>
      </p:sp>
      <p:grpSp>
        <p:nvGrpSpPr>
          <p:cNvPr id="1225" name="Google Shape;1225;p31"/>
          <p:cNvGrpSpPr/>
          <p:nvPr/>
        </p:nvGrpSpPr>
        <p:grpSpPr>
          <a:xfrm>
            <a:off x="196457" y="370522"/>
            <a:ext cx="11799086" cy="630381"/>
            <a:chOff x="1301234" y="59705"/>
            <a:chExt cx="10506398" cy="537190"/>
          </a:xfrm>
        </p:grpSpPr>
        <p:pic>
          <p:nvPicPr>
            <p:cNvPr id="1226" name="Google Shape;1226;p31" descr="תמונה שמכילה לוגו&#10;&#10;התיאור נוצר באופן אוטומטי"/>
            <p:cNvPicPr preferRelativeResize="0"/>
            <p:nvPr/>
          </p:nvPicPr>
          <p:blipFill rotWithShape="1">
            <a:blip r:embed="rId4">
              <a:alphaModFix/>
            </a:blip>
            <a:srcRect/>
            <a:stretch/>
          </p:blipFill>
          <p:spPr>
            <a:xfrm>
              <a:off x="1301234" y="104240"/>
              <a:ext cx="1467824" cy="448121"/>
            </a:xfrm>
            <a:prstGeom prst="rect">
              <a:avLst/>
            </a:prstGeom>
            <a:noFill/>
            <a:ln>
              <a:noFill/>
            </a:ln>
          </p:spPr>
        </p:pic>
        <p:pic>
          <p:nvPicPr>
            <p:cNvPr id="1227" name="Google Shape;1227;p31" descr="תמונה שמכילה טקסט&#10;&#10;התיאור נוצר באופן אוטומטי"/>
            <p:cNvPicPr preferRelativeResize="0"/>
            <p:nvPr/>
          </p:nvPicPr>
          <p:blipFill rotWithShape="1">
            <a:blip r:embed="rId5">
              <a:alphaModFix/>
            </a:blip>
            <a:srcRect/>
            <a:stretch/>
          </p:blipFill>
          <p:spPr>
            <a:xfrm>
              <a:off x="7244046" y="59705"/>
              <a:ext cx="1259617" cy="537190"/>
            </a:xfrm>
            <a:prstGeom prst="rect">
              <a:avLst/>
            </a:prstGeom>
            <a:noFill/>
            <a:ln>
              <a:noFill/>
            </a:ln>
          </p:spPr>
        </p:pic>
        <p:pic>
          <p:nvPicPr>
            <p:cNvPr id="1228" name="Google Shape;1228;p31" descr="תמונה שמכילה טקסט&#10;&#10;התיאור נוצר באופן אוטומטי"/>
            <p:cNvPicPr preferRelativeResize="0"/>
            <p:nvPr/>
          </p:nvPicPr>
          <p:blipFill rotWithShape="1">
            <a:blip r:embed="rId6">
              <a:alphaModFix/>
            </a:blip>
            <a:srcRect/>
            <a:stretch/>
          </p:blipFill>
          <p:spPr>
            <a:xfrm>
              <a:off x="9801357" y="104240"/>
              <a:ext cx="2006275" cy="448121"/>
            </a:xfrm>
            <a:prstGeom prst="rect">
              <a:avLst/>
            </a:prstGeom>
            <a:noFill/>
            <a:ln>
              <a:noFill/>
            </a:ln>
          </p:spPr>
        </p:pic>
        <p:pic>
          <p:nvPicPr>
            <p:cNvPr id="1229" name="Google Shape;1229;p31" descr="תמונה שמכילה לוגו&#10;&#10;התיאור נוצר באופן אוטומטי"/>
            <p:cNvPicPr preferRelativeResize="0"/>
            <p:nvPr/>
          </p:nvPicPr>
          <p:blipFill rotWithShape="1">
            <a:blip r:embed="rId7">
              <a:alphaModFix/>
            </a:blip>
            <a:srcRect/>
            <a:stretch/>
          </p:blipFill>
          <p:spPr>
            <a:xfrm>
              <a:off x="4066752" y="104240"/>
              <a:ext cx="1879600" cy="448121"/>
            </a:xfrm>
            <a:prstGeom prst="rect">
              <a:avLst/>
            </a:prstGeom>
            <a:noFill/>
            <a:ln>
              <a:noFill/>
            </a:ln>
          </p:spPr>
        </p:pic>
      </p:grpSp>
      <p:pic>
        <p:nvPicPr>
          <p:cNvPr id="2" name="Google Shape;1152;p27">
            <a:hlinkClick r:id="rId8" action="ppaction://hlinkfile"/>
            <a:extLst>
              <a:ext uri="{FF2B5EF4-FFF2-40B4-BE49-F238E27FC236}">
                <a16:creationId xmlns:a16="http://schemas.microsoft.com/office/drawing/2014/main" id="{6CAAE9DC-B998-F0AB-24A1-1F9A1160C2D8}"/>
              </a:ext>
            </a:extLst>
          </p:cNvPr>
          <p:cNvPicPr preferRelativeResize="0"/>
          <p:nvPr/>
        </p:nvPicPr>
        <p:blipFill rotWithShape="1">
          <a:blip r:embed="rId9">
            <a:alphaModFix/>
          </a:blip>
          <a:srcRect/>
          <a:stretch/>
        </p:blipFill>
        <p:spPr>
          <a:xfrm>
            <a:off x="10558158" y="5354230"/>
            <a:ext cx="783717" cy="7030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2681D5F-31C5-3579-0EEF-B0D37DE0478A}"/>
              </a:ext>
            </a:extLst>
          </p:cNvPr>
          <p:cNvPicPr>
            <a:picLocks noChangeAspect="1"/>
          </p:cNvPicPr>
          <p:nvPr/>
        </p:nvPicPr>
        <p:blipFill>
          <a:blip r:embed="rId3"/>
          <a:stretch>
            <a:fillRect/>
          </a:stretch>
        </p:blipFill>
        <p:spPr>
          <a:xfrm>
            <a:off x="3253277" y="2442902"/>
            <a:ext cx="8834813" cy="4290406"/>
          </a:xfrm>
          <a:prstGeom prst="rect">
            <a:avLst/>
          </a:prstGeom>
        </p:spPr>
      </p:pic>
      <p:pic>
        <p:nvPicPr>
          <p:cNvPr id="7" name="תמונה 6">
            <a:extLst>
              <a:ext uri="{FF2B5EF4-FFF2-40B4-BE49-F238E27FC236}">
                <a16:creationId xmlns:a16="http://schemas.microsoft.com/office/drawing/2014/main" id="{229E1321-F403-F88D-594A-60534CFC3F36}"/>
              </a:ext>
            </a:extLst>
          </p:cNvPr>
          <p:cNvPicPr>
            <a:picLocks noChangeAspect="1"/>
          </p:cNvPicPr>
          <p:nvPr/>
        </p:nvPicPr>
        <p:blipFill>
          <a:blip r:embed="rId4"/>
          <a:stretch>
            <a:fillRect/>
          </a:stretch>
        </p:blipFill>
        <p:spPr>
          <a:xfrm>
            <a:off x="-203554" y="0"/>
            <a:ext cx="3330416" cy="6858000"/>
          </a:xfrm>
          <a:prstGeom prst="rect">
            <a:avLst/>
          </a:prstGeom>
        </p:spPr>
      </p:pic>
      <p:grpSp>
        <p:nvGrpSpPr>
          <p:cNvPr id="11" name="Google Shape;728;p11">
            <a:extLst>
              <a:ext uri="{FF2B5EF4-FFF2-40B4-BE49-F238E27FC236}">
                <a16:creationId xmlns:a16="http://schemas.microsoft.com/office/drawing/2014/main" id="{6C51AFA1-3EBB-72C2-1E05-2B69744A23B9}"/>
              </a:ext>
            </a:extLst>
          </p:cNvPr>
          <p:cNvGrpSpPr/>
          <p:nvPr/>
        </p:nvGrpSpPr>
        <p:grpSpPr>
          <a:xfrm>
            <a:off x="6096001" y="290945"/>
            <a:ext cx="5427518" cy="1267691"/>
            <a:chOff x="6626664" y="-367439"/>
            <a:chExt cx="5417937" cy="1914525"/>
          </a:xfrm>
        </p:grpSpPr>
        <p:pic>
          <p:nvPicPr>
            <p:cNvPr id="12" name="Google Shape;729;p11">
              <a:extLst>
                <a:ext uri="{FF2B5EF4-FFF2-40B4-BE49-F238E27FC236}">
                  <a16:creationId xmlns:a16="http://schemas.microsoft.com/office/drawing/2014/main" id="{3865AB0F-CDDA-8460-D7DF-7D171FD6AC0A}"/>
                </a:ext>
              </a:extLst>
            </p:cNvPr>
            <p:cNvPicPr preferRelativeResize="0"/>
            <p:nvPr/>
          </p:nvPicPr>
          <p:blipFill rotWithShape="1">
            <a:blip r:embed="rId5">
              <a:alphaModFix/>
            </a:blip>
            <a:srcRect/>
            <a:stretch/>
          </p:blipFill>
          <p:spPr>
            <a:xfrm>
              <a:off x="6929676" y="-367439"/>
              <a:ext cx="5114925" cy="1914525"/>
            </a:xfrm>
            <a:prstGeom prst="rect">
              <a:avLst/>
            </a:prstGeom>
            <a:noFill/>
            <a:ln>
              <a:noFill/>
            </a:ln>
          </p:spPr>
        </p:pic>
        <p:sp>
          <p:nvSpPr>
            <p:cNvPr id="13" name="Google Shape;730;p11">
              <a:extLst>
                <a:ext uri="{FF2B5EF4-FFF2-40B4-BE49-F238E27FC236}">
                  <a16:creationId xmlns:a16="http://schemas.microsoft.com/office/drawing/2014/main" id="{5D0C0B7A-A113-D09D-7245-B774DFC8E9C7}"/>
                </a:ext>
              </a:extLst>
            </p:cNvPr>
            <p:cNvSpPr/>
            <p:nvPr/>
          </p:nvSpPr>
          <p:spPr>
            <a:xfrm>
              <a:off x="6626664" y="-180149"/>
              <a:ext cx="5042221" cy="101326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he-IL" sz="4800" dirty="0">
                  <a:solidFill>
                    <a:schemeClr val="lt1"/>
                  </a:solidFill>
                  <a:latin typeface="Arial Black"/>
                  <a:sym typeface="Arial Black"/>
                </a:rPr>
                <a:t>סלפי בראשית 1</a:t>
              </a:r>
              <a:endParaRPr sz="4800" dirty="0"/>
            </a:p>
          </p:txBody>
        </p:sp>
      </p:grpSp>
    </p:spTree>
    <p:extLst>
      <p:ext uri="{BB962C8B-B14F-4D97-AF65-F5344CB8AC3E}">
        <p14:creationId xmlns:p14="http://schemas.microsoft.com/office/powerpoint/2010/main" val="11966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4"/>
          <p:cNvPicPr preferRelativeResize="0"/>
          <p:nvPr/>
        </p:nvPicPr>
        <p:blipFill rotWithShape="1">
          <a:blip r:embed="rId3">
            <a:alphaModFix/>
          </a:blip>
          <a:srcRect b="46458"/>
          <a:stretch/>
        </p:blipFill>
        <p:spPr>
          <a:xfrm>
            <a:off x="958627" y="-6328"/>
            <a:ext cx="10256417" cy="6864328"/>
          </a:xfrm>
          <a:prstGeom prst="rect">
            <a:avLst/>
          </a:prstGeom>
          <a:noFill/>
          <a:ln>
            <a:noFill/>
          </a:ln>
        </p:spPr>
      </p:pic>
      <p:pic>
        <p:nvPicPr>
          <p:cNvPr id="150" name="Google Shape;150;p4"/>
          <p:cNvPicPr preferRelativeResize="0"/>
          <p:nvPr/>
        </p:nvPicPr>
        <p:blipFill rotWithShape="1">
          <a:blip r:embed="rId4">
            <a:alphaModFix/>
          </a:blip>
          <a:srcRect b="24961"/>
          <a:stretch/>
        </p:blipFill>
        <p:spPr>
          <a:xfrm>
            <a:off x="239" y="0"/>
            <a:ext cx="12192000" cy="6858001"/>
          </a:xfrm>
          <a:prstGeom prst="rect">
            <a:avLst/>
          </a:prstGeom>
          <a:noFill/>
          <a:ln>
            <a:noFill/>
          </a:ln>
        </p:spPr>
      </p:pic>
      <p:grpSp>
        <p:nvGrpSpPr>
          <p:cNvPr id="151" name="Google Shape;151;p4"/>
          <p:cNvGrpSpPr/>
          <p:nvPr/>
        </p:nvGrpSpPr>
        <p:grpSpPr>
          <a:xfrm>
            <a:off x="4180490" y="1637424"/>
            <a:ext cx="3831020" cy="2507731"/>
            <a:chOff x="2719105" y="1662824"/>
            <a:chExt cx="3831020" cy="2507731"/>
          </a:xfrm>
        </p:grpSpPr>
        <p:pic>
          <p:nvPicPr>
            <p:cNvPr id="152" name="Google Shape;152;p4"/>
            <p:cNvPicPr preferRelativeResize="0"/>
            <p:nvPr/>
          </p:nvPicPr>
          <p:blipFill rotWithShape="1">
            <a:blip r:embed="rId5">
              <a:alphaModFix/>
            </a:blip>
            <a:srcRect/>
            <a:stretch/>
          </p:blipFill>
          <p:spPr>
            <a:xfrm>
              <a:off x="2911767" y="1662824"/>
              <a:ext cx="3638358" cy="2507731"/>
            </a:xfrm>
            <a:prstGeom prst="rect">
              <a:avLst/>
            </a:prstGeom>
            <a:noFill/>
            <a:ln>
              <a:noFill/>
            </a:ln>
          </p:spPr>
        </p:pic>
        <p:sp>
          <p:nvSpPr>
            <p:cNvPr id="153" name="Google Shape;153;p4"/>
            <p:cNvSpPr/>
            <p:nvPr/>
          </p:nvSpPr>
          <p:spPr>
            <a:xfrm>
              <a:off x="2719105" y="2156250"/>
              <a:ext cx="3555315" cy="156966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3200">
                  <a:solidFill>
                    <a:schemeClr val="lt1"/>
                  </a:solidFill>
                  <a:latin typeface="Open Sans"/>
                  <a:ea typeface="Open Sans"/>
                  <a:cs typeface="Open Sans"/>
                  <a:sym typeface="Open Sans"/>
                </a:rPr>
                <a:t>האם חשבתם איך ישראל נראית מלמעלה? מהחלל? </a:t>
              </a:r>
              <a:endParaRPr/>
            </a:p>
          </p:txBody>
        </p:sp>
      </p:grpSp>
      <p:pic>
        <p:nvPicPr>
          <p:cNvPr id="154" name="Google Shape;154;p4"/>
          <p:cNvPicPr preferRelativeResize="0"/>
          <p:nvPr/>
        </p:nvPicPr>
        <p:blipFill rotWithShape="1">
          <a:blip r:embed="rId6">
            <a:alphaModFix/>
          </a:blip>
          <a:srcRect/>
          <a:stretch/>
        </p:blipFill>
        <p:spPr>
          <a:xfrm>
            <a:off x="189614" y="130746"/>
            <a:ext cx="1538026" cy="469553"/>
          </a:xfrm>
          <a:prstGeom prst="rect">
            <a:avLst/>
          </a:prstGeom>
          <a:noFill/>
          <a:ln>
            <a:noFill/>
          </a:ln>
        </p:spPr>
      </p:pic>
      <p:sp>
        <p:nvSpPr>
          <p:cNvPr id="155" name="Google Shape;155;p4">
            <a:hlinkClick r:id="rId7"/>
          </p:cNvPr>
          <p:cNvSpPr/>
          <p:nvPr/>
        </p:nvSpPr>
        <p:spPr>
          <a:xfrm>
            <a:off x="10916340" y="5770088"/>
            <a:ext cx="597408" cy="411685"/>
          </a:xfrm>
          <a:custGeom>
            <a:avLst/>
            <a:gdLst/>
            <a:ahLst/>
            <a:cxnLst/>
            <a:rect l="l" t="t" r="r" b="b"/>
            <a:pathLst>
              <a:path w="120000" h="120000" extrusionOk="0">
                <a:moveTo>
                  <a:pt x="0" y="0"/>
                </a:moveTo>
                <a:lnTo>
                  <a:pt x="120000" y="0"/>
                </a:lnTo>
                <a:lnTo>
                  <a:pt x="120000" y="120000"/>
                </a:lnTo>
                <a:lnTo>
                  <a:pt x="0" y="120000"/>
                </a:lnTo>
                <a:close/>
                <a:moveTo>
                  <a:pt x="28990" y="60000"/>
                </a:moveTo>
                <a:lnTo>
                  <a:pt x="91010" y="15000"/>
                </a:lnTo>
                <a:lnTo>
                  <a:pt x="91010" y="105000"/>
                </a:lnTo>
                <a:close/>
              </a:path>
              <a:path w="120000" h="120000" fill="darken" extrusionOk="0">
                <a:moveTo>
                  <a:pt x="28990" y="60000"/>
                </a:moveTo>
                <a:lnTo>
                  <a:pt x="91010" y="15000"/>
                </a:lnTo>
                <a:lnTo>
                  <a:pt x="91010" y="105000"/>
                </a:lnTo>
                <a:close/>
              </a:path>
              <a:path w="120000" h="120000" fill="none" extrusionOk="0">
                <a:moveTo>
                  <a:pt x="28990" y="60000"/>
                </a:moveTo>
                <a:lnTo>
                  <a:pt x="91010" y="15000"/>
                </a:lnTo>
                <a:lnTo>
                  <a:pt x="91010"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1F3370-962B-BFE3-13DB-24D5E2742E4C}"/>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0DABDF7B-AFBE-7D23-5AA9-F5A9AB033189}"/>
              </a:ext>
            </a:extLst>
          </p:cNvPr>
          <p:cNvSpPr>
            <a:spLocks noGrp="1"/>
          </p:cNvSpPr>
          <p:nvPr>
            <p:ph type="body" idx="1"/>
          </p:nvPr>
        </p:nvSpPr>
        <p:spPr/>
        <p:txBody>
          <a:bodyPr/>
          <a:lstStyle/>
          <a:p>
            <a:endParaRPr lang="he-IL" dirty="0"/>
          </a:p>
        </p:txBody>
      </p:sp>
      <p:pic>
        <p:nvPicPr>
          <p:cNvPr id="5" name="תמונה 4">
            <a:extLst>
              <a:ext uri="{FF2B5EF4-FFF2-40B4-BE49-F238E27FC236}">
                <a16:creationId xmlns:a16="http://schemas.microsoft.com/office/drawing/2014/main" id="{076D65FD-A6AB-C7D1-B415-CF9359A9072D}"/>
              </a:ext>
            </a:extLst>
          </p:cNvPr>
          <p:cNvPicPr>
            <a:picLocks noChangeAspect="1"/>
          </p:cNvPicPr>
          <p:nvPr/>
        </p:nvPicPr>
        <p:blipFill>
          <a:blip r:embed="rId3"/>
          <a:stretch>
            <a:fillRect/>
          </a:stretch>
        </p:blipFill>
        <p:spPr>
          <a:xfrm>
            <a:off x="3048000" y="0"/>
            <a:ext cx="9144000" cy="6858000"/>
          </a:xfrm>
          <a:prstGeom prst="rect">
            <a:avLst/>
          </a:prstGeom>
        </p:spPr>
        <p:style>
          <a:lnRef idx="3">
            <a:schemeClr val="lt1"/>
          </a:lnRef>
          <a:fillRef idx="1">
            <a:schemeClr val="accent3"/>
          </a:fillRef>
          <a:effectRef idx="1">
            <a:schemeClr val="accent3"/>
          </a:effectRef>
          <a:fontRef idx="minor">
            <a:schemeClr val="lt1"/>
          </a:fontRef>
        </p:style>
      </p:pic>
      <p:pic>
        <p:nvPicPr>
          <p:cNvPr id="4" name="תמונה 3">
            <a:extLst>
              <a:ext uri="{FF2B5EF4-FFF2-40B4-BE49-F238E27FC236}">
                <a16:creationId xmlns:a16="http://schemas.microsoft.com/office/drawing/2014/main" id="{374C2CFD-B089-7B3D-5379-7DFBE3CDF532}"/>
              </a:ext>
            </a:extLst>
          </p:cNvPr>
          <p:cNvPicPr>
            <a:picLocks noChangeAspect="1"/>
          </p:cNvPicPr>
          <p:nvPr/>
        </p:nvPicPr>
        <p:blipFill>
          <a:blip r:embed="rId4"/>
          <a:stretch>
            <a:fillRect/>
          </a:stretch>
        </p:blipFill>
        <p:spPr>
          <a:xfrm>
            <a:off x="0" y="0"/>
            <a:ext cx="3330416" cy="6858000"/>
          </a:xfrm>
          <a:prstGeom prst="rect">
            <a:avLst/>
          </a:prstGeom>
        </p:spPr>
        <p:style>
          <a:lnRef idx="3">
            <a:schemeClr val="lt1"/>
          </a:lnRef>
          <a:fillRef idx="1">
            <a:schemeClr val="accent3"/>
          </a:fillRef>
          <a:effectRef idx="1">
            <a:schemeClr val="accent3"/>
          </a:effectRef>
          <a:fontRef idx="minor">
            <a:schemeClr val="lt1"/>
          </a:fontRef>
        </p:style>
      </p:pic>
      <p:grpSp>
        <p:nvGrpSpPr>
          <p:cNvPr id="6" name="Google Shape;728;p11">
            <a:extLst>
              <a:ext uri="{FF2B5EF4-FFF2-40B4-BE49-F238E27FC236}">
                <a16:creationId xmlns:a16="http://schemas.microsoft.com/office/drawing/2014/main" id="{03D520A6-9DD4-9A88-9EF6-170D560BEB7D}"/>
              </a:ext>
            </a:extLst>
          </p:cNvPr>
          <p:cNvGrpSpPr/>
          <p:nvPr/>
        </p:nvGrpSpPr>
        <p:grpSpPr>
          <a:xfrm>
            <a:off x="3916571" y="42862"/>
            <a:ext cx="7689274" cy="1325563"/>
            <a:chOff x="6929676" y="-367439"/>
            <a:chExt cx="5114925" cy="1914525"/>
          </a:xfrm>
        </p:grpSpPr>
        <p:pic>
          <p:nvPicPr>
            <p:cNvPr id="7" name="Google Shape;729;p11">
              <a:extLst>
                <a:ext uri="{FF2B5EF4-FFF2-40B4-BE49-F238E27FC236}">
                  <a16:creationId xmlns:a16="http://schemas.microsoft.com/office/drawing/2014/main" id="{6AB6E3AA-80BF-6418-AC98-881CD22B1A8A}"/>
                </a:ext>
              </a:extLst>
            </p:cNvPr>
            <p:cNvPicPr preferRelativeResize="0"/>
            <p:nvPr/>
          </p:nvPicPr>
          <p:blipFill rotWithShape="1">
            <a:blip r:embed="rId5">
              <a:alphaModFix/>
            </a:blip>
            <a:srcRect/>
            <a:stretch/>
          </p:blipFill>
          <p:spPr>
            <a:xfrm>
              <a:off x="6929676" y="-367439"/>
              <a:ext cx="5114925" cy="1914525"/>
            </a:xfrm>
            <a:prstGeom prst="rect">
              <a:avLst/>
            </a:prstGeom>
            <a:noFill/>
            <a:ln>
              <a:noFill/>
            </a:ln>
          </p:spPr>
        </p:pic>
        <p:sp>
          <p:nvSpPr>
            <p:cNvPr id="8" name="Google Shape;730;p11">
              <a:extLst>
                <a:ext uri="{FF2B5EF4-FFF2-40B4-BE49-F238E27FC236}">
                  <a16:creationId xmlns:a16="http://schemas.microsoft.com/office/drawing/2014/main" id="{222A5110-D174-C439-5E3D-B5DC7AEF00B6}"/>
                </a:ext>
              </a:extLst>
            </p:cNvPr>
            <p:cNvSpPr/>
            <p:nvPr/>
          </p:nvSpPr>
          <p:spPr>
            <a:xfrm>
              <a:off x="7269857" y="-27062"/>
              <a:ext cx="4177842" cy="1468785"/>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22.2.19, אמצע הלילה</a:t>
              </a:r>
            </a:p>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התעוררנו כדי לצפות בשיגור בראשית</a:t>
              </a:r>
              <a:endParaRPr sz="2400" dirty="0"/>
            </a:p>
          </p:txBody>
        </p:sp>
      </p:grpSp>
      <p:grpSp>
        <p:nvGrpSpPr>
          <p:cNvPr id="9" name="Google Shape;728;p11">
            <a:extLst>
              <a:ext uri="{FF2B5EF4-FFF2-40B4-BE49-F238E27FC236}">
                <a16:creationId xmlns:a16="http://schemas.microsoft.com/office/drawing/2014/main" id="{83F62F7C-2BB2-D4EB-A4CF-86878EF57E0A}"/>
              </a:ext>
            </a:extLst>
          </p:cNvPr>
          <p:cNvGrpSpPr/>
          <p:nvPr/>
        </p:nvGrpSpPr>
        <p:grpSpPr>
          <a:xfrm>
            <a:off x="449736" y="98184"/>
            <a:ext cx="2430943" cy="1206742"/>
            <a:chOff x="6929676" y="-422552"/>
            <a:chExt cx="5114925" cy="2133478"/>
          </a:xfrm>
        </p:grpSpPr>
        <p:pic>
          <p:nvPicPr>
            <p:cNvPr id="10" name="Google Shape;729;p11">
              <a:extLst>
                <a:ext uri="{FF2B5EF4-FFF2-40B4-BE49-F238E27FC236}">
                  <a16:creationId xmlns:a16="http://schemas.microsoft.com/office/drawing/2014/main" id="{0B42CDB5-FADC-C649-A496-9D740B05CD77}"/>
                </a:ext>
              </a:extLst>
            </p:cNvPr>
            <p:cNvPicPr preferRelativeResize="0"/>
            <p:nvPr/>
          </p:nvPicPr>
          <p:blipFill rotWithShape="1">
            <a:blip r:embed="rId5">
              <a:alphaModFix/>
            </a:blip>
            <a:srcRect/>
            <a:stretch/>
          </p:blipFill>
          <p:spPr>
            <a:xfrm>
              <a:off x="6929676" y="-422552"/>
              <a:ext cx="5114925" cy="1914524"/>
            </a:xfrm>
            <a:prstGeom prst="rect">
              <a:avLst/>
            </a:prstGeom>
            <a:noFill/>
            <a:ln>
              <a:noFill/>
            </a:ln>
          </p:spPr>
        </p:pic>
        <p:sp>
          <p:nvSpPr>
            <p:cNvPr id="11" name="Google Shape;730;p11">
              <a:extLst>
                <a:ext uri="{FF2B5EF4-FFF2-40B4-BE49-F238E27FC236}">
                  <a16:creationId xmlns:a16="http://schemas.microsoft.com/office/drawing/2014/main" id="{34F8CE7B-662B-C84F-CC52-52F8735AD312}"/>
                </a:ext>
              </a:extLst>
            </p:cNvPr>
            <p:cNvSpPr/>
            <p:nvPr/>
          </p:nvSpPr>
          <p:spPr>
            <a:xfrm>
              <a:off x="7637900" y="-292246"/>
              <a:ext cx="4177843" cy="2003172"/>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דגם של </a:t>
              </a:r>
            </a:p>
            <a:p>
              <a:pPr marL="0" marR="0" lvl="0" indent="0" algn="ctr" rtl="1">
                <a:lnSpc>
                  <a:spcPct val="100000"/>
                </a:lnSpc>
                <a:spcBef>
                  <a:spcPts val="0"/>
                </a:spcBef>
                <a:spcAft>
                  <a:spcPts val="0"/>
                </a:spcAft>
                <a:buNone/>
              </a:pPr>
              <a:r>
                <a:rPr lang="he-IL" sz="2400" dirty="0">
                  <a:solidFill>
                    <a:schemeClr val="lt1"/>
                  </a:solidFill>
                  <a:latin typeface="Arial Black"/>
                  <a:sym typeface="Arial Black"/>
                </a:rPr>
                <a:t>לווין אופק</a:t>
              </a:r>
              <a:endParaRPr sz="2400" dirty="0"/>
            </a:p>
          </p:txBody>
        </p:sp>
      </p:grpSp>
    </p:spTree>
    <p:extLst>
      <p:ext uri="{BB962C8B-B14F-4D97-AF65-F5344CB8AC3E}">
        <p14:creationId xmlns:p14="http://schemas.microsoft.com/office/powerpoint/2010/main" val="361493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35" name="Google Shape;1235;p32"/>
          <p:cNvPicPr preferRelativeResize="0"/>
          <p:nvPr/>
        </p:nvPicPr>
        <p:blipFill rotWithShape="1">
          <a:blip r:embed="rId3">
            <a:alphaModFix/>
          </a:blip>
          <a:srcRect/>
          <a:stretch/>
        </p:blipFill>
        <p:spPr>
          <a:xfrm>
            <a:off x="977665" y="1808162"/>
            <a:ext cx="4899539" cy="3063153"/>
          </a:xfrm>
          <a:prstGeom prst="rect">
            <a:avLst/>
          </a:prstGeom>
          <a:noFill/>
          <a:ln>
            <a:noFill/>
          </a:ln>
        </p:spPr>
      </p:pic>
      <p:cxnSp>
        <p:nvCxnSpPr>
          <p:cNvPr id="1236" name="Google Shape;1236;p32"/>
          <p:cNvCxnSpPr/>
          <p:nvPr/>
        </p:nvCxnSpPr>
        <p:spPr>
          <a:xfrm rot="-78416">
            <a:off x="1909027" y="2816099"/>
            <a:ext cx="632535" cy="17904"/>
          </a:xfrm>
          <a:prstGeom prst="straightConnector1">
            <a:avLst/>
          </a:prstGeom>
          <a:noFill/>
          <a:ln w="19050" cap="flat" cmpd="sng">
            <a:solidFill>
              <a:schemeClr val="lt1"/>
            </a:solidFill>
            <a:prstDash val="solid"/>
            <a:round/>
            <a:headEnd type="none" w="sm" len="sm"/>
            <a:tailEnd type="stealth" w="med" len="med"/>
          </a:ln>
        </p:spPr>
      </p:cxnSp>
      <p:cxnSp>
        <p:nvCxnSpPr>
          <p:cNvPr id="1237" name="Google Shape;1237;p32"/>
          <p:cNvCxnSpPr/>
          <p:nvPr/>
        </p:nvCxnSpPr>
        <p:spPr>
          <a:xfrm rot="10800000" flipH="1">
            <a:off x="1733188" y="4837324"/>
            <a:ext cx="3098694" cy="15762"/>
          </a:xfrm>
          <a:prstGeom prst="straightConnector1">
            <a:avLst/>
          </a:prstGeom>
          <a:noFill/>
          <a:ln w="19050" cap="flat" cmpd="sng">
            <a:solidFill>
              <a:srgbClr val="FFFFFF"/>
            </a:solidFill>
            <a:prstDash val="solid"/>
            <a:round/>
            <a:headEnd type="stealth" w="med" len="med"/>
            <a:tailEnd type="stealth" w="med" len="med"/>
          </a:ln>
        </p:spPr>
      </p:cxnSp>
      <p:cxnSp>
        <p:nvCxnSpPr>
          <p:cNvPr id="1238" name="Google Shape;1238;p32"/>
          <p:cNvCxnSpPr/>
          <p:nvPr/>
        </p:nvCxnSpPr>
        <p:spPr>
          <a:xfrm rot="-5400000">
            <a:off x="-629997" y="3406736"/>
            <a:ext cx="2531401" cy="0"/>
          </a:xfrm>
          <a:prstGeom prst="straightConnector1">
            <a:avLst/>
          </a:prstGeom>
          <a:noFill/>
          <a:ln w="19050" cap="flat" cmpd="sng">
            <a:solidFill>
              <a:srgbClr val="FFFFFF"/>
            </a:solidFill>
            <a:prstDash val="solid"/>
            <a:round/>
            <a:headEnd type="stealth" w="med" len="med"/>
            <a:tailEnd type="stealth" w="med" len="med"/>
          </a:ln>
        </p:spPr>
      </p:cxnSp>
      <p:sp>
        <p:nvSpPr>
          <p:cNvPr id="1239" name="Google Shape;1239;p32"/>
          <p:cNvSpPr txBox="1"/>
          <p:nvPr/>
        </p:nvSpPr>
        <p:spPr>
          <a:xfrm>
            <a:off x="471908" y="2506571"/>
            <a:ext cx="1744747" cy="423899"/>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Arial"/>
                <a:ea typeface="Arial"/>
                <a:cs typeface="Arial"/>
                <a:sym typeface="Arial"/>
              </a:rPr>
              <a:t>מיכל דלק</a:t>
            </a:r>
            <a:endParaRPr sz="2000" b="1">
              <a:solidFill>
                <a:srgbClr val="FFFFFF"/>
              </a:solidFill>
              <a:latin typeface="Arial"/>
              <a:ea typeface="Arial"/>
              <a:cs typeface="Arial"/>
              <a:sym typeface="Arial"/>
            </a:endParaRPr>
          </a:p>
        </p:txBody>
      </p:sp>
      <p:sp>
        <p:nvSpPr>
          <p:cNvPr id="1240" name="Google Shape;1240;p32"/>
          <p:cNvSpPr txBox="1"/>
          <p:nvPr/>
        </p:nvSpPr>
        <p:spPr>
          <a:xfrm>
            <a:off x="628762" y="3076880"/>
            <a:ext cx="1501411" cy="444352"/>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Calibri"/>
                <a:ea typeface="Calibri"/>
                <a:cs typeface="Calibri"/>
                <a:sym typeface="Calibri"/>
              </a:rPr>
              <a:t>מיכל חמצן</a:t>
            </a:r>
            <a:endParaRPr sz="2000" b="1">
              <a:solidFill>
                <a:srgbClr val="FFFFFF"/>
              </a:solidFill>
              <a:latin typeface="Calibri"/>
              <a:ea typeface="Calibri"/>
              <a:cs typeface="Calibri"/>
              <a:sym typeface="Calibri"/>
            </a:endParaRPr>
          </a:p>
        </p:txBody>
      </p:sp>
      <p:sp>
        <p:nvSpPr>
          <p:cNvPr id="1241" name="Google Shape;1241;p32"/>
          <p:cNvSpPr txBox="1"/>
          <p:nvPr/>
        </p:nvSpPr>
        <p:spPr>
          <a:xfrm>
            <a:off x="710337" y="3542300"/>
            <a:ext cx="1268227" cy="435504"/>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Arial"/>
                <a:ea typeface="Arial"/>
                <a:cs typeface="Arial"/>
                <a:sym typeface="Arial"/>
              </a:rPr>
              <a:t>10  מנועים</a:t>
            </a:r>
            <a:endParaRPr sz="2000" b="1">
              <a:solidFill>
                <a:srgbClr val="FFFFFF"/>
              </a:solidFill>
              <a:latin typeface="Arial"/>
              <a:ea typeface="Arial"/>
              <a:cs typeface="Arial"/>
              <a:sym typeface="Arial"/>
            </a:endParaRPr>
          </a:p>
        </p:txBody>
      </p:sp>
      <p:sp>
        <p:nvSpPr>
          <p:cNvPr id="1242" name="Google Shape;1242;p32"/>
          <p:cNvSpPr txBox="1"/>
          <p:nvPr/>
        </p:nvSpPr>
        <p:spPr>
          <a:xfrm>
            <a:off x="4021434" y="2874911"/>
            <a:ext cx="2241770" cy="923330"/>
          </a:xfrm>
          <a:prstGeom prst="rect">
            <a:avLst/>
          </a:prstGeom>
          <a:noFill/>
          <a:ln>
            <a:noFill/>
          </a:ln>
        </p:spPr>
        <p:txBody>
          <a:bodyPr spcFirstLastPara="1" wrap="square" lIns="0" tIns="0" rIns="0" bIns="0" anchor="t" anchorCtr="0">
            <a:spAutoFit/>
          </a:bodyPr>
          <a:lstStyle/>
          <a:p>
            <a:pPr marL="0" marR="0" lvl="0" indent="0" algn="r" rtl="1">
              <a:spcBef>
                <a:spcPts val="0"/>
              </a:spcBef>
              <a:spcAft>
                <a:spcPts val="0"/>
              </a:spcAft>
              <a:buNone/>
            </a:pPr>
            <a:r>
              <a:rPr lang="iw-IL" sz="2000" b="1">
                <a:solidFill>
                  <a:srgbClr val="FFFFFF"/>
                </a:solidFill>
                <a:latin typeface="Arial"/>
                <a:ea typeface="Arial"/>
                <a:cs typeface="Arial"/>
                <a:sym typeface="Arial"/>
              </a:rPr>
              <a:t>4 מיכלי הודף : </a:t>
            </a:r>
            <a:endParaRPr/>
          </a:p>
          <a:p>
            <a:pPr marL="0" marR="0" lvl="0" indent="0" algn="r" rtl="1">
              <a:spcBef>
                <a:spcPts val="0"/>
              </a:spcBef>
              <a:spcAft>
                <a:spcPts val="0"/>
              </a:spcAft>
              <a:buNone/>
            </a:pPr>
            <a:r>
              <a:rPr lang="iw-IL" sz="2000" b="1">
                <a:solidFill>
                  <a:srgbClr val="FFFFFF"/>
                </a:solidFill>
                <a:latin typeface="Arial"/>
                <a:ea typeface="Arial"/>
                <a:cs typeface="Arial"/>
                <a:sym typeface="Arial"/>
              </a:rPr>
              <a:t>2 דלק</a:t>
            </a:r>
            <a:endParaRPr/>
          </a:p>
          <a:p>
            <a:pPr marL="0" marR="0" lvl="0" indent="0" algn="r" rtl="1">
              <a:spcBef>
                <a:spcPts val="0"/>
              </a:spcBef>
              <a:spcAft>
                <a:spcPts val="0"/>
              </a:spcAft>
              <a:buNone/>
            </a:pPr>
            <a:r>
              <a:rPr lang="iw-IL" sz="2000" b="1">
                <a:solidFill>
                  <a:srgbClr val="FFFFFF"/>
                </a:solidFill>
                <a:latin typeface="Arial"/>
                <a:ea typeface="Arial"/>
                <a:cs typeface="Arial"/>
                <a:sym typeface="Arial"/>
              </a:rPr>
              <a:t>2 מחמצן</a:t>
            </a:r>
            <a:endParaRPr sz="2000" b="1">
              <a:solidFill>
                <a:srgbClr val="FFFFFF"/>
              </a:solidFill>
              <a:latin typeface="Arial"/>
              <a:ea typeface="Arial"/>
              <a:cs typeface="Arial"/>
              <a:sym typeface="Arial"/>
            </a:endParaRPr>
          </a:p>
        </p:txBody>
      </p:sp>
      <p:sp>
        <p:nvSpPr>
          <p:cNvPr id="1243" name="Google Shape;1243;p32"/>
          <p:cNvSpPr txBox="1"/>
          <p:nvPr/>
        </p:nvSpPr>
        <p:spPr>
          <a:xfrm>
            <a:off x="5142319" y="3901572"/>
            <a:ext cx="1350500" cy="435504"/>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b="1">
                <a:solidFill>
                  <a:srgbClr val="FFFFFF"/>
                </a:solidFill>
                <a:latin typeface="Arial"/>
                <a:ea typeface="Arial"/>
                <a:cs typeface="Arial"/>
                <a:sym typeface="Arial"/>
              </a:rPr>
              <a:t>8  מנועים</a:t>
            </a:r>
            <a:endParaRPr sz="2000" b="1">
              <a:solidFill>
                <a:srgbClr val="FFFFFF"/>
              </a:solidFill>
              <a:latin typeface="Arial"/>
              <a:ea typeface="Arial"/>
              <a:cs typeface="Arial"/>
              <a:sym typeface="Arial"/>
            </a:endParaRPr>
          </a:p>
        </p:txBody>
      </p:sp>
      <p:sp>
        <p:nvSpPr>
          <p:cNvPr id="1244" name="Google Shape;1244;p32"/>
          <p:cNvSpPr txBox="1"/>
          <p:nvPr/>
        </p:nvSpPr>
        <p:spPr>
          <a:xfrm>
            <a:off x="2697531" y="4811843"/>
            <a:ext cx="1459805" cy="435504"/>
          </a:xfrm>
          <a:prstGeom prst="rect">
            <a:avLst/>
          </a:prstGeom>
          <a:noFill/>
          <a:ln>
            <a:noFill/>
          </a:ln>
        </p:spPr>
        <p:txBody>
          <a:bodyPr spcFirstLastPara="1" wrap="square" lIns="0" tIns="0" rIns="0" bIns="0" anchor="t" anchorCtr="0">
            <a:spAutoFit/>
          </a:bodyPr>
          <a:lstStyle/>
          <a:p>
            <a:pPr marL="0" marR="0" lvl="0" indent="0" algn="ctr" rtl="1">
              <a:lnSpc>
                <a:spcPct val="190450"/>
              </a:lnSpc>
              <a:spcBef>
                <a:spcPts val="0"/>
              </a:spcBef>
              <a:spcAft>
                <a:spcPts val="0"/>
              </a:spcAft>
              <a:buNone/>
            </a:pPr>
            <a:r>
              <a:rPr lang="iw-IL" sz="2000">
                <a:solidFill>
                  <a:srgbClr val="FFFFFF"/>
                </a:solidFill>
                <a:latin typeface="Arial"/>
                <a:ea typeface="Arial"/>
                <a:cs typeface="Arial"/>
                <a:sym typeface="Arial"/>
              </a:rPr>
              <a:t> 2.8 מטר</a:t>
            </a:r>
            <a:endParaRPr sz="2000">
              <a:solidFill>
                <a:srgbClr val="FFFFFF"/>
              </a:solidFill>
              <a:latin typeface="Arial"/>
              <a:ea typeface="Arial"/>
              <a:cs typeface="Arial"/>
              <a:sym typeface="Arial"/>
            </a:endParaRPr>
          </a:p>
        </p:txBody>
      </p:sp>
      <p:sp>
        <p:nvSpPr>
          <p:cNvPr id="1245" name="Google Shape;1245;p32"/>
          <p:cNvSpPr txBox="1"/>
          <p:nvPr/>
        </p:nvSpPr>
        <p:spPr>
          <a:xfrm rot="-5400000">
            <a:off x="-293369" y="3103936"/>
            <a:ext cx="1211686" cy="435504"/>
          </a:xfrm>
          <a:prstGeom prst="rect">
            <a:avLst/>
          </a:prstGeom>
          <a:noFill/>
          <a:ln>
            <a:noFill/>
          </a:ln>
        </p:spPr>
        <p:txBody>
          <a:bodyPr spcFirstLastPara="1" wrap="square" lIns="0" tIns="0" rIns="0" bIns="0" anchor="t" anchorCtr="0">
            <a:spAutoFit/>
          </a:bodyPr>
          <a:lstStyle/>
          <a:p>
            <a:pPr marL="0" marR="0" lvl="0" indent="0" algn="ctr" rtl="0">
              <a:lnSpc>
                <a:spcPct val="190450"/>
              </a:lnSpc>
              <a:spcBef>
                <a:spcPts val="0"/>
              </a:spcBef>
              <a:spcAft>
                <a:spcPts val="0"/>
              </a:spcAft>
              <a:buNone/>
            </a:pPr>
            <a:r>
              <a:rPr lang="iw-IL" sz="2000">
                <a:solidFill>
                  <a:srgbClr val="FFFFFF"/>
                </a:solidFill>
                <a:latin typeface="Arial"/>
                <a:ea typeface="Arial"/>
                <a:cs typeface="Arial"/>
                <a:sym typeface="Arial"/>
              </a:rPr>
              <a:t>1.4 מטר</a:t>
            </a:r>
            <a:endParaRPr sz="2000">
              <a:solidFill>
                <a:srgbClr val="FFFFFF"/>
              </a:solidFill>
              <a:latin typeface="Arial"/>
              <a:ea typeface="Arial"/>
              <a:cs typeface="Arial"/>
              <a:sym typeface="Arial"/>
            </a:endParaRPr>
          </a:p>
        </p:txBody>
      </p:sp>
      <p:grpSp>
        <p:nvGrpSpPr>
          <p:cNvPr id="1246" name="Google Shape;1246;p32"/>
          <p:cNvGrpSpPr/>
          <p:nvPr/>
        </p:nvGrpSpPr>
        <p:grpSpPr>
          <a:xfrm>
            <a:off x="196457" y="370522"/>
            <a:ext cx="11799086" cy="630381"/>
            <a:chOff x="1301234" y="59705"/>
            <a:chExt cx="10506398" cy="537190"/>
          </a:xfrm>
        </p:grpSpPr>
        <p:pic>
          <p:nvPicPr>
            <p:cNvPr id="1247" name="Google Shape;1247;p32" descr="תמונה שמכילה לוגו&#10;&#10;התיאור נוצר באופן אוטומטי"/>
            <p:cNvPicPr preferRelativeResize="0"/>
            <p:nvPr/>
          </p:nvPicPr>
          <p:blipFill rotWithShape="1">
            <a:blip r:embed="rId4">
              <a:alphaModFix/>
            </a:blip>
            <a:srcRect/>
            <a:stretch/>
          </p:blipFill>
          <p:spPr>
            <a:xfrm>
              <a:off x="1301234" y="104240"/>
              <a:ext cx="1467824" cy="448121"/>
            </a:xfrm>
            <a:prstGeom prst="rect">
              <a:avLst/>
            </a:prstGeom>
            <a:noFill/>
            <a:ln>
              <a:noFill/>
            </a:ln>
          </p:spPr>
        </p:pic>
        <p:pic>
          <p:nvPicPr>
            <p:cNvPr id="1248" name="Google Shape;1248;p32" descr="תמונה שמכילה טקסט&#10;&#10;התיאור נוצר באופן אוטומטי"/>
            <p:cNvPicPr preferRelativeResize="0"/>
            <p:nvPr/>
          </p:nvPicPr>
          <p:blipFill rotWithShape="1">
            <a:blip r:embed="rId5">
              <a:alphaModFix/>
            </a:blip>
            <a:srcRect/>
            <a:stretch/>
          </p:blipFill>
          <p:spPr>
            <a:xfrm>
              <a:off x="7244046" y="59705"/>
              <a:ext cx="1259617" cy="537190"/>
            </a:xfrm>
            <a:prstGeom prst="rect">
              <a:avLst/>
            </a:prstGeom>
            <a:noFill/>
            <a:ln>
              <a:noFill/>
            </a:ln>
          </p:spPr>
        </p:pic>
        <p:pic>
          <p:nvPicPr>
            <p:cNvPr id="1249" name="Google Shape;1249;p32" descr="תמונה שמכילה טקסט&#10;&#10;התיאור נוצר באופן אוטומטי"/>
            <p:cNvPicPr preferRelativeResize="0"/>
            <p:nvPr/>
          </p:nvPicPr>
          <p:blipFill rotWithShape="1">
            <a:blip r:embed="rId6">
              <a:alphaModFix/>
            </a:blip>
            <a:srcRect/>
            <a:stretch/>
          </p:blipFill>
          <p:spPr>
            <a:xfrm>
              <a:off x="9801357" y="104240"/>
              <a:ext cx="2006275" cy="448121"/>
            </a:xfrm>
            <a:prstGeom prst="rect">
              <a:avLst/>
            </a:prstGeom>
            <a:noFill/>
            <a:ln>
              <a:noFill/>
            </a:ln>
          </p:spPr>
        </p:pic>
        <p:pic>
          <p:nvPicPr>
            <p:cNvPr id="1250" name="Google Shape;1250;p32" descr="תמונה שמכילה לוגו&#10;&#10;התיאור נוצר באופן אוטומטי"/>
            <p:cNvPicPr preferRelativeResize="0"/>
            <p:nvPr/>
          </p:nvPicPr>
          <p:blipFill rotWithShape="1">
            <a:blip r:embed="rId7">
              <a:alphaModFix/>
            </a:blip>
            <a:srcRect/>
            <a:stretch/>
          </p:blipFill>
          <p:spPr>
            <a:xfrm>
              <a:off x="4066752" y="104240"/>
              <a:ext cx="1879600" cy="448121"/>
            </a:xfrm>
            <a:prstGeom prst="rect">
              <a:avLst/>
            </a:prstGeom>
            <a:noFill/>
            <a:ln>
              <a:noFill/>
            </a:ln>
          </p:spPr>
        </p:pic>
      </p:grpSp>
      <p:cxnSp>
        <p:nvCxnSpPr>
          <p:cNvPr id="1251" name="Google Shape;1251;p32"/>
          <p:cNvCxnSpPr/>
          <p:nvPr/>
        </p:nvCxnSpPr>
        <p:spPr>
          <a:xfrm rot="10721584" flipH="1">
            <a:off x="1954730" y="3341794"/>
            <a:ext cx="457538" cy="752"/>
          </a:xfrm>
          <a:prstGeom prst="straightConnector1">
            <a:avLst/>
          </a:prstGeom>
          <a:noFill/>
          <a:ln w="19050" cap="flat" cmpd="sng">
            <a:solidFill>
              <a:schemeClr val="lt1"/>
            </a:solidFill>
            <a:prstDash val="solid"/>
            <a:round/>
            <a:headEnd type="none" w="sm" len="sm"/>
            <a:tailEnd type="stealth" w="med" len="med"/>
          </a:ln>
        </p:spPr>
      </p:cxnSp>
      <p:cxnSp>
        <p:nvCxnSpPr>
          <p:cNvPr id="1252" name="Google Shape;1252;p32"/>
          <p:cNvCxnSpPr/>
          <p:nvPr/>
        </p:nvCxnSpPr>
        <p:spPr>
          <a:xfrm rot="10721584" flipH="1">
            <a:off x="1962210" y="3855254"/>
            <a:ext cx="402028" cy="2020"/>
          </a:xfrm>
          <a:prstGeom prst="straightConnector1">
            <a:avLst/>
          </a:prstGeom>
          <a:noFill/>
          <a:ln w="19050" cap="flat" cmpd="sng">
            <a:solidFill>
              <a:schemeClr val="lt1"/>
            </a:solidFill>
            <a:prstDash val="solid"/>
            <a:round/>
            <a:headEnd type="none" w="sm" len="sm"/>
            <a:tailEnd type="stealth" w="med" len="med"/>
          </a:ln>
        </p:spPr>
      </p:cxnSp>
      <p:cxnSp>
        <p:nvCxnSpPr>
          <p:cNvPr id="1253" name="Google Shape;1253;p32"/>
          <p:cNvCxnSpPr/>
          <p:nvPr/>
        </p:nvCxnSpPr>
        <p:spPr>
          <a:xfrm rot="10721584">
            <a:off x="3903199" y="3312822"/>
            <a:ext cx="1038644" cy="35603"/>
          </a:xfrm>
          <a:prstGeom prst="straightConnector1">
            <a:avLst/>
          </a:prstGeom>
          <a:noFill/>
          <a:ln w="19050" cap="flat" cmpd="sng">
            <a:solidFill>
              <a:schemeClr val="lt1"/>
            </a:solidFill>
            <a:prstDash val="solid"/>
            <a:round/>
            <a:headEnd type="none" w="sm" len="sm"/>
            <a:tailEnd type="stealth" w="med" len="med"/>
          </a:ln>
        </p:spPr>
      </p:cxnSp>
      <p:cxnSp>
        <p:nvCxnSpPr>
          <p:cNvPr id="1254" name="Google Shape;1254;p32"/>
          <p:cNvCxnSpPr/>
          <p:nvPr/>
        </p:nvCxnSpPr>
        <p:spPr>
          <a:xfrm rot="-78416" flipH="1">
            <a:off x="4484205" y="4123251"/>
            <a:ext cx="741646" cy="53643"/>
          </a:xfrm>
          <a:prstGeom prst="straightConnector1">
            <a:avLst/>
          </a:prstGeom>
          <a:noFill/>
          <a:ln w="19050" cap="flat" cmpd="sng">
            <a:solidFill>
              <a:schemeClr val="lt1"/>
            </a:solidFill>
            <a:prstDash val="solid"/>
            <a:round/>
            <a:headEnd type="none" w="sm" len="sm"/>
            <a:tailEnd type="stealth" w="med" len="med"/>
          </a:ln>
        </p:spPr>
      </p:cxnSp>
      <p:cxnSp>
        <p:nvCxnSpPr>
          <p:cNvPr id="1255" name="Google Shape;1255;p32"/>
          <p:cNvCxnSpPr/>
          <p:nvPr/>
        </p:nvCxnSpPr>
        <p:spPr>
          <a:xfrm flipH="1">
            <a:off x="6502255" y="2409401"/>
            <a:ext cx="13859" cy="2777679"/>
          </a:xfrm>
          <a:prstGeom prst="straightConnector1">
            <a:avLst/>
          </a:prstGeom>
          <a:noFill/>
          <a:ln w="9525" cap="flat" cmpd="sng">
            <a:solidFill>
              <a:schemeClr val="lt1"/>
            </a:solidFill>
            <a:prstDash val="solid"/>
            <a:miter lim="800000"/>
            <a:headEnd type="none" w="sm" len="sm"/>
            <a:tailEnd type="none" w="sm" len="sm"/>
          </a:ln>
        </p:spPr>
      </p:cxnSp>
      <p:pic>
        <p:nvPicPr>
          <p:cNvPr id="1256" name="Google Shape;1256;p32"/>
          <p:cNvPicPr preferRelativeResize="0"/>
          <p:nvPr/>
        </p:nvPicPr>
        <p:blipFill rotWithShape="1">
          <a:blip r:embed="rId8">
            <a:alphaModFix/>
          </a:blip>
          <a:srcRect/>
          <a:stretch/>
        </p:blipFill>
        <p:spPr>
          <a:xfrm>
            <a:off x="8076364" y="4060384"/>
            <a:ext cx="5488128" cy="5557599"/>
          </a:xfrm>
          <a:prstGeom prst="rect">
            <a:avLst/>
          </a:prstGeom>
          <a:noFill/>
          <a:ln>
            <a:noFill/>
          </a:ln>
        </p:spPr>
      </p:pic>
      <p:pic>
        <p:nvPicPr>
          <p:cNvPr id="1257" name="Google Shape;1257;p32"/>
          <p:cNvPicPr preferRelativeResize="0"/>
          <p:nvPr/>
        </p:nvPicPr>
        <p:blipFill rotWithShape="1">
          <a:blip r:embed="rId9">
            <a:alphaModFix/>
          </a:blip>
          <a:srcRect/>
          <a:stretch/>
        </p:blipFill>
        <p:spPr>
          <a:xfrm rot="-2218759">
            <a:off x="7856057" y="4403975"/>
            <a:ext cx="1767467" cy="1231724"/>
          </a:xfrm>
          <a:prstGeom prst="rect">
            <a:avLst/>
          </a:prstGeom>
          <a:noFill/>
          <a:ln>
            <a:noFill/>
          </a:ln>
        </p:spPr>
      </p:pic>
      <p:pic>
        <p:nvPicPr>
          <p:cNvPr id="1258" name="Google Shape;1258;p32"/>
          <p:cNvPicPr preferRelativeResize="0"/>
          <p:nvPr/>
        </p:nvPicPr>
        <p:blipFill rotWithShape="1">
          <a:blip r:embed="rId9">
            <a:alphaModFix/>
          </a:blip>
          <a:srcRect/>
          <a:stretch/>
        </p:blipFill>
        <p:spPr>
          <a:xfrm rot="1036382">
            <a:off x="10595871" y="3644081"/>
            <a:ext cx="1693927" cy="1180475"/>
          </a:xfrm>
          <a:prstGeom prst="rect">
            <a:avLst/>
          </a:prstGeom>
          <a:noFill/>
          <a:ln>
            <a:noFill/>
          </a:ln>
        </p:spPr>
      </p:pic>
      <p:pic>
        <p:nvPicPr>
          <p:cNvPr id="1259" name="Google Shape;1259;p32"/>
          <p:cNvPicPr preferRelativeResize="0"/>
          <p:nvPr/>
        </p:nvPicPr>
        <p:blipFill rotWithShape="1">
          <a:blip r:embed="rId10">
            <a:alphaModFix/>
          </a:blip>
          <a:srcRect/>
          <a:stretch/>
        </p:blipFill>
        <p:spPr>
          <a:xfrm rot="-1591868">
            <a:off x="8996607" y="3028322"/>
            <a:ext cx="1221697" cy="1014579"/>
          </a:xfrm>
          <a:prstGeom prst="rect">
            <a:avLst/>
          </a:prstGeom>
          <a:noFill/>
          <a:ln>
            <a:noFill/>
          </a:ln>
        </p:spPr>
      </p:pic>
      <p:pic>
        <p:nvPicPr>
          <p:cNvPr id="1260" name="Google Shape;1260;p32"/>
          <p:cNvPicPr preferRelativeResize="0"/>
          <p:nvPr/>
        </p:nvPicPr>
        <p:blipFill rotWithShape="1">
          <a:blip r:embed="rId11">
            <a:alphaModFix/>
          </a:blip>
          <a:srcRect/>
          <a:stretch/>
        </p:blipFill>
        <p:spPr>
          <a:xfrm rot="3485864">
            <a:off x="7737937" y="4798361"/>
            <a:ext cx="600893" cy="207076"/>
          </a:xfrm>
          <a:prstGeom prst="rect">
            <a:avLst/>
          </a:prstGeom>
          <a:noFill/>
          <a:ln>
            <a:noFill/>
          </a:ln>
        </p:spPr>
      </p:pic>
      <p:pic>
        <p:nvPicPr>
          <p:cNvPr id="1261" name="Google Shape;1261;p32"/>
          <p:cNvPicPr preferRelativeResize="0"/>
          <p:nvPr/>
        </p:nvPicPr>
        <p:blipFill rotWithShape="1">
          <a:blip r:embed="rId11">
            <a:alphaModFix/>
          </a:blip>
          <a:srcRect/>
          <a:stretch/>
        </p:blipFill>
        <p:spPr>
          <a:xfrm rot="6224061">
            <a:off x="10900514" y="3596085"/>
            <a:ext cx="534422" cy="184169"/>
          </a:xfrm>
          <a:prstGeom prst="rect">
            <a:avLst/>
          </a:prstGeom>
          <a:noFill/>
          <a:ln>
            <a:noFill/>
          </a:ln>
        </p:spPr>
      </p:pic>
      <p:sp>
        <p:nvSpPr>
          <p:cNvPr id="1262" name="Google Shape;1262;p32"/>
          <p:cNvSpPr txBox="1"/>
          <p:nvPr/>
        </p:nvSpPr>
        <p:spPr>
          <a:xfrm>
            <a:off x="7716974" y="2976560"/>
            <a:ext cx="814745" cy="395045"/>
          </a:xfrm>
          <a:prstGeom prst="rect">
            <a:avLst/>
          </a:prstGeom>
          <a:noFill/>
          <a:ln>
            <a:noFill/>
          </a:ln>
        </p:spPr>
        <p:txBody>
          <a:bodyPr spcFirstLastPara="1" wrap="square" lIns="0" tIns="0" rIns="0" bIns="0" anchor="t" anchorCtr="0">
            <a:spAutoFit/>
          </a:bodyPr>
          <a:lstStyle/>
          <a:p>
            <a:pPr marL="0" marR="0" lvl="0" indent="0" algn="ctr" rtl="1">
              <a:lnSpc>
                <a:spcPct val="176450"/>
              </a:lnSpc>
              <a:spcBef>
                <a:spcPts val="0"/>
              </a:spcBef>
              <a:spcAft>
                <a:spcPts val="0"/>
              </a:spcAft>
              <a:buNone/>
            </a:pPr>
            <a:r>
              <a:rPr lang="iw-IL" sz="2000">
                <a:solidFill>
                  <a:srgbClr val="FFFFFF"/>
                </a:solidFill>
                <a:latin typeface="Arial"/>
                <a:ea typeface="Arial"/>
                <a:cs typeface="Arial"/>
                <a:sym typeface="Arial"/>
              </a:rPr>
              <a:t>מקפת</a:t>
            </a:r>
            <a:endParaRPr/>
          </a:p>
        </p:txBody>
      </p:sp>
      <p:sp>
        <p:nvSpPr>
          <p:cNvPr id="1263" name="Google Shape;1263;p32"/>
          <p:cNvSpPr txBox="1"/>
          <p:nvPr/>
        </p:nvSpPr>
        <p:spPr>
          <a:xfrm>
            <a:off x="7275497" y="4173904"/>
            <a:ext cx="1023461" cy="395045"/>
          </a:xfrm>
          <a:prstGeom prst="rect">
            <a:avLst/>
          </a:prstGeom>
          <a:noFill/>
          <a:ln>
            <a:noFill/>
          </a:ln>
        </p:spPr>
        <p:txBody>
          <a:bodyPr spcFirstLastPara="1" wrap="square" lIns="0" tIns="0" rIns="0" bIns="0" anchor="t" anchorCtr="0">
            <a:spAutoFit/>
          </a:bodyPr>
          <a:lstStyle/>
          <a:p>
            <a:pPr marL="0" marR="0" lvl="0" indent="0" algn="ctr" rtl="1">
              <a:lnSpc>
                <a:spcPct val="176450"/>
              </a:lnSpc>
              <a:spcBef>
                <a:spcPts val="0"/>
              </a:spcBef>
              <a:spcAft>
                <a:spcPts val="0"/>
              </a:spcAft>
              <a:buNone/>
            </a:pPr>
            <a:r>
              <a:rPr lang="iw-IL" sz="2000">
                <a:solidFill>
                  <a:srgbClr val="FFFFFF"/>
                </a:solidFill>
                <a:latin typeface="Arial"/>
                <a:ea typeface="Arial"/>
                <a:cs typeface="Arial"/>
                <a:sym typeface="Arial"/>
              </a:rPr>
              <a:t>נחתת 2</a:t>
            </a:r>
            <a:endParaRPr/>
          </a:p>
        </p:txBody>
      </p:sp>
      <p:pic>
        <p:nvPicPr>
          <p:cNvPr id="1264" name="Google Shape;1264;p32"/>
          <p:cNvPicPr preferRelativeResize="0"/>
          <p:nvPr/>
        </p:nvPicPr>
        <p:blipFill rotWithShape="1">
          <a:blip r:embed="rId11">
            <a:alphaModFix/>
          </a:blip>
          <a:srcRect/>
          <a:stretch/>
        </p:blipFill>
        <p:spPr>
          <a:xfrm rot="1556925">
            <a:off x="8418608" y="3407926"/>
            <a:ext cx="629667" cy="216992"/>
          </a:xfrm>
          <a:prstGeom prst="rect">
            <a:avLst/>
          </a:prstGeom>
          <a:noFill/>
          <a:ln>
            <a:noFill/>
          </a:ln>
        </p:spPr>
      </p:pic>
      <p:sp>
        <p:nvSpPr>
          <p:cNvPr id="1265" name="Google Shape;1265;p32"/>
          <p:cNvSpPr txBox="1"/>
          <p:nvPr/>
        </p:nvSpPr>
        <p:spPr>
          <a:xfrm>
            <a:off x="10933782" y="3007145"/>
            <a:ext cx="1018103" cy="402354"/>
          </a:xfrm>
          <a:prstGeom prst="rect">
            <a:avLst/>
          </a:prstGeom>
          <a:noFill/>
          <a:ln>
            <a:noFill/>
          </a:ln>
        </p:spPr>
        <p:txBody>
          <a:bodyPr spcFirstLastPara="1" wrap="square" lIns="0" tIns="0" rIns="0" bIns="0" anchor="t" anchorCtr="0">
            <a:spAutoFit/>
          </a:bodyPr>
          <a:lstStyle/>
          <a:p>
            <a:pPr marL="0" marR="0" lvl="0" indent="0" algn="ctr" rtl="1">
              <a:lnSpc>
                <a:spcPct val="176450"/>
              </a:lnSpc>
              <a:spcBef>
                <a:spcPts val="0"/>
              </a:spcBef>
              <a:spcAft>
                <a:spcPts val="0"/>
              </a:spcAft>
              <a:buNone/>
            </a:pPr>
            <a:r>
              <a:rPr lang="iw-IL" sz="2000">
                <a:solidFill>
                  <a:srgbClr val="FFFFFF"/>
                </a:solidFill>
                <a:latin typeface="Calibri"/>
                <a:ea typeface="Calibri"/>
                <a:cs typeface="Calibri"/>
                <a:sym typeface="Calibri"/>
              </a:rPr>
              <a:t>נחתת 1</a:t>
            </a:r>
            <a:endParaRPr/>
          </a:p>
        </p:txBody>
      </p:sp>
      <p:sp>
        <p:nvSpPr>
          <p:cNvPr id="1266" name="Google Shape;1266;p32"/>
          <p:cNvSpPr txBox="1"/>
          <p:nvPr/>
        </p:nvSpPr>
        <p:spPr>
          <a:xfrm>
            <a:off x="6641432" y="1916162"/>
            <a:ext cx="5260844" cy="1120307"/>
          </a:xfrm>
          <a:prstGeom prst="rect">
            <a:avLst/>
          </a:prstGeom>
          <a:noFill/>
          <a:ln>
            <a:noFill/>
          </a:ln>
        </p:spPr>
        <p:txBody>
          <a:bodyPr spcFirstLastPara="1" wrap="square" lIns="0" tIns="0" rIns="0" bIns="0" anchor="t" anchorCtr="0">
            <a:spAutoFit/>
          </a:bodyPr>
          <a:lstStyle/>
          <a:p>
            <a:pPr marL="342900" marR="0" lvl="0" indent="-342900" algn="just" rtl="1">
              <a:lnSpc>
                <a:spcPct val="182000"/>
              </a:lnSpc>
              <a:spcBef>
                <a:spcPts val="0"/>
              </a:spcBef>
              <a:spcAft>
                <a:spcPts val="0"/>
              </a:spcAft>
              <a:buClr>
                <a:srgbClr val="66FFFF"/>
              </a:buClr>
              <a:buSzPts val="2000"/>
              <a:buFont typeface="Noto Sans Symbols"/>
              <a:buChar char="✔"/>
            </a:pPr>
            <a:r>
              <a:rPr lang="iw-IL" sz="2000" b="1" dirty="0">
                <a:solidFill>
                  <a:srgbClr val="66FFFF"/>
                </a:solidFill>
                <a:latin typeface="Arial"/>
                <a:ea typeface="Arial"/>
                <a:cs typeface="Arial"/>
                <a:sym typeface="Arial"/>
              </a:rPr>
              <a:t>2  </a:t>
            </a:r>
            <a:r>
              <a:rPr lang="he-IL" sz="2000" b="1" dirty="0">
                <a:solidFill>
                  <a:srgbClr val="66FFFF"/>
                </a:solidFill>
                <a:latin typeface="Arial"/>
                <a:ea typeface="Arial"/>
                <a:cs typeface="Arial"/>
                <a:sym typeface="Arial"/>
              </a:rPr>
              <a:t> </a:t>
            </a:r>
            <a:r>
              <a:rPr lang="iw-IL" sz="2000" b="1" dirty="0">
                <a:solidFill>
                  <a:srgbClr val="66FFFF"/>
                </a:solidFill>
                <a:latin typeface="Arial"/>
                <a:ea typeface="Arial"/>
                <a:cs typeface="Arial"/>
                <a:sym typeface="Arial"/>
              </a:rPr>
              <a:t>נחיתות</a:t>
            </a:r>
            <a:endParaRPr sz="2000" b="1" dirty="0">
              <a:solidFill>
                <a:srgbClr val="66FFFF"/>
              </a:solidFill>
              <a:latin typeface="Arial"/>
              <a:ea typeface="Arial"/>
              <a:cs typeface="Arial"/>
              <a:sym typeface="Arial"/>
            </a:endParaRPr>
          </a:p>
          <a:p>
            <a:pPr marL="342900" marR="0" lvl="0" indent="-342900" algn="r" rtl="1">
              <a:lnSpc>
                <a:spcPct val="182000"/>
              </a:lnSpc>
              <a:spcBef>
                <a:spcPts val="0"/>
              </a:spcBef>
              <a:spcAft>
                <a:spcPts val="0"/>
              </a:spcAft>
              <a:buClr>
                <a:srgbClr val="66FFFF"/>
              </a:buClr>
              <a:buSzPts val="2000"/>
              <a:buFont typeface="Noto Sans Symbols"/>
              <a:buChar char="✔"/>
            </a:pPr>
            <a:r>
              <a:rPr lang="iw-IL" sz="2000" b="1" dirty="0">
                <a:solidFill>
                  <a:srgbClr val="66FFFF"/>
                </a:solidFill>
                <a:latin typeface="Calibri"/>
                <a:ea typeface="Calibri"/>
                <a:cs typeface="Calibri"/>
                <a:sym typeface="Calibri"/>
              </a:rPr>
              <a:t>מקפת שתמשיך לחוג סביב הירח בין </a:t>
            </a:r>
            <a:r>
              <a:rPr lang="he-IL" sz="2000" b="1" dirty="0">
                <a:solidFill>
                  <a:srgbClr val="66FFFF"/>
                </a:solidFill>
                <a:latin typeface="Calibri"/>
                <a:ea typeface="Calibri"/>
                <a:cs typeface="Calibri"/>
                <a:sym typeface="Calibri"/>
              </a:rPr>
              <a:t>2</a:t>
            </a:r>
            <a:r>
              <a:rPr lang="iw-IL" sz="2000" b="1" dirty="0">
                <a:solidFill>
                  <a:srgbClr val="66FFFF"/>
                </a:solidFill>
                <a:latin typeface="Calibri"/>
                <a:ea typeface="Calibri"/>
                <a:cs typeface="Calibri"/>
                <a:sym typeface="Calibri"/>
              </a:rPr>
              <a:t> ל-</a:t>
            </a:r>
            <a:r>
              <a:rPr lang="he-IL" sz="2000" b="1" dirty="0">
                <a:solidFill>
                  <a:srgbClr val="66FFFF"/>
                </a:solidFill>
                <a:latin typeface="Calibri"/>
                <a:ea typeface="Calibri"/>
                <a:cs typeface="Calibri"/>
                <a:sym typeface="Calibri"/>
              </a:rPr>
              <a:t> 5 שנים</a:t>
            </a:r>
            <a:endParaRPr sz="2000" b="1" dirty="0">
              <a:solidFill>
                <a:srgbClr val="66FFFF"/>
              </a:solidFill>
              <a:latin typeface="Calibri"/>
              <a:ea typeface="Calibri"/>
              <a:cs typeface="Calibri"/>
              <a:sym typeface="Calibri"/>
            </a:endParaRPr>
          </a:p>
        </p:txBody>
      </p:sp>
      <p:sp>
        <p:nvSpPr>
          <p:cNvPr id="1267" name="Google Shape;1267;p32"/>
          <p:cNvSpPr txBox="1"/>
          <p:nvPr/>
        </p:nvSpPr>
        <p:spPr>
          <a:xfrm>
            <a:off x="4120578" y="1098869"/>
            <a:ext cx="3844031" cy="984885"/>
          </a:xfrm>
          <a:prstGeom prst="rect">
            <a:avLst/>
          </a:prstGeom>
          <a:noFill/>
          <a:ln>
            <a:noFill/>
          </a:ln>
        </p:spPr>
        <p:txBody>
          <a:bodyPr spcFirstLastPara="1" wrap="square" lIns="0" tIns="0" rIns="0" bIns="0" anchor="t" anchorCtr="0">
            <a:spAutoFit/>
          </a:bodyPr>
          <a:lstStyle/>
          <a:p>
            <a:pPr marL="0" marR="0" lvl="0" indent="0" algn="ctr" rtl="1">
              <a:spcBef>
                <a:spcPts val="0"/>
              </a:spcBef>
              <a:spcAft>
                <a:spcPts val="0"/>
              </a:spcAft>
              <a:buNone/>
            </a:pPr>
            <a:r>
              <a:rPr lang="iw-IL" sz="3600" b="1" dirty="0">
                <a:solidFill>
                  <a:srgbClr val="FF914D"/>
                </a:solidFill>
                <a:latin typeface="Arial"/>
                <a:ea typeface="Arial"/>
                <a:cs typeface="Arial"/>
                <a:sym typeface="Arial"/>
              </a:rPr>
              <a:t>הכירו את בראשית</a:t>
            </a:r>
            <a:r>
              <a:rPr lang="he-IL" sz="3600" b="1" dirty="0">
                <a:solidFill>
                  <a:srgbClr val="FF914D"/>
                </a:solidFill>
                <a:latin typeface="Arial"/>
                <a:ea typeface="Arial"/>
                <a:cs typeface="Arial"/>
                <a:sym typeface="Arial"/>
              </a:rPr>
              <a:t> </a:t>
            </a:r>
            <a:r>
              <a:rPr lang="iw-IL" sz="3600" b="1" dirty="0">
                <a:solidFill>
                  <a:srgbClr val="FF914D"/>
                </a:solidFill>
                <a:latin typeface="Arial"/>
                <a:ea typeface="Arial"/>
                <a:cs typeface="Arial"/>
                <a:sym typeface="Arial"/>
              </a:rPr>
              <a:t>2</a:t>
            </a:r>
            <a:endParaRPr dirty="0"/>
          </a:p>
          <a:p>
            <a:pPr marL="0" marR="0" lvl="0" indent="0" algn="ctr" rtl="1">
              <a:spcBef>
                <a:spcPts val="0"/>
              </a:spcBef>
              <a:spcAft>
                <a:spcPts val="0"/>
              </a:spcAft>
              <a:buNone/>
            </a:pPr>
            <a:r>
              <a:rPr lang="iw-IL" sz="2800" b="1" dirty="0">
                <a:solidFill>
                  <a:srgbClr val="F9F9F9"/>
                </a:solidFill>
                <a:latin typeface="Calibri"/>
                <a:ea typeface="Calibri"/>
                <a:cs typeface="Calibri"/>
                <a:sym typeface="Calibri"/>
              </a:rPr>
              <a:t>מקפת ו-2 נחתות</a:t>
            </a:r>
            <a:endParaRPr sz="2800" b="1" dirty="0">
              <a:solidFill>
                <a:srgbClr val="F9F9F9"/>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33"/>
          <p:cNvSpPr txBox="1"/>
          <p:nvPr/>
        </p:nvSpPr>
        <p:spPr>
          <a:xfrm>
            <a:off x="3820894" y="1077827"/>
            <a:ext cx="4550212" cy="760786"/>
          </a:xfrm>
          <a:prstGeom prst="rect">
            <a:avLst/>
          </a:prstGeom>
          <a:noFill/>
          <a:ln>
            <a:noFill/>
          </a:ln>
        </p:spPr>
        <p:txBody>
          <a:bodyPr spcFirstLastPara="1" wrap="square" lIns="0" tIns="0" rIns="0" bIns="0" anchor="t" anchorCtr="0">
            <a:spAutoFit/>
          </a:bodyPr>
          <a:lstStyle/>
          <a:p>
            <a:pPr marL="0" marR="0" lvl="0" indent="0" algn="ctr" rtl="0">
              <a:lnSpc>
                <a:spcPct val="162575"/>
              </a:lnSpc>
              <a:spcBef>
                <a:spcPts val="0"/>
              </a:spcBef>
              <a:spcAft>
                <a:spcPts val="0"/>
              </a:spcAft>
              <a:buNone/>
            </a:pPr>
            <a:r>
              <a:rPr lang="iw-IL" sz="4000" b="1">
                <a:solidFill>
                  <a:srgbClr val="FF914D"/>
                </a:solidFill>
                <a:latin typeface="Arial"/>
                <a:ea typeface="Arial"/>
                <a:cs typeface="Arial"/>
                <a:sym typeface="Arial"/>
              </a:rPr>
              <a:t>המשימה המדעית</a:t>
            </a:r>
            <a:endParaRPr/>
          </a:p>
        </p:txBody>
      </p:sp>
      <p:grpSp>
        <p:nvGrpSpPr>
          <p:cNvPr id="1274" name="Google Shape;1274;p33"/>
          <p:cNvGrpSpPr/>
          <p:nvPr/>
        </p:nvGrpSpPr>
        <p:grpSpPr>
          <a:xfrm>
            <a:off x="196457" y="370522"/>
            <a:ext cx="11799086" cy="630381"/>
            <a:chOff x="1301234" y="59705"/>
            <a:chExt cx="10506398" cy="537190"/>
          </a:xfrm>
        </p:grpSpPr>
        <p:pic>
          <p:nvPicPr>
            <p:cNvPr id="1275" name="Google Shape;1275;p33" descr="תמונה שמכילה לוגו&#10;&#10;התיאור נוצר באופן אוטומטי"/>
            <p:cNvPicPr preferRelativeResize="0"/>
            <p:nvPr/>
          </p:nvPicPr>
          <p:blipFill rotWithShape="1">
            <a:blip r:embed="rId3">
              <a:alphaModFix/>
            </a:blip>
            <a:srcRect/>
            <a:stretch/>
          </p:blipFill>
          <p:spPr>
            <a:xfrm>
              <a:off x="1301234" y="104240"/>
              <a:ext cx="1467824" cy="448121"/>
            </a:xfrm>
            <a:prstGeom prst="rect">
              <a:avLst/>
            </a:prstGeom>
            <a:noFill/>
            <a:ln>
              <a:noFill/>
            </a:ln>
          </p:spPr>
        </p:pic>
        <p:pic>
          <p:nvPicPr>
            <p:cNvPr id="1276" name="Google Shape;1276;p33" descr="תמונה שמכילה טקסט&#10;&#10;התיאור נוצר באופן אוטומטי"/>
            <p:cNvPicPr preferRelativeResize="0"/>
            <p:nvPr/>
          </p:nvPicPr>
          <p:blipFill rotWithShape="1">
            <a:blip r:embed="rId4">
              <a:alphaModFix/>
            </a:blip>
            <a:srcRect/>
            <a:stretch/>
          </p:blipFill>
          <p:spPr>
            <a:xfrm>
              <a:off x="7244046" y="59705"/>
              <a:ext cx="1259617" cy="537190"/>
            </a:xfrm>
            <a:prstGeom prst="rect">
              <a:avLst/>
            </a:prstGeom>
            <a:noFill/>
            <a:ln>
              <a:noFill/>
            </a:ln>
          </p:spPr>
        </p:pic>
        <p:pic>
          <p:nvPicPr>
            <p:cNvPr id="1277" name="Google Shape;1277;p33" descr="תמונה שמכילה טקסט&#10;&#10;התיאור נוצר באופן אוטומטי"/>
            <p:cNvPicPr preferRelativeResize="0"/>
            <p:nvPr/>
          </p:nvPicPr>
          <p:blipFill rotWithShape="1">
            <a:blip r:embed="rId5">
              <a:alphaModFix/>
            </a:blip>
            <a:srcRect/>
            <a:stretch/>
          </p:blipFill>
          <p:spPr>
            <a:xfrm>
              <a:off x="9801357" y="104240"/>
              <a:ext cx="2006275" cy="448121"/>
            </a:xfrm>
            <a:prstGeom prst="rect">
              <a:avLst/>
            </a:prstGeom>
            <a:noFill/>
            <a:ln>
              <a:noFill/>
            </a:ln>
          </p:spPr>
        </p:pic>
        <p:pic>
          <p:nvPicPr>
            <p:cNvPr id="1278" name="Google Shape;1278;p33" descr="תמונה שמכילה לוגו&#10;&#10;התיאור נוצר באופן אוטומטי"/>
            <p:cNvPicPr preferRelativeResize="0"/>
            <p:nvPr/>
          </p:nvPicPr>
          <p:blipFill rotWithShape="1">
            <a:blip r:embed="rId6">
              <a:alphaModFix/>
            </a:blip>
            <a:srcRect/>
            <a:stretch/>
          </p:blipFill>
          <p:spPr>
            <a:xfrm>
              <a:off x="4066752" y="104240"/>
              <a:ext cx="1879600" cy="448121"/>
            </a:xfrm>
            <a:prstGeom prst="rect">
              <a:avLst/>
            </a:prstGeom>
            <a:noFill/>
            <a:ln>
              <a:noFill/>
            </a:ln>
          </p:spPr>
        </p:pic>
      </p:grpSp>
      <p:pic>
        <p:nvPicPr>
          <p:cNvPr id="1279" name="Google Shape;1279;p33"/>
          <p:cNvPicPr preferRelativeResize="0"/>
          <p:nvPr/>
        </p:nvPicPr>
        <p:blipFill rotWithShape="1">
          <a:blip r:embed="rId7">
            <a:alphaModFix/>
          </a:blip>
          <a:srcRect/>
          <a:stretch/>
        </p:blipFill>
        <p:spPr>
          <a:xfrm>
            <a:off x="7163252" y="2676323"/>
            <a:ext cx="829016" cy="824494"/>
          </a:xfrm>
          <a:prstGeom prst="rect">
            <a:avLst/>
          </a:prstGeom>
          <a:noFill/>
          <a:ln>
            <a:noFill/>
          </a:ln>
        </p:spPr>
      </p:pic>
      <p:pic>
        <p:nvPicPr>
          <p:cNvPr id="1280" name="Google Shape;1280;p33"/>
          <p:cNvPicPr preferRelativeResize="0"/>
          <p:nvPr/>
        </p:nvPicPr>
        <p:blipFill rotWithShape="1">
          <a:blip r:embed="rId8">
            <a:alphaModFix/>
          </a:blip>
          <a:srcRect/>
          <a:stretch/>
        </p:blipFill>
        <p:spPr>
          <a:xfrm>
            <a:off x="1433092" y="2676323"/>
            <a:ext cx="823573" cy="769011"/>
          </a:xfrm>
          <a:prstGeom prst="rect">
            <a:avLst/>
          </a:prstGeom>
          <a:noFill/>
          <a:ln>
            <a:noFill/>
          </a:ln>
        </p:spPr>
      </p:pic>
      <p:pic>
        <p:nvPicPr>
          <p:cNvPr id="1281" name="Google Shape;1281;p33"/>
          <p:cNvPicPr preferRelativeResize="0"/>
          <p:nvPr/>
        </p:nvPicPr>
        <p:blipFill rotWithShape="1">
          <a:blip r:embed="rId9">
            <a:alphaModFix/>
          </a:blip>
          <a:srcRect/>
          <a:stretch/>
        </p:blipFill>
        <p:spPr>
          <a:xfrm>
            <a:off x="4100482" y="2639872"/>
            <a:ext cx="983544" cy="774541"/>
          </a:xfrm>
          <a:prstGeom prst="rect">
            <a:avLst/>
          </a:prstGeom>
          <a:noFill/>
          <a:ln>
            <a:noFill/>
          </a:ln>
        </p:spPr>
      </p:pic>
      <p:pic>
        <p:nvPicPr>
          <p:cNvPr id="1282" name="Google Shape;1282;p33"/>
          <p:cNvPicPr preferRelativeResize="0"/>
          <p:nvPr/>
        </p:nvPicPr>
        <p:blipFill rotWithShape="1">
          <a:blip r:embed="rId10">
            <a:alphaModFix/>
          </a:blip>
          <a:srcRect/>
          <a:stretch/>
        </p:blipFill>
        <p:spPr>
          <a:xfrm>
            <a:off x="10070119" y="2635056"/>
            <a:ext cx="870201" cy="824494"/>
          </a:xfrm>
          <a:prstGeom prst="rect">
            <a:avLst/>
          </a:prstGeom>
          <a:noFill/>
          <a:ln>
            <a:noFill/>
          </a:ln>
        </p:spPr>
      </p:pic>
      <p:sp>
        <p:nvSpPr>
          <p:cNvPr id="1283" name="Google Shape;1283;p33"/>
          <p:cNvSpPr txBox="1"/>
          <p:nvPr/>
        </p:nvSpPr>
        <p:spPr>
          <a:xfrm>
            <a:off x="9724247" y="3748597"/>
            <a:ext cx="1373366"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גידול צמחים </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בסביבת ירח</a:t>
            </a:r>
            <a:endParaRPr/>
          </a:p>
        </p:txBody>
      </p:sp>
      <p:sp>
        <p:nvSpPr>
          <p:cNvPr id="1284" name="Google Shape;1284;p33"/>
          <p:cNvSpPr txBox="1"/>
          <p:nvPr/>
        </p:nvSpPr>
        <p:spPr>
          <a:xfrm>
            <a:off x="6369439" y="3748597"/>
            <a:ext cx="2416643"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בדיקת עמידות תרופות</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 במסלול סביב הירח</a:t>
            </a:r>
            <a:endParaRPr/>
          </a:p>
        </p:txBody>
      </p:sp>
      <p:sp>
        <p:nvSpPr>
          <p:cNvPr id="1285" name="Google Shape;1285;p33"/>
          <p:cNvSpPr txBox="1"/>
          <p:nvPr/>
        </p:nvSpPr>
        <p:spPr>
          <a:xfrm>
            <a:off x="3698455" y="3766488"/>
            <a:ext cx="1922740"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מצלמה </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היפרספקטראלית</a:t>
            </a:r>
            <a:endParaRPr/>
          </a:p>
        </p:txBody>
      </p:sp>
      <p:sp>
        <p:nvSpPr>
          <p:cNvPr id="1286" name="Google Shape;1286;p33"/>
          <p:cNvSpPr txBox="1"/>
          <p:nvPr/>
        </p:nvSpPr>
        <p:spPr>
          <a:xfrm>
            <a:off x="641626" y="3766488"/>
            <a:ext cx="2302331" cy="1180516"/>
          </a:xfrm>
          <a:prstGeom prst="rect">
            <a:avLst/>
          </a:prstGeom>
          <a:noFill/>
          <a:ln>
            <a:noFill/>
          </a:ln>
        </p:spPr>
        <p:txBody>
          <a:bodyPr spcFirstLastPara="1" wrap="square" lIns="0" tIns="0" rIns="0" bIns="0" anchor="t" anchorCtr="0">
            <a:spAutoFit/>
          </a:bodyPr>
          <a:lstStyle/>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מדידת קרינה </a:t>
            </a:r>
            <a:endParaRPr/>
          </a:p>
          <a:p>
            <a:pPr marL="0" marR="0" lvl="0" indent="0" algn="ctr" rtl="0">
              <a:lnSpc>
                <a:spcPct val="250300"/>
              </a:lnSpc>
              <a:spcBef>
                <a:spcPts val="0"/>
              </a:spcBef>
              <a:spcAft>
                <a:spcPts val="0"/>
              </a:spcAft>
              <a:buNone/>
            </a:pPr>
            <a:r>
              <a:rPr lang="iw-IL" sz="2000" b="1">
                <a:solidFill>
                  <a:srgbClr val="FFFFFF"/>
                </a:solidFill>
                <a:latin typeface="Arial"/>
                <a:ea typeface="Arial"/>
                <a:cs typeface="Arial"/>
                <a:sym typeface="Arial"/>
              </a:rPr>
              <a:t>במסלול ועל פני הירח</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80"/>
                                        </p:tgtEl>
                                        <p:attrNameLst>
                                          <p:attrName>style.visibility</p:attrName>
                                        </p:attrNameLst>
                                      </p:cBhvr>
                                      <p:to>
                                        <p:strVal val="visible"/>
                                      </p:to>
                                    </p:set>
                                    <p:anim calcmode="lin" valueType="num">
                                      <p:cBhvr additive="base">
                                        <p:cTn id="7" dur="500"/>
                                        <p:tgtEl>
                                          <p:spTgt spid="128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86"/>
                                        </p:tgtEl>
                                        <p:attrNameLst>
                                          <p:attrName>style.visibility</p:attrName>
                                        </p:attrNameLst>
                                      </p:cBhvr>
                                      <p:to>
                                        <p:strVal val="visible"/>
                                      </p:to>
                                    </p:set>
                                    <p:anim calcmode="lin" valueType="num">
                                      <p:cBhvr additive="base">
                                        <p:cTn id="10" dur="500"/>
                                        <p:tgtEl>
                                          <p:spTgt spid="1286"/>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281"/>
                                        </p:tgtEl>
                                        <p:attrNameLst>
                                          <p:attrName>style.visibility</p:attrName>
                                        </p:attrNameLst>
                                      </p:cBhvr>
                                      <p:to>
                                        <p:strVal val="visible"/>
                                      </p:to>
                                    </p:set>
                                    <p:anim calcmode="lin" valueType="num">
                                      <p:cBhvr additive="base">
                                        <p:cTn id="14" dur="500"/>
                                        <p:tgtEl>
                                          <p:spTgt spid="128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85"/>
                                        </p:tgtEl>
                                        <p:attrNameLst>
                                          <p:attrName>style.visibility</p:attrName>
                                        </p:attrNameLst>
                                      </p:cBhvr>
                                      <p:to>
                                        <p:strVal val="visible"/>
                                      </p:to>
                                    </p:set>
                                    <p:anim calcmode="lin" valueType="num">
                                      <p:cBhvr additive="base">
                                        <p:cTn id="17" dur="500"/>
                                        <p:tgtEl>
                                          <p:spTgt spid="1285"/>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1279"/>
                                        </p:tgtEl>
                                        <p:attrNameLst>
                                          <p:attrName>style.visibility</p:attrName>
                                        </p:attrNameLst>
                                      </p:cBhvr>
                                      <p:to>
                                        <p:strVal val="visible"/>
                                      </p:to>
                                    </p:set>
                                    <p:anim calcmode="lin" valueType="num">
                                      <p:cBhvr additive="base">
                                        <p:cTn id="21" dur="500"/>
                                        <p:tgtEl>
                                          <p:spTgt spid="1279"/>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84"/>
                                        </p:tgtEl>
                                        <p:attrNameLst>
                                          <p:attrName>style.visibility</p:attrName>
                                        </p:attrNameLst>
                                      </p:cBhvr>
                                      <p:to>
                                        <p:strVal val="visible"/>
                                      </p:to>
                                    </p:set>
                                    <p:anim calcmode="lin" valueType="num">
                                      <p:cBhvr additive="base">
                                        <p:cTn id="24" dur="500"/>
                                        <p:tgtEl>
                                          <p:spTgt spid="1284"/>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1282"/>
                                        </p:tgtEl>
                                        <p:attrNameLst>
                                          <p:attrName>style.visibility</p:attrName>
                                        </p:attrNameLst>
                                      </p:cBhvr>
                                      <p:to>
                                        <p:strVal val="visible"/>
                                      </p:to>
                                    </p:set>
                                    <p:anim calcmode="lin" valueType="num">
                                      <p:cBhvr additive="base">
                                        <p:cTn id="28" dur="500"/>
                                        <p:tgtEl>
                                          <p:spTgt spid="1282"/>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83"/>
                                        </p:tgtEl>
                                        <p:attrNameLst>
                                          <p:attrName>style.visibility</p:attrName>
                                        </p:attrNameLst>
                                      </p:cBhvr>
                                      <p:to>
                                        <p:strVal val="visible"/>
                                      </p:to>
                                    </p:set>
                                    <p:anim calcmode="lin" valueType="num">
                                      <p:cBhvr additive="base">
                                        <p:cTn id="31" dur="500"/>
                                        <p:tgtEl>
                                          <p:spTgt spid="12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Google Shape;1291;p34"/>
          <p:cNvPicPr preferRelativeResize="0"/>
          <p:nvPr/>
        </p:nvPicPr>
        <p:blipFill rotWithShape="1">
          <a:blip r:embed="rId3">
            <a:alphaModFix/>
          </a:blip>
          <a:srcRect/>
          <a:stretch/>
        </p:blipFill>
        <p:spPr>
          <a:xfrm>
            <a:off x="3679031" y="4710112"/>
            <a:ext cx="5019675" cy="4295775"/>
          </a:xfrm>
          <a:prstGeom prst="rect">
            <a:avLst/>
          </a:prstGeom>
          <a:noFill/>
          <a:ln>
            <a:noFill/>
          </a:ln>
        </p:spPr>
      </p:pic>
      <p:pic>
        <p:nvPicPr>
          <p:cNvPr id="1292" name="Google Shape;1292;p34"/>
          <p:cNvPicPr preferRelativeResize="0"/>
          <p:nvPr/>
        </p:nvPicPr>
        <p:blipFill rotWithShape="1">
          <a:blip r:embed="rId4">
            <a:alphaModFix/>
          </a:blip>
          <a:srcRect/>
          <a:stretch/>
        </p:blipFill>
        <p:spPr>
          <a:xfrm>
            <a:off x="9539252" y="2918957"/>
            <a:ext cx="1990725" cy="1343025"/>
          </a:xfrm>
          <a:prstGeom prst="rect">
            <a:avLst/>
          </a:prstGeom>
          <a:noFill/>
          <a:ln>
            <a:noFill/>
          </a:ln>
        </p:spPr>
      </p:pic>
      <p:pic>
        <p:nvPicPr>
          <p:cNvPr id="1293" name="Google Shape;1293;p34"/>
          <p:cNvPicPr preferRelativeResize="0"/>
          <p:nvPr/>
        </p:nvPicPr>
        <p:blipFill rotWithShape="1">
          <a:blip r:embed="rId5">
            <a:alphaModFix/>
          </a:blip>
          <a:srcRect/>
          <a:stretch/>
        </p:blipFill>
        <p:spPr>
          <a:xfrm>
            <a:off x="1123950" y="2468611"/>
            <a:ext cx="1924050" cy="1343025"/>
          </a:xfrm>
          <a:prstGeom prst="rect">
            <a:avLst/>
          </a:prstGeom>
          <a:noFill/>
          <a:ln>
            <a:noFill/>
          </a:ln>
        </p:spPr>
      </p:pic>
      <p:pic>
        <p:nvPicPr>
          <p:cNvPr id="1294" name="Google Shape;1294;p34"/>
          <p:cNvPicPr preferRelativeResize="0"/>
          <p:nvPr/>
        </p:nvPicPr>
        <p:blipFill rotWithShape="1">
          <a:blip r:embed="rId6">
            <a:alphaModFix/>
          </a:blip>
          <a:srcRect/>
          <a:stretch/>
        </p:blipFill>
        <p:spPr>
          <a:xfrm>
            <a:off x="9443156" y="569584"/>
            <a:ext cx="1162050" cy="1162050"/>
          </a:xfrm>
          <a:prstGeom prst="rect">
            <a:avLst/>
          </a:prstGeom>
          <a:noFill/>
          <a:ln>
            <a:noFill/>
          </a:ln>
        </p:spPr>
      </p:pic>
      <p:pic>
        <p:nvPicPr>
          <p:cNvPr id="1295" name="Google Shape;1295;p34"/>
          <p:cNvPicPr preferRelativeResize="0"/>
          <p:nvPr/>
        </p:nvPicPr>
        <p:blipFill rotWithShape="1">
          <a:blip r:embed="rId7">
            <a:alphaModFix/>
          </a:blip>
          <a:srcRect/>
          <a:stretch/>
        </p:blipFill>
        <p:spPr>
          <a:xfrm>
            <a:off x="1990185" y="767966"/>
            <a:ext cx="714375" cy="714375"/>
          </a:xfrm>
          <a:prstGeom prst="rect">
            <a:avLst/>
          </a:prstGeom>
          <a:noFill/>
          <a:ln>
            <a:noFill/>
          </a:ln>
        </p:spPr>
      </p:pic>
      <p:pic>
        <p:nvPicPr>
          <p:cNvPr id="1296" name="Google Shape;1296;p34"/>
          <p:cNvPicPr preferRelativeResize="0"/>
          <p:nvPr/>
        </p:nvPicPr>
        <p:blipFill rotWithShape="1">
          <a:blip r:embed="rId8">
            <a:alphaModFix/>
          </a:blip>
          <a:srcRect/>
          <a:stretch/>
        </p:blipFill>
        <p:spPr>
          <a:xfrm>
            <a:off x="1775873" y="4710112"/>
            <a:ext cx="571500" cy="571500"/>
          </a:xfrm>
          <a:prstGeom prst="rect">
            <a:avLst/>
          </a:prstGeom>
          <a:noFill/>
          <a:ln>
            <a:noFill/>
          </a:ln>
        </p:spPr>
      </p:pic>
      <p:sp>
        <p:nvSpPr>
          <p:cNvPr id="1297" name="Google Shape;1297;p34"/>
          <p:cNvSpPr/>
          <p:nvPr/>
        </p:nvSpPr>
        <p:spPr>
          <a:xfrm>
            <a:off x="2416546" y="117167"/>
            <a:ext cx="7376160" cy="1862048"/>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1500" b="1">
                <a:solidFill>
                  <a:srgbClr val="66FFFF"/>
                </a:solidFill>
                <a:latin typeface="Arial Black"/>
                <a:ea typeface="Arial Black"/>
                <a:cs typeface="Arial Black"/>
                <a:sym typeface="Arial Black"/>
              </a:rPr>
              <a:t>תודה!</a:t>
            </a:r>
            <a:endParaRPr sz="11500" b="1">
              <a:solidFill>
                <a:srgbClr val="66FFFF"/>
              </a:solidFill>
              <a:latin typeface="Calibri"/>
              <a:ea typeface="Calibri"/>
              <a:cs typeface="Calibri"/>
              <a:sym typeface="Calibri"/>
            </a:endParaRPr>
          </a:p>
        </p:txBody>
      </p:sp>
      <p:pic>
        <p:nvPicPr>
          <p:cNvPr id="1298" name="Google Shape;1298;p34"/>
          <p:cNvPicPr preferRelativeResize="0"/>
          <p:nvPr/>
        </p:nvPicPr>
        <p:blipFill rotWithShape="1">
          <a:blip r:embed="rId9">
            <a:alphaModFix/>
          </a:blip>
          <a:srcRect/>
          <a:stretch/>
        </p:blipFill>
        <p:spPr>
          <a:xfrm>
            <a:off x="189614" y="130746"/>
            <a:ext cx="1538026" cy="469553"/>
          </a:xfrm>
          <a:prstGeom prst="rect">
            <a:avLst/>
          </a:prstGeom>
          <a:noFill/>
          <a:ln>
            <a:noFill/>
          </a:ln>
        </p:spPr>
      </p:pic>
      <p:sp>
        <p:nvSpPr>
          <p:cNvPr id="1299" name="Google Shape;1299;p34"/>
          <p:cNvSpPr/>
          <p:nvPr/>
        </p:nvSpPr>
        <p:spPr>
          <a:xfrm>
            <a:off x="4035431" y="1797089"/>
            <a:ext cx="4314934" cy="1200329"/>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b="1">
                <a:solidFill>
                  <a:srgbClr val="E872AC"/>
                </a:solidFill>
                <a:latin typeface="Arial Black"/>
                <a:ea typeface="Arial Black"/>
                <a:cs typeface="Arial Black"/>
                <a:sym typeface="Arial Black"/>
              </a:rPr>
              <a:t>נהניתם? רוצים עוד?</a:t>
            </a:r>
            <a:endParaRPr/>
          </a:p>
          <a:p>
            <a:pPr marL="0" marR="0" lvl="0" indent="0" algn="ctr" rtl="1">
              <a:spcBef>
                <a:spcPts val="0"/>
              </a:spcBef>
              <a:spcAft>
                <a:spcPts val="0"/>
              </a:spcAft>
              <a:buNone/>
            </a:pPr>
            <a:r>
              <a:rPr lang="iw-IL" sz="2400" b="1">
                <a:solidFill>
                  <a:srgbClr val="E872AC"/>
                </a:solidFill>
                <a:latin typeface="Arial Black"/>
                <a:ea typeface="Arial Black"/>
                <a:cs typeface="Arial Black"/>
                <a:sym typeface="Arial Black"/>
              </a:rPr>
              <a:t>בקרו במתחם הילדים של התעשייה האווירית באתרנו</a:t>
            </a:r>
            <a:endParaRPr/>
          </a:p>
        </p:txBody>
      </p:sp>
      <p:grpSp>
        <p:nvGrpSpPr>
          <p:cNvPr id="1300" name="Google Shape;1300;p34"/>
          <p:cNvGrpSpPr/>
          <p:nvPr/>
        </p:nvGrpSpPr>
        <p:grpSpPr>
          <a:xfrm>
            <a:off x="5117467" y="3198374"/>
            <a:ext cx="1974317" cy="609600"/>
            <a:chOff x="8628112" y="4572506"/>
            <a:chExt cx="2949624" cy="609600"/>
          </a:xfrm>
        </p:grpSpPr>
        <p:pic>
          <p:nvPicPr>
            <p:cNvPr id="1301" name="Google Shape;1301;p34"/>
            <p:cNvPicPr preferRelativeResize="0"/>
            <p:nvPr/>
          </p:nvPicPr>
          <p:blipFill rotWithShape="1">
            <a:blip r:embed="rId10">
              <a:alphaModFix/>
            </a:blip>
            <a:srcRect/>
            <a:stretch/>
          </p:blipFill>
          <p:spPr>
            <a:xfrm>
              <a:off x="8948836" y="4572506"/>
              <a:ext cx="2628900" cy="609600"/>
            </a:xfrm>
            <a:prstGeom prst="rect">
              <a:avLst/>
            </a:prstGeom>
            <a:noFill/>
            <a:ln>
              <a:noFill/>
            </a:ln>
          </p:spPr>
        </p:pic>
        <p:sp>
          <p:nvSpPr>
            <p:cNvPr id="1302" name="Google Shape;1302;p34"/>
            <p:cNvSpPr/>
            <p:nvPr/>
          </p:nvSpPr>
          <p:spPr>
            <a:xfrm>
              <a:off x="8628112" y="4668111"/>
              <a:ext cx="2852423" cy="40011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Kids Zone</a:t>
              </a:r>
              <a:endParaRPr sz="2000">
                <a:solidFill>
                  <a:schemeClr val="lt1"/>
                </a:solidFill>
                <a:latin typeface="Arial Black"/>
                <a:ea typeface="Arial Black"/>
                <a:cs typeface="Arial Black"/>
                <a:sym typeface="Arial Black"/>
              </a:endParaRPr>
            </a:p>
          </p:txBody>
        </p:sp>
      </p:grpSp>
      <p:sp>
        <p:nvSpPr>
          <p:cNvPr id="1303" name="Google Shape;1303;p34">
            <a:hlinkClick r:id="rId11"/>
          </p:cNvPr>
          <p:cNvSpPr/>
          <p:nvPr/>
        </p:nvSpPr>
        <p:spPr>
          <a:xfrm>
            <a:off x="5165593" y="3150248"/>
            <a:ext cx="1974317" cy="714303"/>
          </a:xfrm>
          <a:prstGeom prst="rect">
            <a:avLst/>
          </a:prstGeom>
          <a:solidFill>
            <a:schemeClr val="accen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1"/>
                                        </p:tgtEl>
                                        <p:attrNameLst>
                                          <p:attrName>style.visibility</p:attrName>
                                        </p:attrNameLst>
                                      </p:cBhvr>
                                      <p:to>
                                        <p:strVal val="visible"/>
                                      </p:to>
                                    </p:set>
                                    <p:animEffect transition="in" filter="fade">
                                      <p:cBhvr>
                                        <p:cTn id="7" dur="1000"/>
                                        <p:tgtEl>
                                          <p:spTgt spid="12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94"/>
                                        </p:tgtEl>
                                        <p:attrNameLst>
                                          <p:attrName>style.visibility</p:attrName>
                                        </p:attrNameLst>
                                      </p:cBhvr>
                                      <p:to>
                                        <p:strVal val="visible"/>
                                      </p:to>
                                    </p:set>
                                    <p:animEffect transition="in" filter="fade">
                                      <p:cBhvr>
                                        <p:cTn id="11" dur="500"/>
                                        <p:tgtEl>
                                          <p:spTgt spid="1294"/>
                                        </p:tgtEl>
                                      </p:cBhvr>
                                    </p:animEffect>
                                  </p:childTnLst>
                                </p:cTn>
                              </p:par>
                              <p:par>
                                <p:cTn id="12" presetID="10" presetClass="entr" presetSubtype="0" fill="hold" nodeType="withEffect">
                                  <p:stCondLst>
                                    <p:cond delay="200"/>
                                  </p:stCondLst>
                                  <p:childTnLst>
                                    <p:set>
                                      <p:cBhvr>
                                        <p:cTn id="13" dur="1" fill="hold">
                                          <p:stCondLst>
                                            <p:cond delay="0"/>
                                          </p:stCondLst>
                                        </p:cTn>
                                        <p:tgtEl>
                                          <p:spTgt spid="1292"/>
                                        </p:tgtEl>
                                        <p:attrNameLst>
                                          <p:attrName>style.visibility</p:attrName>
                                        </p:attrNameLst>
                                      </p:cBhvr>
                                      <p:to>
                                        <p:strVal val="visible"/>
                                      </p:to>
                                    </p:set>
                                    <p:animEffect transition="in" filter="fade">
                                      <p:cBhvr>
                                        <p:cTn id="14" dur="500"/>
                                        <p:tgtEl>
                                          <p:spTgt spid="1292"/>
                                        </p:tgtEl>
                                      </p:cBhvr>
                                    </p:animEffect>
                                  </p:childTnLst>
                                </p:cTn>
                              </p:par>
                              <p:par>
                                <p:cTn id="15" presetID="10" presetClass="entr" presetSubtype="0" fill="hold" nodeType="withEffect">
                                  <p:stCondLst>
                                    <p:cond delay="400"/>
                                  </p:stCondLst>
                                  <p:childTnLst>
                                    <p:set>
                                      <p:cBhvr>
                                        <p:cTn id="16" dur="1" fill="hold">
                                          <p:stCondLst>
                                            <p:cond delay="0"/>
                                          </p:stCondLst>
                                        </p:cTn>
                                        <p:tgtEl>
                                          <p:spTgt spid="1293"/>
                                        </p:tgtEl>
                                        <p:attrNameLst>
                                          <p:attrName>style.visibility</p:attrName>
                                        </p:attrNameLst>
                                      </p:cBhvr>
                                      <p:to>
                                        <p:strVal val="visible"/>
                                      </p:to>
                                    </p:set>
                                    <p:animEffect transition="in" filter="fade">
                                      <p:cBhvr>
                                        <p:cTn id="17" dur="500"/>
                                        <p:tgtEl>
                                          <p:spTgt spid="1293"/>
                                        </p:tgtEl>
                                      </p:cBhvr>
                                    </p:animEffect>
                                  </p:childTnLst>
                                </p:cTn>
                              </p:par>
                              <p:par>
                                <p:cTn id="18" presetID="10" presetClass="entr" presetSubtype="0" fill="hold" nodeType="withEffect">
                                  <p:stCondLst>
                                    <p:cond delay="700"/>
                                  </p:stCondLst>
                                  <p:childTnLst>
                                    <p:set>
                                      <p:cBhvr>
                                        <p:cTn id="19" dur="1" fill="hold">
                                          <p:stCondLst>
                                            <p:cond delay="0"/>
                                          </p:stCondLst>
                                        </p:cTn>
                                        <p:tgtEl>
                                          <p:spTgt spid="1295"/>
                                        </p:tgtEl>
                                        <p:attrNameLst>
                                          <p:attrName>style.visibility</p:attrName>
                                        </p:attrNameLst>
                                      </p:cBhvr>
                                      <p:to>
                                        <p:strVal val="visible"/>
                                      </p:to>
                                    </p:set>
                                    <p:animEffect transition="in" filter="fade">
                                      <p:cBhvr>
                                        <p:cTn id="20" dur="500"/>
                                        <p:tgtEl>
                                          <p:spTgt spid="1295"/>
                                        </p:tgtEl>
                                      </p:cBhvr>
                                    </p:animEffect>
                                  </p:childTnLst>
                                </p:cTn>
                              </p:par>
                              <p:par>
                                <p:cTn id="21" presetID="10" presetClass="entr" presetSubtype="0" fill="hold" nodeType="withEffect">
                                  <p:stCondLst>
                                    <p:cond delay="1100"/>
                                  </p:stCondLst>
                                  <p:childTnLst>
                                    <p:set>
                                      <p:cBhvr>
                                        <p:cTn id="22" dur="1" fill="hold">
                                          <p:stCondLst>
                                            <p:cond delay="0"/>
                                          </p:stCondLst>
                                        </p:cTn>
                                        <p:tgtEl>
                                          <p:spTgt spid="1296"/>
                                        </p:tgtEl>
                                        <p:attrNameLst>
                                          <p:attrName>style.visibility</p:attrName>
                                        </p:attrNameLst>
                                      </p:cBhvr>
                                      <p:to>
                                        <p:strVal val="visible"/>
                                      </p:to>
                                    </p:set>
                                    <p:animEffect transition="in" filter="fade">
                                      <p:cBhvr>
                                        <p:cTn id="23" dur="500"/>
                                        <p:tgtEl>
                                          <p:spTgt spid="1296"/>
                                        </p:tgtEl>
                                      </p:cBhvr>
                                    </p:animEffect>
                                  </p:childTnLst>
                                </p:cTn>
                              </p:par>
                            </p:childTnLst>
                          </p:cTn>
                        </p:par>
                        <p:par>
                          <p:cTn id="24" fill="hold">
                            <p:stCondLst>
                              <p:cond delay="1500"/>
                            </p:stCondLst>
                            <p:childTnLst>
                              <p:par>
                                <p:cTn id="25" presetID="2" presetClass="entr" presetSubtype="1" fill="hold" nodeType="afterEffect">
                                  <p:stCondLst>
                                    <p:cond delay="0"/>
                                  </p:stCondLst>
                                  <p:childTnLst>
                                    <p:set>
                                      <p:cBhvr>
                                        <p:cTn id="26" dur="1" fill="hold">
                                          <p:stCondLst>
                                            <p:cond delay="0"/>
                                          </p:stCondLst>
                                        </p:cTn>
                                        <p:tgtEl>
                                          <p:spTgt spid="1297"/>
                                        </p:tgtEl>
                                        <p:attrNameLst>
                                          <p:attrName>style.visibility</p:attrName>
                                        </p:attrNameLst>
                                      </p:cBhvr>
                                      <p:to>
                                        <p:strVal val="visible"/>
                                      </p:to>
                                    </p:set>
                                    <p:anim calcmode="lin" valueType="num">
                                      <p:cBhvr additive="base">
                                        <p:cTn id="27" dur="500"/>
                                        <p:tgtEl>
                                          <p:spTgt spid="129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 presetClass="entr" presetSubtype="1" fill="hold" nodeType="afterEffect">
                                  <p:stCondLst>
                                    <p:cond delay="0"/>
                                  </p:stCondLst>
                                  <p:childTnLst>
                                    <p:set>
                                      <p:cBhvr>
                                        <p:cTn id="30" dur="1" fill="hold">
                                          <p:stCondLst>
                                            <p:cond delay="0"/>
                                          </p:stCondLst>
                                        </p:cTn>
                                        <p:tgtEl>
                                          <p:spTgt spid="1299"/>
                                        </p:tgtEl>
                                        <p:attrNameLst>
                                          <p:attrName>style.visibility</p:attrName>
                                        </p:attrNameLst>
                                      </p:cBhvr>
                                      <p:to>
                                        <p:strVal val="visible"/>
                                      </p:to>
                                    </p:set>
                                    <p:anim calcmode="lin" valueType="num">
                                      <p:cBhvr additive="base">
                                        <p:cTn id="31" dur="500"/>
                                        <p:tgtEl>
                                          <p:spTgt spid="129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4" fill="hold" nodeType="afterEffect">
                                  <p:stCondLst>
                                    <p:cond delay="0"/>
                                  </p:stCondLst>
                                  <p:childTnLst>
                                    <p:set>
                                      <p:cBhvr>
                                        <p:cTn id="34" dur="1" fill="hold">
                                          <p:stCondLst>
                                            <p:cond delay="0"/>
                                          </p:stCondLst>
                                        </p:cTn>
                                        <p:tgtEl>
                                          <p:spTgt spid="1300"/>
                                        </p:tgtEl>
                                        <p:attrNameLst>
                                          <p:attrName>style.visibility</p:attrName>
                                        </p:attrNameLst>
                                      </p:cBhvr>
                                      <p:to>
                                        <p:strVal val="visible"/>
                                      </p:to>
                                    </p:set>
                                    <p:anim calcmode="lin" valueType="num">
                                      <p:cBhvr additive="base">
                                        <p:cTn id="35" dur="500"/>
                                        <p:tgtEl>
                                          <p:spTgt spid="13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אין תיאור זמין לתמונה.">
            <a:extLst>
              <a:ext uri="{FF2B5EF4-FFF2-40B4-BE49-F238E27FC236}">
                <a16:creationId xmlns:a16="http://schemas.microsoft.com/office/drawing/2014/main" id="{29A9ECDE-BB59-3CFE-1BEA-513F61063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737" y="106759"/>
            <a:ext cx="9425132" cy="6291188"/>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F72A266A-B516-7DCB-EF0B-52F39BE0B311}"/>
              </a:ext>
            </a:extLst>
          </p:cNvPr>
          <p:cNvSpPr>
            <a:spLocks noGrp="1"/>
          </p:cNvSpPr>
          <p:nvPr>
            <p:ph type="title"/>
          </p:nvPr>
        </p:nvSpPr>
        <p:spPr>
          <a:xfrm>
            <a:off x="574700" y="6486994"/>
            <a:ext cx="9646489" cy="528493"/>
          </a:xfrm>
        </p:spPr>
        <p:txBody>
          <a:bodyPr/>
          <a:lstStyle/>
          <a:p>
            <a:pPr algn="r"/>
            <a:r>
              <a:rPr lang="he-IL" sz="2000" dirty="0">
                <a:solidFill>
                  <a:schemeClr val="bg1"/>
                </a:solidFill>
              </a:rPr>
              <a:t>צולם בשנת 2018 מתחנת החלל הבינלאומית של נאס"א בגובה של כ-300 ק"מ מעל כדור הארץ</a:t>
            </a:r>
          </a:p>
        </p:txBody>
      </p:sp>
    </p:spTree>
    <p:extLst>
      <p:ext uri="{BB962C8B-B14F-4D97-AF65-F5344CB8AC3E}">
        <p14:creationId xmlns:p14="http://schemas.microsoft.com/office/powerpoint/2010/main" val="228079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5"/>
          <p:cNvPicPr preferRelativeResize="0"/>
          <p:nvPr/>
        </p:nvPicPr>
        <p:blipFill rotWithShape="1">
          <a:blip r:embed="rId3">
            <a:alphaModFix/>
          </a:blip>
          <a:srcRect b="24961"/>
          <a:stretch/>
        </p:blipFill>
        <p:spPr>
          <a:xfrm>
            <a:off x="0" y="0"/>
            <a:ext cx="12192000" cy="6858001"/>
          </a:xfrm>
          <a:prstGeom prst="rect">
            <a:avLst/>
          </a:prstGeom>
          <a:noFill/>
          <a:ln>
            <a:noFill/>
          </a:ln>
        </p:spPr>
      </p:pic>
      <p:pic>
        <p:nvPicPr>
          <p:cNvPr id="162" name="Google Shape;162;p5"/>
          <p:cNvPicPr preferRelativeResize="0"/>
          <p:nvPr/>
        </p:nvPicPr>
        <p:blipFill rotWithShape="1">
          <a:blip r:embed="rId4">
            <a:alphaModFix/>
          </a:blip>
          <a:srcRect/>
          <a:stretch/>
        </p:blipFill>
        <p:spPr>
          <a:xfrm>
            <a:off x="7561445" y="1662825"/>
            <a:ext cx="1278255" cy="1278255"/>
          </a:xfrm>
          <a:prstGeom prst="rect">
            <a:avLst/>
          </a:prstGeom>
          <a:noFill/>
          <a:ln>
            <a:noFill/>
          </a:ln>
        </p:spPr>
      </p:pic>
      <p:grpSp>
        <p:nvGrpSpPr>
          <p:cNvPr id="163" name="Google Shape;163;p5"/>
          <p:cNvGrpSpPr/>
          <p:nvPr/>
        </p:nvGrpSpPr>
        <p:grpSpPr>
          <a:xfrm>
            <a:off x="3315756" y="1662825"/>
            <a:ext cx="3234369" cy="2156114"/>
            <a:chOff x="3315756" y="1662825"/>
            <a:chExt cx="3234369" cy="2156114"/>
          </a:xfrm>
        </p:grpSpPr>
        <p:pic>
          <p:nvPicPr>
            <p:cNvPr id="164" name="Google Shape;164;p5"/>
            <p:cNvPicPr preferRelativeResize="0"/>
            <p:nvPr/>
          </p:nvPicPr>
          <p:blipFill rotWithShape="1">
            <a:blip r:embed="rId5">
              <a:alphaModFix/>
            </a:blip>
            <a:srcRect/>
            <a:stretch/>
          </p:blipFill>
          <p:spPr>
            <a:xfrm>
              <a:off x="3421913" y="1662825"/>
              <a:ext cx="3128212" cy="2156114"/>
            </a:xfrm>
            <a:prstGeom prst="rect">
              <a:avLst/>
            </a:prstGeom>
            <a:noFill/>
            <a:ln>
              <a:noFill/>
            </a:ln>
          </p:spPr>
        </p:pic>
        <p:sp>
          <p:nvSpPr>
            <p:cNvPr id="165" name="Google Shape;165;p5"/>
            <p:cNvSpPr/>
            <p:nvPr/>
          </p:nvSpPr>
          <p:spPr>
            <a:xfrm>
              <a:off x="3568757" y="1925417"/>
              <a:ext cx="2585299" cy="1015663"/>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6000">
                  <a:solidFill>
                    <a:schemeClr val="lt1"/>
                  </a:solidFill>
                  <a:latin typeface="Arial Black"/>
                  <a:ea typeface="Arial Black"/>
                  <a:cs typeface="Arial Black"/>
                  <a:sym typeface="Arial Black"/>
                </a:rPr>
                <a:t>מי רוצה</a:t>
              </a:r>
              <a:endParaRPr sz="6000">
                <a:solidFill>
                  <a:schemeClr val="lt1"/>
                </a:solidFill>
                <a:latin typeface="Calibri"/>
                <a:ea typeface="Calibri"/>
                <a:cs typeface="Calibri"/>
                <a:sym typeface="Calibri"/>
              </a:endParaRPr>
            </a:p>
          </p:txBody>
        </p:sp>
        <p:sp>
          <p:nvSpPr>
            <p:cNvPr id="166" name="Google Shape;166;p5"/>
            <p:cNvSpPr/>
            <p:nvPr/>
          </p:nvSpPr>
          <p:spPr>
            <a:xfrm>
              <a:off x="3315756" y="2874802"/>
              <a:ext cx="3128212" cy="46166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2400">
                  <a:solidFill>
                    <a:schemeClr val="lt1"/>
                  </a:solidFill>
                  <a:latin typeface="Arial Black"/>
                  <a:ea typeface="Arial Black"/>
                  <a:cs typeface="Arial Black"/>
                  <a:sym typeface="Arial Black"/>
                </a:rPr>
                <a:t>להגיע לחלל?</a:t>
              </a:r>
              <a:endParaRPr/>
            </a:p>
          </p:txBody>
        </p:sp>
      </p:grpSp>
      <p:pic>
        <p:nvPicPr>
          <p:cNvPr id="167" name="Google Shape;167;p5"/>
          <p:cNvPicPr preferRelativeResize="0"/>
          <p:nvPr/>
        </p:nvPicPr>
        <p:blipFill rotWithShape="1">
          <a:blip r:embed="rId6">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nodeType="withEffect">
                                  <p:stCondLst>
                                    <p:cond delay="40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2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6"/>
          <p:cNvPicPr preferRelativeResize="0"/>
          <p:nvPr/>
        </p:nvPicPr>
        <p:blipFill rotWithShape="1">
          <a:blip r:embed="rId3">
            <a:alphaModFix/>
          </a:blip>
          <a:srcRect/>
          <a:stretch/>
        </p:blipFill>
        <p:spPr>
          <a:xfrm>
            <a:off x="1207315" y="1028245"/>
            <a:ext cx="5353050" cy="5353050"/>
          </a:xfrm>
          <a:prstGeom prst="rect">
            <a:avLst/>
          </a:prstGeom>
          <a:noFill/>
          <a:ln>
            <a:noFill/>
          </a:ln>
        </p:spPr>
      </p:pic>
      <p:grpSp>
        <p:nvGrpSpPr>
          <p:cNvPr id="174" name="Google Shape;174;p6"/>
          <p:cNvGrpSpPr/>
          <p:nvPr/>
        </p:nvGrpSpPr>
        <p:grpSpPr>
          <a:xfrm>
            <a:off x="7161793" y="866686"/>
            <a:ext cx="4528088" cy="1400175"/>
            <a:chOff x="7161793" y="866686"/>
            <a:chExt cx="4528088" cy="1400175"/>
          </a:xfrm>
        </p:grpSpPr>
        <p:pic>
          <p:nvPicPr>
            <p:cNvPr id="175" name="Google Shape;175;p6"/>
            <p:cNvPicPr preferRelativeResize="0"/>
            <p:nvPr/>
          </p:nvPicPr>
          <p:blipFill rotWithShape="1">
            <a:blip r:embed="rId4">
              <a:alphaModFix/>
            </a:blip>
            <a:srcRect/>
            <a:stretch/>
          </p:blipFill>
          <p:spPr>
            <a:xfrm>
              <a:off x="7298856" y="866686"/>
              <a:ext cx="4391025" cy="1400175"/>
            </a:xfrm>
            <a:prstGeom prst="rect">
              <a:avLst/>
            </a:prstGeom>
            <a:noFill/>
            <a:ln>
              <a:noFill/>
            </a:ln>
          </p:spPr>
        </p:pic>
        <p:sp>
          <p:nvSpPr>
            <p:cNvPr id="176" name="Google Shape;176;p6"/>
            <p:cNvSpPr/>
            <p:nvPr/>
          </p:nvSpPr>
          <p:spPr>
            <a:xfrm>
              <a:off x="7161793" y="1064659"/>
              <a:ext cx="3730531" cy="92333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6000">
                  <a:solidFill>
                    <a:schemeClr val="lt1"/>
                  </a:solidFill>
                  <a:latin typeface="Arial Black"/>
                  <a:ea typeface="Arial Black"/>
                  <a:cs typeface="Arial Black"/>
                  <a:sym typeface="Arial Black"/>
                </a:rPr>
                <a:t>מהו החלל?</a:t>
              </a:r>
              <a:endParaRPr sz="6000">
                <a:solidFill>
                  <a:schemeClr val="lt1"/>
                </a:solidFill>
                <a:latin typeface="Calibri"/>
                <a:ea typeface="Calibri"/>
                <a:cs typeface="Calibri"/>
                <a:sym typeface="Calibri"/>
              </a:endParaRPr>
            </a:p>
          </p:txBody>
        </p:sp>
      </p:grpSp>
      <p:sp>
        <p:nvSpPr>
          <p:cNvPr id="177" name="Google Shape;177;p6"/>
          <p:cNvSpPr/>
          <p:nvPr/>
        </p:nvSpPr>
        <p:spPr>
          <a:xfrm>
            <a:off x="6685363" y="2971710"/>
            <a:ext cx="4069898" cy="1015663"/>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אתם יודעים מהו גבול החלל? </a:t>
            </a:r>
            <a:br>
              <a:rPr lang="iw-IL" sz="2000">
                <a:solidFill>
                  <a:schemeClr val="lt1"/>
                </a:solidFill>
                <a:latin typeface="Arial Black"/>
                <a:ea typeface="Arial Black"/>
                <a:cs typeface="Arial Black"/>
                <a:sym typeface="Arial Black"/>
              </a:rPr>
            </a:br>
            <a:r>
              <a:rPr lang="iw-IL" sz="2000">
                <a:solidFill>
                  <a:schemeClr val="lt1"/>
                </a:solidFill>
                <a:latin typeface="Arial Black"/>
                <a:ea typeface="Arial Black"/>
                <a:cs typeface="Arial Black"/>
                <a:sym typeface="Arial Black"/>
              </a:rPr>
              <a:t>כלומר מתי נגמר כדור הארץ </a:t>
            </a:r>
            <a:br>
              <a:rPr lang="iw-IL" sz="2000">
                <a:solidFill>
                  <a:schemeClr val="lt1"/>
                </a:solidFill>
                <a:latin typeface="Arial Black"/>
                <a:ea typeface="Arial Black"/>
                <a:cs typeface="Arial Black"/>
                <a:sym typeface="Arial Black"/>
              </a:rPr>
            </a:br>
            <a:r>
              <a:rPr lang="iw-IL" sz="2000">
                <a:solidFill>
                  <a:schemeClr val="lt1"/>
                </a:solidFill>
                <a:latin typeface="Arial Black"/>
                <a:ea typeface="Arial Black"/>
                <a:cs typeface="Arial Black"/>
                <a:sym typeface="Arial Black"/>
              </a:rPr>
              <a:t>ומתי מתחיל החלל?</a:t>
            </a:r>
            <a:endParaRPr/>
          </a:p>
        </p:txBody>
      </p:sp>
      <p:pic>
        <p:nvPicPr>
          <p:cNvPr id="178" name="Google Shape;178;p6"/>
          <p:cNvPicPr preferRelativeResize="0"/>
          <p:nvPr/>
        </p:nvPicPr>
        <p:blipFill rotWithShape="1">
          <a:blip r:embed="rId5">
            <a:alphaModFix/>
          </a:blip>
          <a:srcRect/>
          <a:stretch/>
        </p:blipFill>
        <p:spPr>
          <a:xfrm>
            <a:off x="1838325" y="1880733"/>
            <a:ext cx="4257675" cy="3648075"/>
          </a:xfrm>
          <a:prstGeom prst="rect">
            <a:avLst/>
          </a:prstGeom>
          <a:noFill/>
          <a:ln>
            <a:noFill/>
          </a:ln>
        </p:spPr>
      </p:pic>
      <p:pic>
        <p:nvPicPr>
          <p:cNvPr id="179" name="Google Shape;179;p6"/>
          <p:cNvPicPr preferRelativeResize="0"/>
          <p:nvPr/>
        </p:nvPicPr>
        <p:blipFill rotWithShape="1">
          <a:blip r:embed="rId6">
            <a:alphaModFix/>
          </a:blip>
          <a:srcRect/>
          <a:stretch/>
        </p:blipFill>
        <p:spPr>
          <a:xfrm>
            <a:off x="5135628" y="962033"/>
            <a:ext cx="960372" cy="960372"/>
          </a:xfrm>
          <a:prstGeom prst="rect">
            <a:avLst/>
          </a:prstGeom>
          <a:noFill/>
          <a:ln>
            <a:noFill/>
          </a:ln>
        </p:spPr>
      </p:pic>
      <p:pic>
        <p:nvPicPr>
          <p:cNvPr id="180" name="Google Shape;180;p6"/>
          <p:cNvPicPr preferRelativeResize="0"/>
          <p:nvPr/>
        </p:nvPicPr>
        <p:blipFill rotWithShape="1">
          <a:blip r:embed="rId7">
            <a:alphaModFix/>
          </a:blip>
          <a:srcRect/>
          <a:stretch/>
        </p:blipFill>
        <p:spPr>
          <a:xfrm>
            <a:off x="1082317" y="2220021"/>
            <a:ext cx="714375" cy="714375"/>
          </a:xfrm>
          <a:prstGeom prst="rect">
            <a:avLst/>
          </a:prstGeom>
          <a:noFill/>
          <a:ln>
            <a:noFill/>
          </a:ln>
        </p:spPr>
      </p:pic>
      <p:pic>
        <p:nvPicPr>
          <p:cNvPr id="181" name="Google Shape;181;p6"/>
          <p:cNvPicPr preferRelativeResize="0"/>
          <p:nvPr/>
        </p:nvPicPr>
        <p:blipFill rotWithShape="1">
          <a:blip r:embed="rId8">
            <a:alphaModFix/>
          </a:blip>
          <a:srcRect/>
          <a:stretch/>
        </p:blipFill>
        <p:spPr>
          <a:xfrm>
            <a:off x="5810250" y="4935594"/>
            <a:ext cx="571500" cy="571500"/>
          </a:xfrm>
          <a:prstGeom prst="rect">
            <a:avLst/>
          </a:prstGeom>
          <a:noFill/>
          <a:ln>
            <a:noFill/>
          </a:ln>
        </p:spPr>
      </p:pic>
      <p:pic>
        <p:nvPicPr>
          <p:cNvPr id="182" name="Google Shape;182;p6"/>
          <p:cNvPicPr preferRelativeResize="0"/>
          <p:nvPr/>
        </p:nvPicPr>
        <p:blipFill rotWithShape="1">
          <a:blip r:embed="rId9">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p:tgtEl>
                                          <p:spTgt spid="17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30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500"/>
                                        <p:tgtEl>
                                          <p:spTgt spid="177"/>
                                        </p:tgtEl>
                                      </p:cBhvr>
                                    </p:animEffect>
                                  </p:childTnLst>
                                </p:cTn>
                              </p:par>
                              <p:par>
                                <p:cTn id="11" presetID="10" presetClass="entr" presetSubtype="0" fill="hold" nodeType="withEffect">
                                  <p:stCondLst>
                                    <p:cond delay="300"/>
                                  </p:stCondLst>
                                  <p:childTnLst>
                                    <p:set>
                                      <p:cBhvr>
                                        <p:cTn id="12" dur="1" fill="hold">
                                          <p:stCondLst>
                                            <p:cond delay="0"/>
                                          </p:stCondLst>
                                        </p:cTn>
                                        <p:tgtEl>
                                          <p:spTgt spid="178"/>
                                        </p:tgtEl>
                                        <p:attrNameLst>
                                          <p:attrName>style.visibility</p:attrName>
                                        </p:attrNameLst>
                                      </p:cBhvr>
                                      <p:to>
                                        <p:strVal val="visible"/>
                                      </p:to>
                                    </p:set>
                                    <p:animEffect transition="in" filter="fade">
                                      <p:cBhvr>
                                        <p:cTn id="13" dur="1000"/>
                                        <p:tgtEl>
                                          <p:spTgt spid="178"/>
                                        </p:tgtEl>
                                      </p:cBhvr>
                                    </p:animEffect>
                                  </p:childTnLst>
                                </p:cTn>
                              </p:par>
                              <p:par>
                                <p:cTn id="14" presetID="8" presetClass="emph" presetSubtype="0" fill="hold" nodeType="withEffect">
                                  <p:stCondLst>
                                    <p:cond delay="600"/>
                                  </p:stCondLst>
                                  <p:childTnLst>
                                    <p:animRot by="-21600000">
                                      <p:cBhvr>
                                        <p:cTn id="15" dur="3860" fill="hold"/>
                                        <p:tgtEl>
                                          <p:spTgt spid="178"/>
                                        </p:tgtEl>
                                        <p:attrNameLst>
                                          <p:attrName>r</p:attrName>
                                        </p:attrNameLst>
                                      </p:cBhvr>
                                    </p:animRot>
                                  </p:childTnLst>
                                </p:cTn>
                              </p:par>
                              <p:par>
                                <p:cTn id="16" presetID="10" presetClass="entr" presetSubtype="0" fill="hold" nodeType="withEffect">
                                  <p:stCondLst>
                                    <p:cond delay="400"/>
                                  </p:stCondLst>
                                  <p:childTnLst>
                                    <p:set>
                                      <p:cBhvr>
                                        <p:cTn id="17" dur="1" fill="hold">
                                          <p:stCondLst>
                                            <p:cond delay="0"/>
                                          </p:stCondLst>
                                        </p:cTn>
                                        <p:tgtEl>
                                          <p:spTgt spid="179"/>
                                        </p:tgtEl>
                                        <p:attrNameLst>
                                          <p:attrName>style.visibility</p:attrName>
                                        </p:attrNameLst>
                                      </p:cBhvr>
                                      <p:to>
                                        <p:strVal val="visible"/>
                                      </p:to>
                                    </p:set>
                                    <p:animEffect transition="in" filter="fade">
                                      <p:cBhvr>
                                        <p:cTn id="18" dur="500"/>
                                        <p:tgtEl>
                                          <p:spTgt spid="179"/>
                                        </p:tgtEl>
                                      </p:cBhvr>
                                    </p:animEffect>
                                  </p:childTnLst>
                                </p:cTn>
                              </p:par>
                              <p:par>
                                <p:cTn id="19" presetID="10" presetClass="entr" presetSubtype="0" fill="hold" nodeType="withEffect">
                                  <p:stCondLst>
                                    <p:cond delay="80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par>
                                <p:cTn id="22" presetID="10" presetClass="entr" presetSubtype="0" fill="hold" nodeType="withEffect">
                                  <p:stCondLst>
                                    <p:cond delay="1100"/>
                                  </p:stCondLst>
                                  <p:childTnLst>
                                    <p:set>
                                      <p:cBhvr>
                                        <p:cTn id="23" dur="1" fill="hold">
                                          <p:stCondLst>
                                            <p:cond delay="0"/>
                                          </p:stCondLst>
                                        </p:cTn>
                                        <p:tgtEl>
                                          <p:spTgt spid="181"/>
                                        </p:tgtEl>
                                        <p:attrNameLst>
                                          <p:attrName>style.visibility</p:attrName>
                                        </p:attrNameLst>
                                      </p:cBhvr>
                                      <p:to>
                                        <p:strVal val="visible"/>
                                      </p:to>
                                    </p:set>
                                    <p:animEffect transition="in" filter="fade">
                                      <p:cBhvr>
                                        <p:cTn id="2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7"/>
          <p:cNvGrpSpPr/>
          <p:nvPr/>
        </p:nvGrpSpPr>
        <p:grpSpPr>
          <a:xfrm rot="-9900000">
            <a:off x="-3586320" y="-724848"/>
            <a:ext cx="7075408" cy="8192240"/>
            <a:chOff x="691141" y="440903"/>
            <a:chExt cx="7075408" cy="8192240"/>
          </a:xfrm>
        </p:grpSpPr>
        <p:sp>
          <p:nvSpPr>
            <p:cNvPr id="189" name="Google Shape;189;p7"/>
            <p:cNvSpPr/>
            <p:nvPr/>
          </p:nvSpPr>
          <p:spPr>
            <a:xfrm>
              <a:off x="2112064" y="6998164"/>
              <a:ext cx="367431" cy="103635"/>
            </a:xfrm>
            <a:custGeom>
              <a:avLst/>
              <a:gdLst/>
              <a:ahLst/>
              <a:cxnLst/>
              <a:rect l="l" t="t" r="r" b="b"/>
              <a:pathLst>
                <a:path w="367431" h="103634" extrusionOk="0">
                  <a:moveTo>
                    <a:pt x="12530" y="7066"/>
                  </a:moveTo>
                  <a:cubicBezTo>
                    <a:pt x="134348" y="12248"/>
                    <a:pt x="264833" y="17995"/>
                    <a:pt x="294887" y="19879"/>
                  </a:cubicBezTo>
                  <a:cubicBezTo>
                    <a:pt x="307323" y="20727"/>
                    <a:pt x="363286" y="21858"/>
                    <a:pt x="363286" y="21858"/>
                  </a:cubicBezTo>
                  <a:lnTo>
                    <a:pt x="348589" y="98924"/>
                  </a:lnTo>
                  <a:cubicBezTo>
                    <a:pt x="249853" y="58507"/>
                    <a:pt x="118803" y="38439"/>
                    <a:pt x="7066" y="28453"/>
                  </a:cubicBezTo>
                  <a:cubicBezTo>
                    <a:pt x="8008" y="23742"/>
                    <a:pt x="9139" y="19126"/>
                    <a:pt x="10458" y="14415"/>
                  </a:cubicBezTo>
                  <a:cubicBezTo>
                    <a:pt x="10929" y="11965"/>
                    <a:pt x="11682" y="9516"/>
                    <a:pt x="12530" y="7066"/>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7"/>
            <p:cNvSpPr/>
            <p:nvPr/>
          </p:nvSpPr>
          <p:spPr>
            <a:xfrm>
              <a:off x="3839504" y="7341915"/>
              <a:ext cx="405117" cy="414539"/>
            </a:xfrm>
            <a:custGeom>
              <a:avLst/>
              <a:gdLst/>
              <a:ahLst/>
              <a:cxnLst/>
              <a:rect l="l" t="t" r="r" b="b"/>
              <a:pathLst>
                <a:path w="405116" h="414539" extrusionOk="0">
                  <a:moveTo>
                    <a:pt x="70241" y="124018"/>
                  </a:moveTo>
                  <a:cubicBezTo>
                    <a:pt x="70429" y="123829"/>
                    <a:pt x="70429" y="123641"/>
                    <a:pt x="70618" y="123453"/>
                  </a:cubicBezTo>
                  <a:cubicBezTo>
                    <a:pt x="72879" y="120155"/>
                    <a:pt x="75517" y="117423"/>
                    <a:pt x="78532" y="114973"/>
                  </a:cubicBezTo>
                  <a:cubicBezTo>
                    <a:pt x="76742" y="104516"/>
                    <a:pt x="78626" y="93681"/>
                    <a:pt x="84938" y="84543"/>
                  </a:cubicBezTo>
                  <a:cubicBezTo>
                    <a:pt x="96432" y="67867"/>
                    <a:pt x="118572" y="62591"/>
                    <a:pt x="137792" y="70599"/>
                  </a:cubicBezTo>
                  <a:cubicBezTo>
                    <a:pt x="137980" y="70316"/>
                    <a:pt x="138169" y="69940"/>
                    <a:pt x="138357" y="69657"/>
                  </a:cubicBezTo>
                  <a:cubicBezTo>
                    <a:pt x="140053" y="67207"/>
                    <a:pt x="141937" y="65040"/>
                    <a:pt x="144010" y="63062"/>
                  </a:cubicBezTo>
                  <a:cubicBezTo>
                    <a:pt x="139299" y="50343"/>
                    <a:pt x="140336" y="36117"/>
                    <a:pt x="148249" y="24717"/>
                  </a:cubicBezTo>
                  <a:cubicBezTo>
                    <a:pt x="161628" y="5403"/>
                    <a:pt x="189327" y="1258"/>
                    <a:pt x="210148" y="15673"/>
                  </a:cubicBezTo>
                  <a:cubicBezTo>
                    <a:pt x="219475" y="22079"/>
                    <a:pt x="225787" y="31124"/>
                    <a:pt x="228708" y="40827"/>
                  </a:cubicBezTo>
                  <a:cubicBezTo>
                    <a:pt x="232476" y="38661"/>
                    <a:pt x="236433" y="36965"/>
                    <a:pt x="240578" y="35646"/>
                  </a:cubicBezTo>
                  <a:cubicBezTo>
                    <a:pt x="247833" y="33290"/>
                    <a:pt x="255558" y="32254"/>
                    <a:pt x="263378" y="32442"/>
                  </a:cubicBezTo>
                  <a:cubicBezTo>
                    <a:pt x="267618" y="32537"/>
                    <a:pt x="271857" y="33102"/>
                    <a:pt x="276002" y="34044"/>
                  </a:cubicBezTo>
                  <a:cubicBezTo>
                    <a:pt x="277604" y="34421"/>
                    <a:pt x="279206" y="34798"/>
                    <a:pt x="280807" y="35269"/>
                  </a:cubicBezTo>
                  <a:cubicBezTo>
                    <a:pt x="281655" y="35551"/>
                    <a:pt x="282503" y="35834"/>
                    <a:pt x="283351" y="36022"/>
                  </a:cubicBezTo>
                  <a:cubicBezTo>
                    <a:pt x="285801" y="36776"/>
                    <a:pt x="288156" y="37719"/>
                    <a:pt x="290511" y="38849"/>
                  </a:cubicBezTo>
                  <a:cubicBezTo>
                    <a:pt x="294468" y="40639"/>
                    <a:pt x="298331" y="42806"/>
                    <a:pt x="302005" y="45350"/>
                  </a:cubicBezTo>
                  <a:cubicBezTo>
                    <a:pt x="321036" y="58445"/>
                    <a:pt x="331871" y="78890"/>
                    <a:pt x="332813" y="99334"/>
                  </a:cubicBezTo>
                  <a:cubicBezTo>
                    <a:pt x="337995" y="101407"/>
                    <a:pt x="343082" y="103950"/>
                    <a:pt x="347887" y="107248"/>
                  </a:cubicBezTo>
                  <a:cubicBezTo>
                    <a:pt x="365882" y="119684"/>
                    <a:pt x="376528" y="138527"/>
                    <a:pt x="378506" y="157841"/>
                  </a:cubicBezTo>
                  <a:cubicBezTo>
                    <a:pt x="405263" y="180263"/>
                    <a:pt x="412046" y="218137"/>
                    <a:pt x="393204" y="245459"/>
                  </a:cubicBezTo>
                  <a:cubicBezTo>
                    <a:pt x="390000" y="250170"/>
                    <a:pt x="386138" y="254221"/>
                    <a:pt x="381992" y="257613"/>
                  </a:cubicBezTo>
                  <a:cubicBezTo>
                    <a:pt x="400081" y="279659"/>
                    <a:pt x="402908" y="310560"/>
                    <a:pt x="386986" y="333737"/>
                  </a:cubicBezTo>
                  <a:cubicBezTo>
                    <a:pt x="372194" y="355218"/>
                    <a:pt x="345344" y="363886"/>
                    <a:pt x="320000" y="357761"/>
                  </a:cubicBezTo>
                  <a:cubicBezTo>
                    <a:pt x="306527" y="364357"/>
                    <a:pt x="290606" y="366052"/>
                    <a:pt x="275249" y="362284"/>
                  </a:cubicBezTo>
                  <a:cubicBezTo>
                    <a:pt x="275155" y="371988"/>
                    <a:pt x="272328" y="381503"/>
                    <a:pt x="266675" y="389794"/>
                  </a:cubicBezTo>
                  <a:cubicBezTo>
                    <a:pt x="250376" y="413441"/>
                    <a:pt x="216648" y="418341"/>
                    <a:pt x="191399" y="400911"/>
                  </a:cubicBezTo>
                  <a:cubicBezTo>
                    <a:pt x="188290" y="398744"/>
                    <a:pt x="185558" y="396389"/>
                    <a:pt x="183014" y="393940"/>
                  </a:cubicBezTo>
                  <a:cubicBezTo>
                    <a:pt x="168505" y="407694"/>
                    <a:pt x="144858" y="409296"/>
                    <a:pt x="126581" y="396672"/>
                  </a:cubicBezTo>
                  <a:cubicBezTo>
                    <a:pt x="113390" y="387533"/>
                    <a:pt x="106136" y="373213"/>
                    <a:pt x="106042" y="359081"/>
                  </a:cubicBezTo>
                  <a:cubicBezTo>
                    <a:pt x="98128" y="358327"/>
                    <a:pt x="90214" y="355689"/>
                    <a:pt x="83054" y="350695"/>
                  </a:cubicBezTo>
                  <a:cubicBezTo>
                    <a:pt x="82395" y="350225"/>
                    <a:pt x="81829" y="349847"/>
                    <a:pt x="81170" y="349282"/>
                  </a:cubicBezTo>
                  <a:lnTo>
                    <a:pt x="81170" y="349282"/>
                  </a:lnTo>
                  <a:cubicBezTo>
                    <a:pt x="65719" y="337505"/>
                    <a:pt x="59312" y="318380"/>
                    <a:pt x="64023" y="301516"/>
                  </a:cubicBezTo>
                  <a:cubicBezTo>
                    <a:pt x="50174" y="290211"/>
                    <a:pt x="44144" y="272686"/>
                    <a:pt x="47724" y="256859"/>
                  </a:cubicBezTo>
                  <a:cubicBezTo>
                    <a:pt x="40752" y="255822"/>
                    <a:pt x="33875" y="253185"/>
                    <a:pt x="27657" y="248851"/>
                  </a:cubicBezTo>
                  <a:cubicBezTo>
                    <a:pt x="6835" y="234530"/>
                    <a:pt x="806" y="207209"/>
                    <a:pt x="14184" y="187801"/>
                  </a:cubicBezTo>
                  <a:cubicBezTo>
                    <a:pt x="14844" y="186858"/>
                    <a:pt x="15597" y="186011"/>
                    <a:pt x="16257" y="185068"/>
                  </a:cubicBezTo>
                  <a:cubicBezTo>
                    <a:pt x="6553" y="170465"/>
                    <a:pt x="5705" y="151528"/>
                    <a:pt x="15597" y="137114"/>
                  </a:cubicBezTo>
                  <a:cubicBezTo>
                    <a:pt x="27185" y="119684"/>
                    <a:pt x="50550" y="114597"/>
                    <a:pt x="70241" y="124018"/>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7"/>
            <p:cNvSpPr/>
            <p:nvPr/>
          </p:nvSpPr>
          <p:spPr>
            <a:xfrm>
              <a:off x="3913514" y="7367270"/>
              <a:ext cx="329746" cy="386275"/>
            </a:xfrm>
            <a:custGeom>
              <a:avLst/>
              <a:gdLst/>
              <a:ahLst/>
              <a:cxnLst/>
              <a:rect l="l" t="t" r="r" b="b"/>
              <a:pathLst>
                <a:path w="329746" h="386275" extrusionOk="0">
                  <a:moveTo>
                    <a:pt x="166475" y="10291"/>
                  </a:moveTo>
                  <a:cubicBezTo>
                    <a:pt x="173729" y="7936"/>
                    <a:pt x="181455" y="6900"/>
                    <a:pt x="189274" y="7088"/>
                  </a:cubicBezTo>
                  <a:cubicBezTo>
                    <a:pt x="189369" y="7088"/>
                    <a:pt x="189557" y="7088"/>
                    <a:pt x="189651" y="7182"/>
                  </a:cubicBezTo>
                  <a:cubicBezTo>
                    <a:pt x="193702" y="7276"/>
                    <a:pt x="197848" y="7841"/>
                    <a:pt x="201899" y="8690"/>
                  </a:cubicBezTo>
                  <a:cubicBezTo>
                    <a:pt x="203500" y="9066"/>
                    <a:pt x="205102" y="9443"/>
                    <a:pt x="206704" y="9914"/>
                  </a:cubicBezTo>
                  <a:cubicBezTo>
                    <a:pt x="207552" y="10197"/>
                    <a:pt x="208399" y="10480"/>
                    <a:pt x="209248" y="10668"/>
                  </a:cubicBezTo>
                  <a:cubicBezTo>
                    <a:pt x="211697" y="11516"/>
                    <a:pt x="214052" y="12364"/>
                    <a:pt x="216408" y="13495"/>
                  </a:cubicBezTo>
                  <a:cubicBezTo>
                    <a:pt x="220365" y="15285"/>
                    <a:pt x="224227" y="17451"/>
                    <a:pt x="227902" y="19995"/>
                  </a:cubicBezTo>
                  <a:cubicBezTo>
                    <a:pt x="246933" y="33091"/>
                    <a:pt x="257767" y="53535"/>
                    <a:pt x="258710" y="73980"/>
                  </a:cubicBezTo>
                  <a:cubicBezTo>
                    <a:pt x="263891" y="76052"/>
                    <a:pt x="268979" y="78596"/>
                    <a:pt x="273783" y="81893"/>
                  </a:cubicBezTo>
                  <a:cubicBezTo>
                    <a:pt x="291778" y="94329"/>
                    <a:pt x="302424" y="113172"/>
                    <a:pt x="304403" y="132486"/>
                  </a:cubicBezTo>
                  <a:cubicBezTo>
                    <a:pt x="331159" y="154909"/>
                    <a:pt x="337943" y="192782"/>
                    <a:pt x="319100" y="220105"/>
                  </a:cubicBezTo>
                  <a:cubicBezTo>
                    <a:pt x="315897" y="224815"/>
                    <a:pt x="312034" y="228866"/>
                    <a:pt x="307889" y="232258"/>
                  </a:cubicBezTo>
                  <a:cubicBezTo>
                    <a:pt x="325978" y="254304"/>
                    <a:pt x="328804" y="285206"/>
                    <a:pt x="312882" y="308383"/>
                  </a:cubicBezTo>
                  <a:cubicBezTo>
                    <a:pt x="298091" y="329863"/>
                    <a:pt x="271240" y="338531"/>
                    <a:pt x="245896" y="332407"/>
                  </a:cubicBezTo>
                  <a:cubicBezTo>
                    <a:pt x="232424" y="339002"/>
                    <a:pt x="216502" y="340698"/>
                    <a:pt x="201145" y="336929"/>
                  </a:cubicBezTo>
                  <a:cubicBezTo>
                    <a:pt x="201051" y="346633"/>
                    <a:pt x="198225" y="356149"/>
                    <a:pt x="192572" y="364440"/>
                  </a:cubicBezTo>
                  <a:cubicBezTo>
                    <a:pt x="176273" y="388087"/>
                    <a:pt x="142545" y="392986"/>
                    <a:pt x="117295" y="375557"/>
                  </a:cubicBezTo>
                  <a:cubicBezTo>
                    <a:pt x="114186" y="373389"/>
                    <a:pt x="111454" y="371034"/>
                    <a:pt x="108910" y="368585"/>
                  </a:cubicBezTo>
                  <a:cubicBezTo>
                    <a:pt x="94402" y="382340"/>
                    <a:pt x="70754" y="383941"/>
                    <a:pt x="52477" y="371317"/>
                  </a:cubicBezTo>
                  <a:cubicBezTo>
                    <a:pt x="39287" y="362178"/>
                    <a:pt x="32032" y="347858"/>
                    <a:pt x="31938" y="333726"/>
                  </a:cubicBezTo>
                  <a:cubicBezTo>
                    <a:pt x="24025" y="332972"/>
                    <a:pt x="16111" y="330334"/>
                    <a:pt x="8950" y="325341"/>
                  </a:cubicBezTo>
                  <a:cubicBezTo>
                    <a:pt x="8291" y="324870"/>
                    <a:pt x="7726" y="324493"/>
                    <a:pt x="7066" y="323927"/>
                  </a:cubicBezTo>
                  <a:cubicBezTo>
                    <a:pt x="19691" y="325247"/>
                    <a:pt x="32315" y="321384"/>
                    <a:pt x="41360" y="312810"/>
                  </a:cubicBezTo>
                  <a:cubicBezTo>
                    <a:pt x="43903" y="315354"/>
                    <a:pt x="46636" y="317710"/>
                    <a:pt x="49745" y="319782"/>
                  </a:cubicBezTo>
                  <a:cubicBezTo>
                    <a:pt x="75088" y="337306"/>
                    <a:pt x="108816" y="332313"/>
                    <a:pt x="125115" y="308665"/>
                  </a:cubicBezTo>
                  <a:cubicBezTo>
                    <a:pt x="130862" y="300374"/>
                    <a:pt x="133594" y="290765"/>
                    <a:pt x="133688" y="281155"/>
                  </a:cubicBezTo>
                  <a:cubicBezTo>
                    <a:pt x="149045" y="284924"/>
                    <a:pt x="165062" y="283321"/>
                    <a:pt x="178534" y="276727"/>
                  </a:cubicBezTo>
                  <a:cubicBezTo>
                    <a:pt x="203971" y="282756"/>
                    <a:pt x="230728" y="274183"/>
                    <a:pt x="245519" y="252702"/>
                  </a:cubicBezTo>
                  <a:cubicBezTo>
                    <a:pt x="261442" y="229526"/>
                    <a:pt x="258615" y="198718"/>
                    <a:pt x="240526" y="176578"/>
                  </a:cubicBezTo>
                  <a:cubicBezTo>
                    <a:pt x="244766" y="173092"/>
                    <a:pt x="248534" y="169041"/>
                    <a:pt x="251738" y="164424"/>
                  </a:cubicBezTo>
                  <a:cubicBezTo>
                    <a:pt x="270580" y="137103"/>
                    <a:pt x="263797" y="99229"/>
                    <a:pt x="237040" y="76806"/>
                  </a:cubicBezTo>
                  <a:cubicBezTo>
                    <a:pt x="235062" y="57492"/>
                    <a:pt x="223003" y="40534"/>
                    <a:pt x="206421" y="26213"/>
                  </a:cubicBezTo>
                  <a:cubicBezTo>
                    <a:pt x="191818" y="13683"/>
                    <a:pt x="175613" y="11516"/>
                    <a:pt x="166475" y="1029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7"/>
            <p:cNvSpPr/>
            <p:nvPr/>
          </p:nvSpPr>
          <p:spPr>
            <a:xfrm>
              <a:off x="691141" y="1084356"/>
              <a:ext cx="7075408" cy="7075428"/>
            </a:xfrm>
            <a:custGeom>
              <a:avLst/>
              <a:gdLst/>
              <a:ahLst/>
              <a:cxnLst/>
              <a:rect l="l" t="t" r="r" b="b"/>
              <a:pathLst>
                <a:path w="7075407" h="7075427" extrusionOk="0">
                  <a:moveTo>
                    <a:pt x="1009306" y="1072934"/>
                  </a:moveTo>
                  <a:cubicBezTo>
                    <a:pt x="1265849" y="809795"/>
                    <a:pt x="1553576" y="595177"/>
                    <a:pt x="1860805" y="429362"/>
                  </a:cubicBezTo>
                  <a:cubicBezTo>
                    <a:pt x="1936552" y="388379"/>
                    <a:pt x="2013524" y="350411"/>
                    <a:pt x="2091533" y="315458"/>
                  </a:cubicBezTo>
                  <a:cubicBezTo>
                    <a:pt x="2141937" y="292941"/>
                    <a:pt x="2192812" y="271554"/>
                    <a:pt x="2244064" y="251487"/>
                  </a:cubicBezTo>
                  <a:cubicBezTo>
                    <a:pt x="2424671" y="180355"/>
                    <a:pt x="2609988" y="124864"/>
                    <a:pt x="2798226" y="84823"/>
                  </a:cubicBezTo>
                  <a:cubicBezTo>
                    <a:pt x="2905441" y="62023"/>
                    <a:pt x="3013597" y="44123"/>
                    <a:pt x="3122413" y="31404"/>
                  </a:cubicBezTo>
                  <a:cubicBezTo>
                    <a:pt x="3130422" y="30368"/>
                    <a:pt x="3138429" y="29426"/>
                    <a:pt x="3146532" y="28672"/>
                  </a:cubicBezTo>
                  <a:cubicBezTo>
                    <a:pt x="3242158" y="18026"/>
                    <a:pt x="3338161" y="11337"/>
                    <a:pt x="3434259" y="8604"/>
                  </a:cubicBezTo>
                  <a:cubicBezTo>
                    <a:pt x="3853602" y="-3737"/>
                    <a:pt x="4275017" y="58161"/>
                    <a:pt x="4676931" y="194959"/>
                  </a:cubicBezTo>
                  <a:cubicBezTo>
                    <a:pt x="4707926" y="205416"/>
                    <a:pt x="4738640" y="216439"/>
                    <a:pt x="4769542" y="227839"/>
                  </a:cubicBezTo>
                  <a:cubicBezTo>
                    <a:pt x="4769636" y="227933"/>
                    <a:pt x="4769730" y="227933"/>
                    <a:pt x="4769825" y="227933"/>
                  </a:cubicBezTo>
                  <a:cubicBezTo>
                    <a:pt x="4774724" y="229723"/>
                    <a:pt x="4779717" y="231608"/>
                    <a:pt x="4784616" y="233492"/>
                  </a:cubicBezTo>
                  <a:cubicBezTo>
                    <a:pt x="4787725" y="234623"/>
                    <a:pt x="4790928" y="235847"/>
                    <a:pt x="4794037" y="237072"/>
                  </a:cubicBezTo>
                  <a:cubicBezTo>
                    <a:pt x="4813634" y="244421"/>
                    <a:pt x="4833136" y="252052"/>
                    <a:pt x="4852638" y="259872"/>
                  </a:cubicBezTo>
                  <a:cubicBezTo>
                    <a:pt x="4938654" y="294354"/>
                    <a:pt x="5023352" y="332322"/>
                    <a:pt x="5107013" y="373870"/>
                  </a:cubicBezTo>
                  <a:cubicBezTo>
                    <a:pt x="5133676" y="386966"/>
                    <a:pt x="5159867" y="400532"/>
                    <a:pt x="5186247" y="414476"/>
                  </a:cubicBezTo>
                  <a:cubicBezTo>
                    <a:pt x="5193313" y="418150"/>
                    <a:pt x="5200379" y="421919"/>
                    <a:pt x="5207445" y="425781"/>
                  </a:cubicBezTo>
                  <a:cubicBezTo>
                    <a:pt x="5218562" y="431717"/>
                    <a:pt x="5229585" y="437747"/>
                    <a:pt x="5240702" y="443776"/>
                  </a:cubicBezTo>
                  <a:cubicBezTo>
                    <a:pt x="5245507" y="446414"/>
                    <a:pt x="5250123" y="449052"/>
                    <a:pt x="5255022" y="451690"/>
                  </a:cubicBezTo>
                  <a:lnTo>
                    <a:pt x="5255117" y="451784"/>
                  </a:lnTo>
                  <a:cubicBezTo>
                    <a:pt x="5309666" y="482121"/>
                    <a:pt x="5363650" y="514059"/>
                    <a:pt x="5416786" y="547600"/>
                  </a:cubicBezTo>
                  <a:cubicBezTo>
                    <a:pt x="5430730" y="556361"/>
                    <a:pt x="5444579" y="565217"/>
                    <a:pt x="5458429" y="574262"/>
                  </a:cubicBezTo>
                  <a:cubicBezTo>
                    <a:pt x="5462762" y="577088"/>
                    <a:pt x="5467096" y="579821"/>
                    <a:pt x="5471336" y="582741"/>
                  </a:cubicBezTo>
                  <a:cubicBezTo>
                    <a:pt x="5658443" y="705313"/>
                    <a:pt x="5836600" y="847669"/>
                    <a:pt x="6002886" y="1009716"/>
                  </a:cubicBezTo>
                  <a:cubicBezTo>
                    <a:pt x="6170020" y="1172706"/>
                    <a:pt x="6317559" y="1348131"/>
                    <a:pt x="6445500" y="1533260"/>
                  </a:cubicBezTo>
                  <a:cubicBezTo>
                    <a:pt x="6714196" y="1921891"/>
                    <a:pt x="6896216" y="2352823"/>
                    <a:pt x="6991088" y="2798924"/>
                  </a:cubicBezTo>
                  <a:cubicBezTo>
                    <a:pt x="7119312" y="3400759"/>
                    <a:pt x="7089353" y="4030199"/>
                    <a:pt x="6899984" y="4619881"/>
                  </a:cubicBezTo>
                  <a:cubicBezTo>
                    <a:pt x="6856835" y="4754135"/>
                    <a:pt x="6805583" y="4886316"/>
                    <a:pt x="6745945" y="5015577"/>
                  </a:cubicBezTo>
                  <a:cubicBezTo>
                    <a:pt x="6665299" y="5190814"/>
                    <a:pt x="6569390" y="5360869"/>
                    <a:pt x="6458313" y="5523670"/>
                  </a:cubicBezTo>
                  <a:cubicBezTo>
                    <a:pt x="6350345" y="5682043"/>
                    <a:pt x="6228056" y="5833538"/>
                    <a:pt x="6091447" y="5976554"/>
                  </a:cubicBezTo>
                  <a:cubicBezTo>
                    <a:pt x="6084946" y="5983337"/>
                    <a:pt x="6078351" y="5990215"/>
                    <a:pt x="6071756" y="5996998"/>
                  </a:cubicBezTo>
                  <a:cubicBezTo>
                    <a:pt x="6069966" y="5998977"/>
                    <a:pt x="6067987" y="6000955"/>
                    <a:pt x="6066198" y="6002839"/>
                  </a:cubicBezTo>
                  <a:cubicBezTo>
                    <a:pt x="5912913" y="6160082"/>
                    <a:pt x="5840274" y="6255896"/>
                    <a:pt x="5448819" y="6508106"/>
                  </a:cubicBezTo>
                  <a:cubicBezTo>
                    <a:pt x="4615598" y="7045217"/>
                    <a:pt x="3604125" y="7197372"/>
                    <a:pt x="2669342" y="6961084"/>
                  </a:cubicBezTo>
                  <a:cubicBezTo>
                    <a:pt x="2449732" y="6905498"/>
                    <a:pt x="2234360" y="6828620"/>
                    <a:pt x="2026432" y="6730167"/>
                  </a:cubicBezTo>
                  <a:cubicBezTo>
                    <a:pt x="1997697" y="6716506"/>
                    <a:pt x="1968962" y="6702468"/>
                    <a:pt x="1940415" y="6687960"/>
                  </a:cubicBezTo>
                  <a:cubicBezTo>
                    <a:pt x="1928073" y="6681647"/>
                    <a:pt x="1915731" y="6675335"/>
                    <a:pt x="1903295" y="6668834"/>
                  </a:cubicBezTo>
                  <a:cubicBezTo>
                    <a:pt x="1893968" y="6663935"/>
                    <a:pt x="1884641" y="6659036"/>
                    <a:pt x="1875408" y="6653948"/>
                  </a:cubicBezTo>
                  <a:cubicBezTo>
                    <a:pt x="1790145" y="6608444"/>
                    <a:pt x="1706295" y="6559264"/>
                    <a:pt x="1624236" y="6506127"/>
                  </a:cubicBezTo>
                  <a:cubicBezTo>
                    <a:pt x="1529457" y="6444983"/>
                    <a:pt x="1437034" y="6378751"/>
                    <a:pt x="1347343" y="6307526"/>
                  </a:cubicBezTo>
                  <a:cubicBezTo>
                    <a:pt x="1346778" y="6307055"/>
                    <a:pt x="1346118" y="6306583"/>
                    <a:pt x="1345553" y="6306207"/>
                  </a:cubicBezTo>
                  <a:cubicBezTo>
                    <a:pt x="1251717" y="6231778"/>
                    <a:pt x="1160613" y="6151696"/>
                    <a:pt x="1072994" y="6066245"/>
                  </a:cubicBezTo>
                  <a:cubicBezTo>
                    <a:pt x="1051891" y="6045706"/>
                    <a:pt x="1031070" y="6024886"/>
                    <a:pt x="1010625" y="6003876"/>
                  </a:cubicBezTo>
                  <a:cubicBezTo>
                    <a:pt x="843962" y="5833161"/>
                    <a:pt x="697838" y="5649539"/>
                    <a:pt x="572628" y="5456213"/>
                  </a:cubicBezTo>
                  <a:cubicBezTo>
                    <a:pt x="450528" y="5267880"/>
                    <a:pt x="348024" y="5070504"/>
                    <a:pt x="265494" y="4866814"/>
                  </a:cubicBezTo>
                  <a:cubicBezTo>
                    <a:pt x="188710" y="4677256"/>
                    <a:pt x="128884" y="4482235"/>
                    <a:pt x="86300" y="4284198"/>
                  </a:cubicBezTo>
                  <a:cubicBezTo>
                    <a:pt x="84604" y="4276002"/>
                    <a:pt x="82814" y="4267900"/>
                    <a:pt x="81213" y="4259702"/>
                  </a:cubicBezTo>
                  <a:cubicBezTo>
                    <a:pt x="79705" y="4253296"/>
                    <a:pt x="78386" y="4246607"/>
                    <a:pt x="77067" y="4240106"/>
                  </a:cubicBezTo>
                  <a:cubicBezTo>
                    <a:pt x="75842" y="4234360"/>
                    <a:pt x="74806" y="4228706"/>
                    <a:pt x="73770" y="4222960"/>
                  </a:cubicBezTo>
                  <a:cubicBezTo>
                    <a:pt x="32693" y="4014747"/>
                    <a:pt x="10647" y="3803333"/>
                    <a:pt x="7444" y="3591824"/>
                  </a:cubicBezTo>
                  <a:cubicBezTo>
                    <a:pt x="7255" y="3581460"/>
                    <a:pt x="7161" y="3571002"/>
                    <a:pt x="7161" y="3560545"/>
                  </a:cubicBezTo>
                  <a:cubicBezTo>
                    <a:pt x="6784" y="3512025"/>
                    <a:pt x="7538" y="3463505"/>
                    <a:pt x="9234" y="3415079"/>
                  </a:cubicBezTo>
                  <a:cubicBezTo>
                    <a:pt x="12060" y="3328686"/>
                    <a:pt x="18184" y="3242575"/>
                    <a:pt x="27417" y="3156652"/>
                  </a:cubicBezTo>
                  <a:cubicBezTo>
                    <a:pt x="52760" y="2921024"/>
                    <a:pt x="101940" y="2687281"/>
                    <a:pt x="174766" y="2459473"/>
                  </a:cubicBezTo>
                  <a:cubicBezTo>
                    <a:pt x="193515" y="2400872"/>
                    <a:pt x="213865" y="2342554"/>
                    <a:pt x="235816" y="2284707"/>
                  </a:cubicBezTo>
                  <a:cubicBezTo>
                    <a:pt x="262856" y="2213387"/>
                    <a:pt x="292250" y="2142821"/>
                    <a:pt x="324094" y="2072915"/>
                  </a:cubicBezTo>
                  <a:cubicBezTo>
                    <a:pt x="361403" y="1990855"/>
                    <a:pt x="402197" y="1909831"/>
                    <a:pt x="446289" y="1830221"/>
                  </a:cubicBezTo>
                  <a:cubicBezTo>
                    <a:pt x="502722" y="1728565"/>
                    <a:pt x="564338" y="1629075"/>
                    <a:pt x="631417" y="1531941"/>
                  </a:cubicBezTo>
                  <a:cubicBezTo>
                    <a:pt x="742306" y="1371025"/>
                    <a:pt x="868364" y="1217457"/>
                    <a:pt x="1009306" y="1072934"/>
                  </a:cubicBezTo>
                  <a:close/>
                </a:path>
              </a:pathLst>
            </a:custGeom>
            <a:solidFill>
              <a:srgbClr val="3EED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7"/>
            <p:cNvSpPr/>
            <p:nvPr/>
          </p:nvSpPr>
          <p:spPr>
            <a:xfrm>
              <a:off x="894357" y="1084256"/>
              <a:ext cx="5275937" cy="2807560"/>
            </a:xfrm>
            <a:custGeom>
              <a:avLst/>
              <a:gdLst/>
              <a:ahLst/>
              <a:cxnLst/>
              <a:rect l="l" t="t" r="r" b="b"/>
              <a:pathLst>
                <a:path w="5275936" h="2807559" extrusionOk="0">
                  <a:moveTo>
                    <a:pt x="806090" y="1073034"/>
                  </a:moveTo>
                  <a:cubicBezTo>
                    <a:pt x="1062632" y="809896"/>
                    <a:pt x="1350360" y="595278"/>
                    <a:pt x="1657589" y="429462"/>
                  </a:cubicBezTo>
                  <a:cubicBezTo>
                    <a:pt x="1740496" y="394509"/>
                    <a:pt x="1823027" y="359933"/>
                    <a:pt x="1903673" y="323755"/>
                  </a:cubicBezTo>
                  <a:cubicBezTo>
                    <a:pt x="1949555" y="303216"/>
                    <a:pt x="1995249" y="278438"/>
                    <a:pt x="2040942" y="251587"/>
                  </a:cubicBezTo>
                  <a:cubicBezTo>
                    <a:pt x="2221548" y="180550"/>
                    <a:pt x="2406960" y="124964"/>
                    <a:pt x="2595010" y="84924"/>
                  </a:cubicBezTo>
                  <a:cubicBezTo>
                    <a:pt x="2702318" y="62030"/>
                    <a:pt x="2810475" y="44223"/>
                    <a:pt x="2919197" y="31505"/>
                  </a:cubicBezTo>
                  <a:cubicBezTo>
                    <a:pt x="2927111" y="30468"/>
                    <a:pt x="2935213" y="29526"/>
                    <a:pt x="2943316" y="28772"/>
                  </a:cubicBezTo>
                  <a:cubicBezTo>
                    <a:pt x="3456306" y="-28227"/>
                    <a:pt x="3979755" y="26982"/>
                    <a:pt x="4473620" y="194965"/>
                  </a:cubicBezTo>
                  <a:cubicBezTo>
                    <a:pt x="4509326" y="208814"/>
                    <a:pt x="4545222" y="222569"/>
                    <a:pt x="4581588" y="236042"/>
                  </a:cubicBezTo>
                  <a:cubicBezTo>
                    <a:pt x="4581683" y="236136"/>
                    <a:pt x="4581776" y="236136"/>
                    <a:pt x="4581871" y="236230"/>
                  </a:cubicBezTo>
                  <a:cubicBezTo>
                    <a:pt x="4609569" y="246500"/>
                    <a:pt x="4637174" y="257146"/>
                    <a:pt x="4664590" y="268169"/>
                  </a:cubicBezTo>
                  <a:cubicBezTo>
                    <a:pt x="4750607" y="302557"/>
                    <a:pt x="4835399" y="340525"/>
                    <a:pt x="4918966" y="382073"/>
                  </a:cubicBezTo>
                  <a:cubicBezTo>
                    <a:pt x="4940352" y="392625"/>
                    <a:pt x="4961550" y="403459"/>
                    <a:pt x="4982748" y="414576"/>
                  </a:cubicBezTo>
                  <a:cubicBezTo>
                    <a:pt x="4989908" y="418251"/>
                    <a:pt x="4996974" y="422019"/>
                    <a:pt x="5004040" y="425882"/>
                  </a:cubicBezTo>
                  <a:cubicBezTo>
                    <a:pt x="5012236" y="430122"/>
                    <a:pt x="5020245" y="434455"/>
                    <a:pt x="5028347" y="438883"/>
                  </a:cubicBezTo>
                  <a:cubicBezTo>
                    <a:pt x="5036543" y="443217"/>
                    <a:pt x="5044551" y="447645"/>
                    <a:pt x="5052654" y="452073"/>
                  </a:cubicBezTo>
                  <a:cubicBezTo>
                    <a:pt x="5112103" y="484671"/>
                    <a:pt x="5170892" y="519342"/>
                    <a:pt x="5228644" y="555802"/>
                  </a:cubicBezTo>
                  <a:cubicBezTo>
                    <a:pt x="5242588" y="564564"/>
                    <a:pt x="5256437" y="573420"/>
                    <a:pt x="5270286" y="582371"/>
                  </a:cubicBezTo>
                  <a:cubicBezTo>
                    <a:pt x="5269532" y="582465"/>
                    <a:pt x="5268591" y="582653"/>
                    <a:pt x="5267742" y="582747"/>
                  </a:cubicBezTo>
                  <a:cubicBezTo>
                    <a:pt x="5028158" y="619396"/>
                    <a:pt x="4768696" y="583501"/>
                    <a:pt x="4543149" y="519624"/>
                  </a:cubicBezTo>
                  <a:cubicBezTo>
                    <a:pt x="4336163" y="461118"/>
                    <a:pt x="4043160" y="285598"/>
                    <a:pt x="3469213" y="296056"/>
                  </a:cubicBezTo>
                  <a:cubicBezTo>
                    <a:pt x="3324879" y="298600"/>
                    <a:pt x="2998713" y="544968"/>
                    <a:pt x="2752063" y="611200"/>
                  </a:cubicBezTo>
                  <a:cubicBezTo>
                    <a:pt x="2652574" y="637956"/>
                    <a:pt x="2702507" y="774472"/>
                    <a:pt x="2612533" y="850502"/>
                  </a:cubicBezTo>
                  <a:cubicBezTo>
                    <a:pt x="2544982" y="907501"/>
                    <a:pt x="2443703" y="965160"/>
                    <a:pt x="2357781" y="990597"/>
                  </a:cubicBezTo>
                  <a:cubicBezTo>
                    <a:pt x="2266959" y="1017448"/>
                    <a:pt x="2153904" y="991257"/>
                    <a:pt x="2069583" y="1030355"/>
                  </a:cubicBezTo>
                  <a:cubicBezTo>
                    <a:pt x="1951157" y="1085282"/>
                    <a:pt x="1998169" y="1157355"/>
                    <a:pt x="1965948" y="1254018"/>
                  </a:cubicBezTo>
                  <a:cubicBezTo>
                    <a:pt x="1933633" y="1351058"/>
                    <a:pt x="1845921" y="1399295"/>
                    <a:pt x="1784588" y="1478623"/>
                  </a:cubicBezTo>
                  <a:cubicBezTo>
                    <a:pt x="1704790" y="1581787"/>
                    <a:pt x="1743699" y="1605717"/>
                    <a:pt x="1749541" y="1718961"/>
                  </a:cubicBezTo>
                  <a:cubicBezTo>
                    <a:pt x="1757549" y="1873095"/>
                    <a:pt x="1611047" y="2121912"/>
                    <a:pt x="1430723" y="2049745"/>
                  </a:cubicBezTo>
                  <a:cubicBezTo>
                    <a:pt x="1278286" y="1988694"/>
                    <a:pt x="1302405" y="1718019"/>
                    <a:pt x="1153642" y="1625973"/>
                  </a:cubicBezTo>
                  <a:cubicBezTo>
                    <a:pt x="1104746" y="1679674"/>
                    <a:pt x="1147801" y="1747979"/>
                    <a:pt x="1120197" y="1809971"/>
                  </a:cubicBezTo>
                  <a:cubicBezTo>
                    <a:pt x="1093440" y="1870080"/>
                    <a:pt x="1012228" y="1903337"/>
                    <a:pt x="977746" y="1958640"/>
                  </a:cubicBezTo>
                  <a:cubicBezTo>
                    <a:pt x="908406" y="2070095"/>
                    <a:pt x="952403" y="2173164"/>
                    <a:pt x="952780" y="2292250"/>
                  </a:cubicBezTo>
                  <a:cubicBezTo>
                    <a:pt x="953251" y="2421699"/>
                    <a:pt x="922443" y="2585630"/>
                    <a:pt x="798836" y="2645927"/>
                  </a:cubicBezTo>
                  <a:cubicBezTo>
                    <a:pt x="644797" y="2721015"/>
                    <a:pt x="628687" y="2595806"/>
                    <a:pt x="523451" y="2514688"/>
                  </a:cubicBezTo>
                  <a:cubicBezTo>
                    <a:pt x="392871" y="2654312"/>
                    <a:pt x="201901" y="2984342"/>
                    <a:pt x="50406" y="2672024"/>
                  </a:cubicBezTo>
                  <a:cubicBezTo>
                    <a:pt x="-14130" y="2538901"/>
                    <a:pt x="5372" y="2409923"/>
                    <a:pt x="32412" y="2284807"/>
                  </a:cubicBezTo>
                  <a:cubicBezTo>
                    <a:pt x="59451" y="2213393"/>
                    <a:pt x="88845" y="2142827"/>
                    <a:pt x="120689" y="2073015"/>
                  </a:cubicBezTo>
                  <a:cubicBezTo>
                    <a:pt x="157998" y="1990955"/>
                    <a:pt x="198792" y="1910026"/>
                    <a:pt x="242790" y="1830322"/>
                  </a:cubicBezTo>
                  <a:cubicBezTo>
                    <a:pt x="299223" y="1728665"/>
                    <a:pt x="360839" y="1629082"/>
                    <a:pt x="427918" y="1532042"/>
                  </a:cubicBezTo>
                  <a:cubicBezTo>
                    <a:pt x="539090" y="1371219"/>
                    <a:pt x="665147" y="1217557"/>
                    <a:pt x="806090" y="1073034"/>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7"/>
            <p:cNvSpPr/>
            <p:nvPr/>
          </p:nvSpPr>
          <p:spPr>
            <a:xfrm>
              <a:off x="3887605" y="1112651"/>
              <a:ext cx="75371" cy="141320"/>
            </a:xfrm>
            <a:custGeom>
              <a:avLst/>
              <a:gdLst/>
              <a:ahLst/>
              <a:cxnLst/>
              <a:rect l="l" t="t" r="r" b="b"/>
              <a:pathLst>
                <a:path w="75370" h="141320" extrusionOk="0">
                  <a:moveTo>
                    <a:pt x="74994" y="125963"/>
                  </a:moveTo>
                  <a:lnTo>
                    <a:pt x="35989" y="138211"/>
                  </a:lnTo>
                  <a:lnTo>
                    <a:pt x="7066" y="13284"/>
                  </a:lnTo>
                  <a:lnTo>
                    <a:pt x="26945"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7"/>
            <p:cNvSpPr/>
            <p:nvPr/>
          </p:nvSpPr>
          <p:spPr>
            <a:xfrm>
              <a:off x="3674590" y="692177"/>
              <a:ext cx="480487" cy="546438"/>
            </a:xfrm>
            <a:custGeom>
              <a:avLst/>
              <a:gdLst/>
              <a:ahLst/>
              <a:cxnLst/>
              <a:rect l="l" t="t" r="r" b="b"/>
              <a:pathLst>
                <a:path w="480487" h="546437" extrusionOk="0">
                  <a:moveTo>
                    <a:pt x="242316" y="295171"/>
                  </a:moveTo>
                  <a:lnTo>
                    <a:pt x="372425" y="254282"/>
                  </a:lnTo>
                  <a:cubicBezTo>
                    <a:pt x="280190" y="259841"/>
                    <a:pt x="210660" y="201994"/>
                    <a:pt x="168359" y="152060"/>
                  </a:cubicBezTo>
                  <a:lnTo>
                    <a:pt x="265304" y="121535"/>
                  </a:lnTo>
                  <a:cubicBezTo>
                    <a:pt x="158372" y="127942"/>
                    <a:pt x="97039" y="7066"/>
                    <a:pt x="97039" y="7066"/>
                  </a:cubicBezTo>
                  <a:cubicBezTo>
                    <a:pt x="97039" y="7066"/>
                    <a:pt x="115882" y="141226"/>
                    <a:pt x="24495" y="197189"/>
                  </a:cubicBezTo>
                  <a:lnTo>
                    <a:pt x="121441" y="166758"/>
                  </a:lnTo>
                  <a:cubicBezTo>
                    <a:pt x="115317" y="231859"/>
                    <a:pt x="91387" y="319007"/>
                    <a:pt x="12625" y="367338"/>
                  </a:cubicBezTo>
                  <a:lnTo>
                    <a:pt x="142733" y="326450"/>
                  </a:lnTo>
                  <a:cubicBezTo>
                    <a:pt x="128224" y="403139"/>
                    <a:pt x="92234" y="490004"/>
                    <a:pt x="7066" y="542198"/>
                  </a:cubicBezTo>
                  <a:lnTo>
                    <a:pt x="242034" y="468335"/>
                  </a:lnTo>
                  <a:lnTo>
                    <a:pt x="477001" y="394472"/>
                  </a:lnTo>
                  <a:cubicBezTo>
                    <a:pt x="377324" y="400407"/>
                    <a:pt x="297996" y="349720"/>
                    <a:pt x="242316" y="29517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7"/>
            <p:cNvSpPr/>
            <p:nvPr/>
          </p:nvSpPr>
          <p:spPr>
            <a:xfrm>
              <a:off x="3815909" y="837171"/>
              <a:ext cx="235533" cy="122477"/>
            </a:xfrm>
            <a:custGeom>
              <a:avLst/>
              <a:gdLst/>
              <a:ahLst/>
              <a:cxnLst/>
              <a:rect l="l" t="t" r="r" b="b"/>
              <a:pathLst>
                <a:path w="235532" h="122477" extrusionOk="0">
                  <a:moveTo>
                    <a:pt x="27039" y="7066"/>
                  </a:moveTo>
                  <a:lnTo>
                    <a:pt x="7066" y="13378"/>
                  </a:lnTo>
                  <a:cubicBezTo>
                    <a:pt x="49368" y="63217"/>
                    <a:pt x="118803" y="121064"/>
                    <a:pt x="211132" y="115506"/>
                  </a:cubicBezTo>
                  <a:lnTo>
                    <a:pt x="231199" y="109193"/>
                  </a:lnTo>
                  <a:cubicBezTo>
                    <a:pt x="138776" y="114752"/>
                    <a:pt x="69341" y="56999"/>
                    <a:pt x="27039"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7"/>
            <p:cNvSpPr/>
            <p:nvPr/>
          </p:nvSpPr>
          <p:spPr>
            <a:xfrm>
              <a:off x="3889772" y="980281"/>
              <a:ext cx="263797" cy="113056"/>
            </a:xfrm>
            <a:custGeom>
              <a:avLst/>
              <a:gdLst/>
              <a:ahLst/>
              <a:cxnLst/>
              <a:rect l="l" t="t" r="r" b="b"/>
              <a:pathLst>
                <a:path w="263796" h="113056" extrusionOk="0">
                  <a:moveTo>
                    <a:pt x="27039" y="7066"/>
                  </a:moveTo>
                  <a:lnTo>
                    <a:pt x="7066" y="13378"/>
                  </a:lnTo>
                  <a:cubicBezTo>
                    <a:pt x="62746" y="67928"/>
                    <a:pt x="142168" y="118615"/>
                    <a:pt x="241751" y="112585"/>
                  </a:cubicBezTo>
                  <a:lnTo>
                    <a:pt x="261724" y="106273"/>
                  </a:lnTo>
                  <a:cubicBezTo>
                    <a:pt x="162141" y="112302"/>
                    <a:pt x="82813" y="61616"/>
                    <a:pt x="27039"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7"/>
            <p:cNvSpPr/>
            <p:nvPr/>
          </p:nvSpPr>
          <p:spPr>
            <a:xfrm>
              <a:off x="3764563" y="692271"/>
              <a:ext cx="179005" cy="131899"/>
            </a:xfrm>
            <a:custGeom>
              <a:avLst/>
              <a:gdLst/>
              <a:ahLst/>
              <a:cxnLst/>
              <a:rect l="l" t="t" r="r" b="b"/>
              <a:pathLst>
                <a:path w="179004" h="131898" extrusionOk="0">
                  <a:moveTo>
                    <a:pt x="155263" y="127753"/>
                  </a:moveTo>
                  <a:lnTo>
                    <a:pt x="175331" y="121441"/>
                  </a:lnTo>
                  <a:cubicBezTo>
                    <a:pt x="68399" y="127848"/>
                    <a:pt x="7066" y="7066"/>
                    <a:pt x="7066" y="7066"/>
                  </a:cubicBezTo>
                  <a:cubicBezTo>
                    <a:pt x="7066" y="7066"/>
                    <a:pt x="9327" y="23176"/>
                    <a:pt x="8479" y="46541"/>
                  </a:cubicBezTo>
                  <a:cubicBezTo>
                    <a:pt x="34953" y="81871"/>
                    <a:pt x="85357" y="131993"/>
                    <a:pt x="155263" y="12775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7"/>
            <p:cNvSpPr/>
            <p:nvPr/>
          </p:nvSpPr>
          <p:spPr>
            <a:xfrm>
              <a:off x="1064131" y="1134425"/>
              <a:ext cx="4899084" cy="2600290"/>
            </a:xfrm>
            <a:custGeom>
              <a:avLst/>
              <a:gdLst/>
              <a:ahLst/>
              <a:cxnLst/>
              <a:rect l="l" t="t" r="r" b="b"/>
              <a:pathLst>
                <a:path w="4899083" h="2600290" extrusionOk="0">
                  <a:moveTo>
                    <a:pt x="695011" y="1073175"/>
                  </a:moveTo>
                  <a:cubicBezTo>
                    <a:pt x="939682" y="822285"/>
                    <a:pt x="1212524" y="615486"/>
                    <a:pt x="1503642" y="453157"/>
                  </a:cubicBezTo>
                  <a:cubicBezTo>
                    <a:pt x="1522391" y="442605"/>
                    <a:pt x="1541233" y="432241"/>
                    <a:pt x="1560170" y="422160"/>
                  </a:cubicBezTo>
                  <a:cubicBezTo>
                    <a:pt x="1631490" y="384004"/>
                    <a:pt x="1703845" y="348580"/>
                    <a:pt x="1777143" y="315699"/>
                  </a:cubicBezTo>
                  <a:cubicBezTo>
                    <a:pt x="2005422" y="213289"/>
                    <a:pt x="2242462" y="136317"/>
                    <a:pt x="2483836" y="84970"/>
                  </a:cubicBezTo>
                  <a:cubicBezTo>
                    <a:pt x="2591145" y="62077"/>
                    <a:pt x="2699301" y="44270"/>
                    <a:pt x="2808024" y="31457"/>
                  </a:cubicBezTo>
                  <a:cubicBezTo>
                    <a:pt x="2816032" y="30515"/>
                    <a:pt x="2824040" y="29573"/>
                    <a:pt x="2832142" y="28725"/>
                  </a:cubicBezTo>
                  <a:cubicBezTo>
                    <a:pt x="3377259" y="-31760"/>
                    <a:pt x="3934153" y="34378"/>
                    <a:pt x="4455058" y="227892"/>
                  </a:cubicBezTo>
                  <a:cubicBezTo>
                    <a:pt x="4455152" y="227987"/>
                    <a:pt x="4455246" y="227987"/>
                    <a:pt x="4455341" y="228081"/>
                  </a:cubicBezTo>
                  <a:cubicBezTo>
                    <a:pt x="4483039" y="238350"/>
                    <a:pt x="4510644" y="248996"/>
                    <a:pt x="4538060" y="260019"/>
                  </a:cubicBezTo>
                  <a:cubicBezTo>
                    <a:pt x="4624076" y="294407"/>
                    <a:pt x="4708868" y="332375"/>
                    <a:pt x="4792435" y="373923"/>
                  </a:cubicBezTo>
                  <a:cubicBezTo>
                    <a:pt x="4837375" y="396252"/>
                    <a:pt x="4856312" y="387113"/>
                    <a:pt x="4900404" y="411420"/>
                  </a:cubicBezTo>
                  <a:cubicBezTo>
                    <a:pt x="4453833" y="339347"/>
                    <a:pt x="3576991" y="-27709"/>
                    <a:pt x="2975817" y="217529"/>
                  </a:cubicBezTo>
                  <a:cubicBezTo>
                    <a:pt x="2898185" y="249185"/>
                    <a:pt x="2810190" y="328889"/>
                    <a:pt x="2679046" y="372981"/>
                  </a:cubicBezTo>
                  <a:cubicBezTo>
                    <a:pt x="2504186" y="431770"/>
                    <a:pt x="2468668" y="348580"/>
                    <a:pt x="2432396" y="543413"/>
                  </a:cubicBezTo>
                  <a:cubicBezTo>
                    <a:pt x="2403190" y="700749"/>
                    <a:pt x="2430040" y="714881"/>
                    <a:pt x="2258572" y="745407"/>
                  </a:cubicBezTo>
                  <a:cubicBezTo>
                    <a:pt x="2222300" y="751907"/>
                    <a:pt x="2185275" y="755676"/>
                    <a:pt x="2147966" y="758596"/>
                  </a:cubicBezTo>
                  <a:cubicBezTo>
                    <a:pt x="2092569" y="763024"/>
                    <a:pt x="2036700" y="765757"/>
                    <a:pt x="1982245" y="772917"/>
                  </a:cubicBezTo>
                  <a:cubicBezTo>
                    <a:pt x="1960105" y="775838"/>
                    <a:pt x="1938248" y="779606"/>
                    <a:pt x="1916767" y="784317"/>
                  </a:cubicBezTo>
                  <a:cubicBezTo>
                    <a:pt x="1810023" y="808153"/>
                    <a:pt x="1705447" y="846026"/>
                    <a:pt x="1622351" y="919325"/>
                  </a:cubicBezTo>
                  <a:cubicBezTo>
                    <a:pt x="1504019" y="1023713"/>
                    <a:pt x="1549241" y="1045947"/>
                    <a:pt x="1563091" y="1192543"/>
                  </a:cubicBezTo>
                  <a:cubicBezTo>
                    <a:pt x="1582405" y="1398494"/>
                    <a:pt x="1472552" y="1321898"/>
                    <a:pt x="1389268" y="1457660"/>
                  </a:cubicBezTo>
                  <a:cubicBezTo>
                    <a:pt x="1321905" y="1567419"/>
                    <a:pt x="1467370" y="1671053"/>
                    <a:pt x="1394449" y="1777326"/>
                  </a:cubicBezTo>
                  <a:cubicBezTo>
                    <a:pt x="1264529" y="1966601"/>
                    <a:pt x="1255108" y="1731633"/>
                    <a:pt x="1226844" y="1665118"/>
                  </a:cubicBezTo>
                  <a:cubicBezTo>
                    <a:pt x="1210074" y="1625737"/>
                    <a:pt x="1151756" y="1573637"/>
                    <a:pt x="1145915" y="1540379"/>
                  </a:cubicBezTo>
                  <a:cubicBezTo>
                    <a:pt x="1131877" y="1461805"/>
                    <a:pt x="1199145" y="1432128"/>
                    <a:pt x="1206306" y="1368629"/>
                  </a:cubicBezTo>
                  <a:cubicBezTo>
                    <a:pt x="1221003" y="1239368"/>
                    <a:pt x="1096830" y="1167954"/>
                    <a:pt x="977179" y="1280350"/>
                  </a:cubicBezTo>
                  <a:cubicBezTo>
                    <a:pt x="875146" y="1376165"/>
                    <a:pt x="939494" y="1513811"/>
                    <a:pt x="856304" y="1612830"/>
                  </a:cubicBezTo>
                  <a:cubicBezTo>
                    <a:pt x="767743" y="1718066"/>
                    <a:pt x="652992" y="1684338"/>
                    <a:pt x="625387" y="1854958"/>
                  </a:cubicBezTo>
                  <a:cubicBezTo>
                    <a:pt x="605131" y="1979791"/>
                    <a:pt x="688510" y="2075606"/>
                    <a:pt x="701135" y="2187814"/>
                  </a:cubicBezTo>
                  <a:cubicBezTo>
                    <a:pt x="712723" y="2291449"/>
                    <a:pt x="662601" y="2467816"/>
                    <a:pt x="523920" y="2393294"/>
                  </a:cubicBezTo>
                  <a:cubicBezTo>
                    <a:pt x="445534" y="2351180"/>
                    <a:pt x="429989" y="2012577"/>
                    <a:pt x="270863" y="2212969"/>
                  </a:cubicBezTo>
                  <a:cubicBezTo>
                    <a:pt x="189746" y="2315097"/>
                    <a:pt x="305251" y="2397345"/>
                    <a:pt x="194833" y="2521801"/>
                  </a:cubicBezTo>
                  <a:cubicBezTo>
                    <a:pt x="79139" y="2652286"/>
                    <a:pt x="-24684" y="2612717"/>
                    <a:pt x="16111" y="2433146"/>
                  </a:cubicBezTo>
                  <a:cubicBezTo>
                    <a:pt x="46824" y="2297573"/>
                    <a:pt x="111266" y="2216549"/>
                    <a:pt x="118049" y="2064112"/>
                  </a:cubicBezTo>
                  <a:cubicBezTo>
                    <a:pt x="121535" y="1985538"/>
                    <a:pt x="123514" y="1908094"/>
                    <a:pt x="131899" y="1830274"/>
                  </a:cubicBezTo>
                  <a:cubicBezTo>
                    <a:pt x="188238" y="1728618"/>
                    <a:pt x="249948" y="1629034"/>
                    <a:pt x="317028" y="1532089"/>
                  </a:cubicBezTo>
                  <a:cubicBezTo>
                    <a:pt x="428011" y="1371361"/>
                    <a:pt x="554068" y="1217793"/>
                    <a:pt x="695011" y="1073175"/>
                  </a:cubicBezTo>
                  <a:close/>
                </a:path>
              </a:pathLst>
            </a:custGeom>
            <a:solidFill>
              <a:srgbClr val="56AF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7"/>
            <p:cNvSpPr/>
            <p:nvPr/>
          </p:nvSpPr>
          <p:spPr>
            <a:xfrm>
              <a:off x="1020976" y="1084168"/>
              <a:ext cx="4927348" cy="2609712"/>
            </a:xfrm>
            <a:custGeom>
              <a:avLst/>
              <a:gdLst/>
              <a:ahLst/>
              <a:cxnLst/>
              <a:rect l="l" t="t" r="r" b="b"/>
              <a:pathLst>
                <a:path w="4927347" h="2609711" extrusionOk="0">
                  <a:moveTo>
                    <a:pt x="694922" y="1081224"/>
                  </a:moveTo>
                  <a:cubicBezTo>
                    <a:pt x="912554" y="857939"/>
                    <a:pt x="1152610" y="669700"/>
                    <a:pt x="1407927" y="516509"/>
                  </a:cubicBezTo>
                  <a:cubicBezTo>
                    <a:pt x="1450606" y="490883"/>
                    <a:pt x="1493567" y="466293"/>
                    <a:pt x="1536905" y="442740"/>
                  </a:cubicBezTo>
                  <a:cubicBezTo>
                    <a:pt x="1615667" y="399873"/>
                    <a:pt x="1695748" y="360209"/>
                    <a:pt x="1776960" y="323843"/>
                  </a:cubicBezTo>
                  <a:cubicBezTo>
                    <a:pt x="2005239" y="221433"/>
                    <a:pt x="2242185" y="144460"/>
                    <a:pt x="2483653" y="93020"/>
                  </a:cubicBezTo>
                  <a:cubicBezTo>
                    <a:pt x="2590962" y="70126"/>
                    <a:pt x="2699118" y="52319"/>
                    <a:pt x="2807841" y="39601"/>
                  </a:cubicBezTo>
                  <a:cubicBezTo>
                    <a:pt x="2815849" y="38659"/>
                    <a:pt x="2823857" y="37716"/>
                    <a:pt x="2831959" y="36868"/>
                  </a:cubicBezTo>
                  <a:cubicBezTo>
                    <a:pt x="2923157" y="26788"/>
                    <a:pt x="3013979" y="16989"/>
                    <a:pt x="3104329" y="8604"/>
                  </a:cubicBezTo>
                  <a:cubicBezTo>
                    <a:pt x="3523672" y="-3738"/>
                    <a:pt x="3945088" y="58161"/>
                    <a:pt x="4347001" y="194959"/>
                  </a:cubicBezTo>
                  <a:cubicBezTo>
                    <a:pt x="4377997" y="205416"/>
                    <a:pt x="4408710" y="216439"/>
                    <a:pt x="4439613" y="227839"/>
                  </a:cubicBezTo>
                  <a:cubicBezTo>
                    <a:pt x="4439707" y="227933"/>
                    <a:pt x="4439801" y="227933"/>
                    <a:pt x="4439895" y="227933"/>
                  </a:cubicBezTo>
                  <a:cubicBezTo>
                    <a:pt x="4444794" y="229723"/>
                    <a:pt x="4449787" y="231608"/>
                    <a:pt x="4454686" y="233492"/>
                  </a:cubicBezTo>
                  <a:cubicBezTo>
                    <a:pt x="4455157" y="235188"/>
                    <a:pt x="4455346" y="236130"/>
                    <a:pt x="4455346" y="236130"/>
                  </a:cubicBezTo>
                  <a:cubicBezTo>
                    <a:pt x="4458267" y="237260"/>
                    <a:pt x="4461187" y="237449"/>
                    <a:pt x="4464108" y="237072"/>
                  </a:cubicBezTo>
                  <a:cubicBezTo>
                    <a:pt x="4483704" y="244421"/>
                    <a:pt x="4503206" y="252052"/>
                    <a:pt x="4522709" y="259872"/>
                  </a:cubicBezTo>
                  <a:cubicBezTo>
                    <a:pt x="4608725" y="294354"/>
                    <a:pt x="4693423" y="332322"/>
                    <a:pt x="4777084" y="373870"/>
                  </a:cubicBezTo>
                  <a:cubicBezTo>
                    <a:pt x="4803746" y="386966"/>
                    <a:pt x="4829938" y="400532"/>
                    <a:pt x="4856317" y="414476"/>
                  </a:cubicBezTo>
                  <a:cubicBezTo>
                    <a:pt x="4863383" y="418150"/>
                    <a:pt x="4870449" y="421919"/>
                    <a:pt x="4877515" y="425781"/>
                  </a:cubicBezTo>
                  <a:cubicBezTo>
                    <a:pt x="4888632" y="431717"/>
                    <a:pt x="4899655" y="437747"/>
                    <a:pt x="4910773" y="443776"/>
                  </a:cubicBezTo>
                  <a:cubicBezTo>
                    <a:pt x="4915577" y="446414"/>
                    <a:pt x="4920194" y="449052"/>
                    <a:pt x="4925093" y="451690"/>
                  </a:cubicBezTo>
                  <a:cubicBezTo>
                    <a:pt x="4478051" y="379240"/>
                    <a:pt x="3576526" y="-19471"/>
                    <a:pt x="2976011" y="225578"/>
                  </a:cubicBezTo>
                  <a:cubicBezTo>
                    <a:pt x="2898379" y="257139"/>
                    <a:pt x="2810384" y="336938"/>
                    <a:pt x="2679240" y="380936"/>
                  </a:cubicBezTo>
                  <a:cubicBezTo>
                    <a:pt x="2504380" y="439819"/>
                    <a:pt x="2468861" y="356629"/>
                    <a:pt x="2432589" y="551368"/>
                  </a:cubicBezTo>
                  <a:cubicBezTo>
                    <a:pt x="2403384" y="708799"/>
                    <a:pt x="2430328" y="722836"/>
                    <a:pt x="2258766" y="753362"/>
                  </a:cubicBezTo>
                  <a:cubicBezTo>
                    <a:pt x="2213732" y="761464"/>
                    <a:pt x="2167379" y="765327"/>
                    <a:pt x="2121027" y="768624"/>
                  </a:cubicBezTo>
                  <a:cubicBezTo>
                    <a:pt x="2051968" y="773617"/>
                    <a:pt x="1982816" y="777574"/>
                    <a:pt x="1916867" y="792272"/>
                  </a:cubicBezTo>
                  <a:cubicBezTo>
                    <a:pt x="1912721" y="793214"/>
                    <a:pt x="1908670" y="794250"/>
                    <a:pt x="1904525" y="795098"/>
                  </a:cubicBezTo>
                  <a:cubicBezTo>
                    <a:pt x="1802021" y="819122"/>
                    <a:pt x="1702343" y="856714"/>
                    <a:pt x="1622450" y="927280"/>
                  </a:cubicBezTo>
                  <a:cubicBezTo>
                    <a:pt x="1504119" y="1031668"/>
                    <a:pt x="1549341" y="1053808"/>
                    <a:pt x="1563190" y="1200499"/>
                  </a:cubicBezTo>
                  <a:cubicBezTo>
                    <a:pt x="1582504" y="1406449"/>
                    <a:pt x="1472652" y="1329854"/>
                    <a:pt x="1389273" y="1465521"/>
                  </a:cubicBezTo>
                  <a:cubicBezTo>
                    <a:pt x="1321911" y="1575279"/>
                    <a:pt x="1467470" y="1678914"/>
                    <a:pt x="1394455" y="1785187"/>
                  </a:cubicBezTo>
                  <a:cubicBezTo>
                    <a:pt x="1318425" y="1895982"/>
                    <a:pt x="1283566" y="1861500"/>
                    <a:pt x="1262274" y="1800355"/>
                  </a:cubicBezTo>
                  <a:lnTo>
                    <a:pt x="1262179" y="1799978"/>
                  </a:lnTo>
                  <a:lnTo>
                    <a:pt x="1193592" y="1640098"/>
                  </a:lnTo>
                  <a:lnTo>
                    <a:pt x="1177293" y="1601848"/>
                  </a:lnTo>
                  <a:cubicBezTo>
                    <a:pt x="1161937" y="1582157"/>
                    <a:pt x="1148558" y="1563314"/>
                    <a:pt x="1145920" y="1548429"/>
                  </a:cubicBezTo>
                  <a:cubicBezTo>
                    <a:pt x="1131883" y="1469761"/>
                    <a:pt x="1199057" y="1440177"/>
                    <a:pt x="1206311" y="1376678"/>
                  </a:cubicBezTo>
                  <a:cubicBezTo>
                    <a:pt x="1221008" y="1247417"/>
                    <a:pt x="1096835" y="1176003"/>
                    <a:pt x="977185" y="1288400"/>
                  </a:cubicBezTo>
                  <a:cubicBezTo>
                    <a:pt x="875057" y="1384215"/>
                    <a:pt x="939499" y="1521861"/>
                    <a:pt x="856309" y="1620879"/>
                  </a:cubicBezTo>
                  <a:cubicBezTo>
                    <a:pt x="767749" y="1726115"/>
                    <a:pt x="652903" y="1692293"/>
                    <a:pt x="625298" y="1862913"/>
                  </a:cubicBezTo>
                  <a:cubicBezTo>
                    <a:pt x="605043" y="1987746"/>
                    <a:pt x="688421" y="2083561"/>
                    <a:pt x="701140" y="2195769"/>
                  </a:cubicBezTo>
                  <a:cubicBezTo>
                    <a:pt x="712728" y="2299404"/>
                    <a:pt x="662513" y="2475772"/>
                    <a:pt x="523831" y="2401249"/>
                  </a:cubicBezTo>
                  <a:cubicBezTo>
                    <a:pt x="445446" y="2359135"/>
                    <a:pt x="429900" y="2020532"/>
                    <a:pt x="270869" y="2220924"/>
                  </a:cubicBezTo>
                  <a:cubicBezTo>
                    <a:pt x="189751" y="2323052"/>
                    <a:pt x="305256" y="2405300"/>
                    <a:pt x="194839" y="2529756"/>
                  </a:cubicBezTo>
                  <a:cubicBezTo>
                    <a:pt x="79051" y="2660241"/>
                    <a:pt x="-24678" y="2620672"/>
                    <a:pt x="16116" y="2441101"/>
                  </a:cubicBezTo>
                  <a:cubicBezTo>
                    <a:pt x="46830" y="2305433"/>
                    <a:pt x="111366" y="2224504"/>
                    <a:pt x="118055" y="2072067"/>
                  </a:cubicBezTo>
                  <a:cubicBezTo>
                    <a:pt x="121635" y="1993493"/>
                    <a:pt x="123519" y="1916049"/>
                    <a:pt x="131904" y="1838229"/>
                  </a:cubicBezTo>
                  <a:cubicBezTo>
                    <a:pt x="188244" y="1736573"/>
                    <a:pt x="249953" y="1637083"/>
                    <a:pt x="317033" y="1539949"/>
                  </a:cubicBezTo>
                  <a:cubicBezTo>
                    <a:pt x="414355" y="1399100"/>
                    <a:pt x="523266" y="1263716"/>
                    <a:pt x="643670" y="1135114"/>
                  </a:cubicBezTo>
                  <a:cubicBezTo>
                    <a:pt x="658273" y="1119381"/>
                    <a:pt x="673159" y="1103835"/>
                    <a:pt x="688327" y="1088290"/>
                  </a:cubicBezTo>
                  <a:cubicBezTo>
                    <a:pt x="690306" y="1086029"/>
                    <a:pt x="692567" y="1083674"/>
                    <a:pt x="694922" y="1081224"/>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7"/>
            <p:cNvSpPr/>
            <p:nvPr/>
          </p:nvSpPr>
          <p:spPr>
            <a:xfrm>
              <a:off x="1240969" y="2684885"/>
              <a:ext cx="160162" cy="160163"/>
            </a:xfrm>
            <a:custGeom>
              <a:avLst/>
              <a:gdLst/>
              <a:ahLst/>
              <a:cxnLst/>
              <a:rect l="l" t="t" r="r" b="b"/>
              <a:pathLst>
                <a:path w="160162" h="160162" extrusionOk="0">
                  <a:moveTo>
                    <a:pt x="156205" y="115317"/>
                  </a:moveTo>
                  <a:lnTo>
                    <a:pt x="118426" y="153945"/>
                  </a:lnTo>
                  <a:lnTo>
                    <a:pt x="7066" y="26757"/>
                  </a:lnTo>
                  <a:lnTo>
                    <a:pt x="26191"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7"/>
            <p:cNvSpPr/>
            <p:nvPr/>
          </p:nvSpPr>
          <p:spPr>
            <a:xfrm>
              <a:off x="831990" y="2285514"/>
              <a:ext cx="687756" cy="687758"/>
            </a:xfrm>
            <a:custGeom>
              <a:avLst/>
              <a:gdLst/>
              <a:ahLst/>
              <a:cxnLst/>
              <a:rect l="l" t="t" r="r" b="b"/>
              <a:pathLst>
                <a:path w="687756" h="687757" extrusionOk="0">
                  <a:moveTo>
                    <a:pt x="355372" y="251173"/>
                  </a:moveTo>
                  <a:lnTo>
                    <a:pt x="481052" y="122572"/>
                  </a:lnTo>
                  <a:cubicBezTo>
                    <a:pt x="377229" y="186448"/>
                    <a:pt x="260499" y="162612"/>
                    <a:pt x="180230" y="130957"/>
                  </a:cubicBezTo>
                  <a:lnTo>
                    <a:pt x="273878" y="35142"/>
                  </a:lnTo>
                  <a:cubicBezTo>
                    <a:pt x="153567" y="109193"/>
                    <a:pt x="7066" y="7066"/>
                    <a:pt x="7066" y="7066"/>
                  </a:cubicBezTo>
                  <a:cubicBezTo>
                    <a:pt x="7066" y="7066"/>
                    <a:pt x="112585" y="151307"/>
                    <a:pt x="41265" y="273219"/>
                  </a:cubicBezTo>
                  <a:lnTo>
                    <a:pt x="134913" y="177404"/>
                  </a:lnTo>
                  <a:cubicBezTo>
                    <a:pt x="168359" y="256920"/>
                    <a:pt x="194927" y="373085"/>
                    <a:pt x="133406" y="478322"/>
                  </a:cubicBezTo>
                  <a:lnTo>
                    <a:pt x="259086" y="349720"/>
                  </a:lnTo>
                  <a:cubicBezTo>
                    <a:pt x="289988" y="447796"/>
                    <a:pt x="302330" y="571310"/>
                    <a:pt x="235816" y="685026"/>
                  </a:cubicBezTo>
                  <a:lnTo>
                    <a:pt x="462775" y="452696"/>
                  </a:lnTo>
                  <a:lnTo>
                    <a:pt x="689829" y="220365"/>
                  </a:lnTo>
                  <a:cubicBezTo>
                    <a:pt x="577904" y="289329"/>
                    <a:pt x="454107" y="279908"/>
                    <a:pt x="355372" y="251173"/>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7"/>
            <p:cNvSpPr/>
            <p:nvPr/>
          </p:nvSpPr>
          <p:spPr>
            <a:xfrm>
              <a:off x="985840" y="2401114"/>
              <a:ext cx="329746" cy="65949"/>
            </a:xfrm>
            <a:custGeom>
              <a:avLst/>
              <a:gdLst/>
              <a:ahLst/>
              <a:cxnLst/>
              <a:rect l="l" t="t" r="r" b="b"/>
              <a:pathLst>
                <a:path w="329746" h="65949" extrusionOk="0">
                  <a:moveTo>
                    <a:pt x="26380" y="15451"/>
                  </a:moveTo>
                  <a:lnTo>
                    <a:pt x="7066" y="35236"/>
                  </a:lnTo>
                  <a:cubicBezTo>
                    <a:pt x="87336" y="66797"/>
                    <a:pt x="204066" y="90728"/>
                    <a:pt x="307889" y="26851"/>
                  </a:cubicBezTo>
                  <a:lnTo>
                    <a:pt x="327202" y="7066"/>
                  </a:lnTo>
                  <a:cubicBezTo>
                    <a:pt x="223379" y="70943"/>
                    <a:pt x="106649" y="47012"/>
                    <a:pt x="26380" y="15451"/>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7"/>
            <p:cNvSpPr/>
            <p:nvPr/>
          </p:nvSpPr>
          <p:spPr>
            <a:xfrm>
              <a:off x="1160888" y="2498813"/>
              <a:ext cx="367431" cy="84792"/>
            </a:xfrm>
            <a:custGeom>
              <a:avLst/>
              <a:gdLst/>
              <a:ahLst/>
              <a:cxnLst/>
              <a:rect l="l" t="t" r="r" b="b"/>
              <a:pathLst>
                <a:path w="367431" h="84792" extrusionOk="0">
                  <a:moveTo>
                    <a:pt x="26380" y="37968"/>
                  </a:moveTo>
                  <a:lnTo>
                    <a:pt x="7066" y="57753"/>
                  </a:lnTo>
                  <a:cubicBezTo>
                    <a:pt x="105801" y="86394"/>
                    <a:pt x="229597" y="95909"/>
                    <a:pt x="341711" y="26851"/>
                  </a:cubicBezTo>
                  <a:lnTo>
                    <a:pt x="361025" y="7066"/>
                  </a:lnTo>
                  <a:cubicBezTo>
                    <a:pt x="248911" y="76030"/>
                    <a:pt x="125209" y="66609"/>
                    <a:pt x="26380" y="37968"/>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7"/>
            <p:cNvSpPr/>
            <p:nvPr/>
          </p:nvSpPr>
          <p:spPr>
            <a:xfrm>
              <a:off x="831990" y="2285514"/>
              <a:ext cx="273218" cy="84792"/>
            </a:xfrm>
            <a:custGeom>
              <a:avLst/>
              <a:gdLst/>
              <a:ahLst/>
              <a:cxnLst/>
              <a:rect l="l" t="t" r="r" b="b"/>
              <a:pathLst>
                <a:path w="273218" h="84792" extrusionOk="0">
                  <a:moveTo>
                    <a:pt x="254564" y="54926"/>
                  </a:moveTo>
                  <a:lnTo>
                    <a:pt x="273972" y="35142"/>
                  </a:lnTo>
                  <a:cubicBezTo>
                    <a:pt x="153662" y="109193"/>
                    <a:pt x="7066" y="7066"/>
                    <a:pt x="7066" y="7066"/>
                  </a:cubicBezTo>
                  <a:cubicBezTo>
                    <a:pt x="7066" y="7066"/>
                    <a:pt x="19691" y="24401"/>
                    <a:pt x="33351" y="52100"/>
                  </a:cubicBezTo>
                  <a:cubicBezTo>
                    <a:pt x="86111" y="76501"/>
                    <a:pt x="175990" y="103352"/>
                    <a:pt x="254564" y="5492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7"/>
            <p:cNvSpPr/>
            <p:nvPr/>
          </p:nvSpPr>
          <p:spPr>
            <a:xfrm>
              <a:off x="3082742" y="1270553"/>
              <a:ext cx="94213" cy="141320"/>
            </a:xfrm>
            <a:custGeom>
              <a:avLst/>
              <a:gdLst/>
              <a:ahLst/>
              <a:cxnLst/>
              <a:rect l="l" t="t" r="r" b="b"/>
              <a:pathLst>
                <a:path w="94213" h="141320" extrusionOk="0">
                  <a:moveTo>
                    <a:pt x="92894" y="116825"/>
                  </a:moveTo>
                  <a:lnTo>
                    <a:pt x="56245" y="135479"/>
                  </a:lnTo>
                  <a:lnTo>
                    <a:pt x="7066" y="16487"/>
                  </a:lnTo>
                  <a:lnTo>
                    <a:pt x="25626"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7"/>
            <p:cNvSpPr/>
            <p:nvPr/>
          </p:nvSpPr>
          <p:spPr>
            <a:xfrm>
              <a:off x="2850130" y="877966"/>
              <a:ext cx="489908" cy="555859"/>
            </a:xfrm>
            <a:custGeom>
              <a:avLst/>
              <a:gdLst/>
              <a:ahLst/>
              <a:cxnLst/>
              <a:rect l="l" t="t" r="r" b="b"/>
              <a:pathLst>
                <a:path w="489908" h="555859" extrusionOk="0">
                  <a:moveTo>
                    <a:pt x="238736" y="268226"/>
                  </a:moveTo>
                  <a:lnTo>
                    <a:pt x="360836" y="206233"/>
                  </a:lnTo>
                  <a:cubicBezTo>
                    <a:pt x="270392" y="226960"/>
                    <a:pt x="192101" y="181172"/>
                    <a:pt x="141979" y="138776"/>
                  </a:cubicBezTo>
                  <a:lnTo>
                    <a:pt x="232895" y="92612"/>
                  </a:lnTo>
                  <a:cubicBezTo>
                    <a:pt x="128036" y="116542"/>
                    <a:pt x="47484" y="7066"/>
                    <a:pt x="47484" y="7066"/>
                  </a:cubicBezTo>
                  <a:cubicBezTo>
                    <a:pt x="47484" y="7066"/>
                    <a:pt x="88278" y="136798"/>
                    <a:pt x="7066" y="207270"/>
                  </a:cubicBezTo>
                  <a:lnTo>
                    <a:pt x="97982" y="161105"/>
                  </a:lnTo>
                  <a:cubicBezTo>
                    <a:pt x="102692" y="226583"/>
                    <a:pt x="93365" y="316840"/>
                    <a:pt x="23365" y="377607"/>
                  </a:cubicBezTo>
                  <a:lnTo>
                    <a:pt x="145371" y="315615"/>
                  </a:lnTo>
                  <a:cubicBezTo>
                    <a:pt x="143675" y="393906"/>
                    <a:pt x="122383" y="485859"/>
                    <a:pt x="46636" y="551525"/>
                  </a:cubicBezTo>
                  <a:lnTo>
                    <a:pt x="267000" y="439600"/>
                  </a:lnTo>
                  <a:lnTo>
                    <a:pt x="487365" y="327674"/>
                  </a:lnTo>
                  <a:cubicBezTo>
                    <a:pt x="389760" y="350097"/>
                    <a:pt x="302895" y="313071"/>
                    <a:pt x="238736" y="268226"/>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7"/>
            <p:cNvSpPr/>
            <p:nvPr/>
          </p:nvSpPr>
          <p:spPr>
            <a:xfrm>
              <a:off x="2966201" y="1009770"/>
              <a:ext cx="244954" cy="94213"/>
            </a:xfrm>
            <a:custGeom>
              <a:avLst/>
              <a:gdLst/>
              <a:ahLst/>
              <a:cxnLst/>
              <a:rect l="l" t="t" r="r" b="b"/>
              <a:pathLst>
                <a:path w="244954" h="94213" extrusionOk="0">
                  <a:moveTo>
                    <a:pt x="25814" y="7066"/>
                  </a:moveTo>
                  <a:lnTo>
                    <a:pt x="7066" y="16582"/>
                  </a:lnTo>
                  <a:cubicBezTo>
                    <a:pt x="57187" y="58978"/>
                    <a:pt x="135479" y="104765"/>
                    <a:pt x="225923" y="84038"/>
                  </a:cubicBezTo>
                  <a:lnTo>
                    <a:pt x="244766" y="74523"/>
                  </a:lnTo>
                  <a:cubicBezTo>
                    <a:pt x="154227" y="95156"/>
                    <a:pt x="75936" y="49368"/>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7"/>
            <p:cNvSpPr/>
            <p:nvPr/>
          </p:nvSpPr>
          <p:spPr>
            <a:xfrm>
              <a:off x="3062958" y="1139125"/>
              <a:ext cx="273218" cy="84792"/>
            </a:xfrm>
            <a:custGeom>
              <a:avLst/>
              <a:gdLst/>
              <a:ahLst/>
              <a:cxnLst/>
              <a:rect l="l" t="t" r="r" b="b"/>
              <a:pathLst>
                <a:path w="273218" h="84792" extrusionOk="0">
                  <a:moveTo>
                    <a:pt x="25815" y="7066"/>
                  </a:moveTo>
                  <a:lnTo>
                    <a:pt x="7066" y="16582"/>
                  </a:lnTo>
                  <a:cubicBezTo>
                    <a:pt x="71225" y="61333"/>
                    <a:pt x="158090" y="98453"/>
                    <a:pt x="255789" y="76124"/>
                  </a:cubicBezTo>
                  <a:lnTo>
                    <a:pt x="274537" y="66609"/>
                  </a:lnTo>
                  <a:cubicBezTo>
                    <a:pt x="176932" y="88937"/>
                    <a:pt x="90068" y="51912"/>
                    <a:pt x="25815"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7"/>
            <p:cNvSpPr/>
            <p:nvPr/>
          </p:nvSpPr>
          <p:spPr>
            <a:xfrm>
              <a:off x="2890453" y="878060"/>
              <a:ext cx="197848" cy="103635"/>
            </a:xfrm>
            <a:custGeom>
              <a:avLst/>
              <a:gdLst/>
              <a:ahLst/>
              <a:cxnLst/>
              <a:rect l="l" t="t" r="r" b="b"/>
              <a:pathLst>
                <a:path w="197847" h="103634" extrusionOk="0">
                  <a:moveTo>
                    <a:pt x="173729" y="102033"/>
                  </a:moveTo>
                  <a:lnTo>
                    <a:pt x="192572" y="92518"/>
                  </a:lnTo>
                  <a:cubicBezTo>
                    <a:pt x="87712" y="116542"/>
                    <a:pt x="7066" y="7066"/>
                    <a:pt x="7066" y="7066"/>
                  </a:cubicBezTo>
                  <a:cubicBezTo>
                    <a:pt x="7066" y="7066"/>
                    <a:pt x="11965" y="22611"/>
                    <a:pt x="14980" y="45882"/>
                  </a:cubicBezTo>
                  <a:cubicBezTo>
                    <a:pt x="47107" y="76407"/>
                    <a:pt x="105236" y="117767"/>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7"/>
            <p:cNvSpPr/>
            <p:nvPr/>
          </p:nvSpPr>
          <p:spPr>
            <a:xfrm>
              <a:off x="2436252" y="1609439"/>
              <a:ext cx="141320" cy="160163"/>
            </a:xfrm>
            <a:custGeom>
              <a:avLst/>
              <a:gdLst/>
              <a:ahLst/>
              <a:cxnLst/>
              <a:rect l="l" t="t" r="r" b="b"/>
              <a:pathLst>
                <a:path w="141319" h="160162" extrusionOk="0">
                  <a:moveTo>
                    <a:pt x="138305" y="126529"/>
                  </a:moveTo>
                  <a:lnTo>
                    <a:pt x="97511" y="158561"/>
                  </a:lnTo>
                  <a:lnTo>
                    <a:pt x="7066" y="23365"/>
                  </a:lnTo>
                  <a:lnTo>
                    <a:pt x="27793"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7"/>
            <p:cNvSpPr/>
            <p:nvPr/>
          </p:nvSpPr>
          <p:spPr>
            <a:xfrm>
              <a:off x="2097838" y="1175021"/>
              <a:ext cx="631228" cy="687758"/>
            </a:xfrm>
            <a:custGeom>
              <a:avLst/>
              <a:gdLst/>
              <a:ahLst/>
              <a:cxnLst/>
              <a:rect l="l" t="t" r="r" b="b"/>
              <a:pathLst>
                <a:path w="631228" h="687757" extrusionOk="0">
                  <a:moveTo>
                    <a:pt x="309396" y="283394"/>
                  </a:moveTo>
                  <a:lnTo>
                    <a:pt x="445346" y="176367"/>
                  </a:lnTo>
                  <a:cubicBezTo>
                    <a:pt x="338414" y="224416"/>
                    <a:pt x="229974" y="187014"/>
                    <a:pt x="157336" y="146879"/>
                  </a:cubicBezTo>
                  <a:lnTo>
                    <a:pt x="258615" y="67174"/>
                  </a:lnTo>
                  <a:cubicBezTo>
                    <a:pt x="134631" y="122760"/>
                    <a:pt x="7631" y="7066"/>
                    <a:pt x="7631" y="7066"/>
                  </a:cubicBezTo>
                  <a:cubicBezTo>
                    <a:pt x="7631" y="7066"/>
                    <a:pt x="90256" y="157808"/>
                    <a:pt x="7066" y="265211"/>
                  </a:cubicBezTo>
                  <a:lnTo>
                    <a:pt x="108345" y="185412"/>
                  </a:lnTo>
                  <a:cubicBezTo>
                    <a:pt x="130297" y="265399"/>
                    <a:pt x="141225" y="379586"/>
                    <a:pt x="69435" y="472198"/>
                  </a:cubicBezTo>
                  <a:lnTo>
                    <a:pt x="205385" y="365171"/>
                  </a:lnTo>
                  <a:cubicBezTo>
                    <a:pt x="222626" y="462588"/>
                    <a:pt x="219046" y="581956"/>
                    <a:pt x="141414" y="682105"/>
                  </a:cubicBezTo>
                  <a:lnTo>
                    <a:pt x="386933" y="488874"/>
                  </a:lnTo>
                  <a:lnTo>
                    <a:pt x="632453" y="295642"/>
                  </a:lnTo>
                  <a:cubicBezTo>
                    <a:pt x="516947" y="347553"/>
                    <a:pt x="400029" y="323058"/>
                    <a:pt x="309396" y="2833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7"/>
            <p:cNvSpPr/>
            <p:nvPr/>
          </p:nvSpPr>
          <p:spPr>
            <a:xfrm>
              <a:off x="2227287" y="1314928"/>
              <a:ext cx="320325" cy="75371"/>
            </a:xfrm>
            <a:custGeom>
              <a:avLst/>
              <a:gdLst/>
              <a:ahLst/>
              <a:cxnLst/>
              <a:rect l="l" t="t" r="r" b="b"/>
              <a:pathLst>
                <a:path w="320324" h="75370" extrusionOk="0">
                  <a:moveTo>
                    <a:pt x="27981" y="7066"/>
                  </a:moveTo>
                  <a:lnTo>
                    <a:pt x="7066" y="23553"/>
                  </a:lnTo>
                  <a:cubicBezTo>
                    <a:pt x="79704" y="63688"/>
                    <a:pt x="188050" y="101091"/>
                    <a:pt x="294982" y="53042"/>
                  </a:cubicBezTo>
                  <a:lnTo>
                    <a:pt x="315897" y="36555"/>
                  </a:lnTo>
                  <a:cubicBezTo>
                    <a:pt x="208965" y="84509"/>
                    <a:pt x="100525" y="47201"/>
                    <a:pt x="27981"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7"/>
            <p:cNvSpPr/>
            <p:nvPr/>
          </p:nvSpPr>
          <p:spPr>
            <a:xfrm>
              <a:off x="2379253" y="1451349"/>
              <a:ext cx="358010" cy="65949"/>
            </a:xfrm>
            <a:custGeom>
              <a:avLst/>
              <a:gdLst/>
              <a:ahLst/>
              <a:cxnLst/>
              <a:rect l="l" t="t" r="r" b="b"/>
              <a:pathLst>
                <a:path w="358009" h="65949" extrusionOk="0">
                  <a:moveTo>
                    <a:pt x="27981" y="7066"/>
                  </a:moveTo>
                  <a:lnTo>
                    <a:pt x="7066" y="23553"/>
                  </a:lnTo>
                  <a:cubicBezTo>
                    <a:pt x="97699" y="63217"/>
                    <a:pt x="214617" y="87619"/>
                    <a:pt x="330123" y="35801"/>
                  </a:cubicBezTo>
                  <a:lnTo>
                    <a:pt x="351038" y="19314"/>
                  </a:lnTo>
                  <a:cubicBezTo>
                    <a:pt x="235439" y="71225"/>
                    <a:pt x="118614" y="46730"/>
                    <a:pt x="27981"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7"/>
            <p:cNvSpPr/>
            <p:nvPr/>
          </p:nvSpPr>
          <p:spPr>
            <a:xfrm>
              <a:off x="2098309" y="1175115"/>
              <a:ext cx="263797" cy="103635"/>
            </a:xfrm>
            <a:custGeom>
              <a:avLst/>
              <a:gdLst/>
              <a:ahLst/>
              <a:cxnLst/>
              <a:rect l="l" t="t" r="r" b="b"/>
              <a:pathLst>
                <a:path w="263796" h="103634" extrusionOk="0">
                  <a:moveTo>
                    <a:pt x="237229" y="83567"/>
                  </a:moveTo>
                  <a:lnTo>
                    <a:pt x="258144" y="67080"/>
                  </a:lnTo>
                  <a:cubicBezTo>
                    <a:pt x="134160" y="122760"/>
                    <a:pt x="7066" y="7066"/>
                    <a:pt x="7066" y="7066"/>
                  </a:cubicBezTo>
                  <a:cubicBezTo>
                    <a:pt x="7066" y="7066"/>
                    <a:pt x="16958" y="25155"/>
                    <a:pt x="26474" y="53231"/>
                  </a:cubicBezTo>
                  <a:cubicBezTo>
                    <a:pt x="73957" y="83096"/>
                    <a:pt x="156205" y="119934"/>
                    <a:pt x="237229" y="83567"/>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7"/>
            <p:cNvSpPr/>
            <p:nvPr/>
          </p:nvSpPr>
          <p:spPr>
            <a:xfrm>
              <a:off x="3046188" y="441301"/>
              <a:ext cx="866761" cy="970398"/>
            </a:xfrm>
            <a:custGeom>
              <a:avLst/>
              <a:gdLst/>
              <a:ahLst/>
              <a:cxnLst/>
              <a:rect l="l" t="t" r="r" b="b"/>
              <a:pathLst>
                <a:path w="866761" h="970398" extrusionOk="0">
                  <a:moveTo>
                    <a:pt x="860543" y="721283"/>
                  </a:moveTo>
                  <a:lnTo>
                    <a:pt x="7066" y="969912"/>
                  </a:lnTo>
                  <a:cubicBezTo>
                    <a:pt x="7066" y="969912"/>
                    <a:pt x="29206" y="651471"/>
                    <a:pt x="71319" y="380890"/>
                  </a:cubicBezTo>
                  <a:cubicBezTo>
                    <a:pt x="74805" y="358656"/>
                    <a:pt x="78385" y="336610"/>
                    <a:pt x="82154" y="315223"/>
                  </a:cubicBezTo>
                  <a:cubicBezTo>
                    <a:pt x="110418" y="152988"/>
                    <a:pt x="146502" y="21089"/>
                    <a:pt x="189934" y="8464"/>
                  </a:cubicBezTo>
                  <a:cubicBezTo>
                    <a:pt x="190216" y="8370"/>
                    <a:pt x="190499" y="8276"/>
                    <a:pt x="190782" y="8276"/>
                  </a:cubicBezTo>
                  <a:cubicBezTo>
                    <a:pt x="237983" y="-4160"/>
                    <a:pt x="335022" y="80726"/>
                    <a:pt x="441012" y="195855"/>
                  </a:cubicBezTo>
                  <a:cubicBezTo>
                    <a:pt x="467957" y="225155"/>
                    <a:pt x="495467" y="256340"/>
                    <a:pt x="522789" y="288373"/>
                  </a:cubicBezTo>
                  <a:cubicBezTo>
                    <a:pt x="693692" y="488199"/>
                    <a:pt x="860543" y="721283"/>
                    <a:pt x="860543" y="721283"/>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7"/>
            <p:cNvSpPr/>
            <p:nvPr/>
          </p:nvSpPr>
          <p:spPr>
            <a:xfrm>
              <a:off x="3229903" y="440977"/>
              <a:ext cx="678335" cy="847921"/>
            </a:xfrm>
            <a:custGeom>
              <a:avLst/>
              <a:gdLst/>
              <a:ahLst/>
              <a:cxnLst/>
              <a:rect l="l" t="t" r="r" b="b"/>
              <a:pathLst>
                <a:path w="678334" h="847920" extrusionOk="0">
                  <a:moveTo>
                    <a:pt x="677675" y="721324"/>
                  </a:moveTo>
                  <a:lnTo>
                    <a:pt x="250890" y="845686"/>
                  </a:lnTo>
                  <a:lnTo>
                    <a:pt x="7066" y="8506"/>
                  </a:lnTo>
                  <a:cubicBezTo>
                    <a:pt x="53890" y="-5155"/>
                    <a:pt x="151589" y="80014"/>
                    <a:pt x="258144" y="195896"/>
                  </a:cubicBezTo>
                  <a:cubicBezTo>
                    <a:pt x="284995" y="225008"/>
                    <a:pt x="312317" y="256098"/>
                    <a:pt x="339639" y="288037"/>
                  </a:cubicBezTo>
                  <a:cubicBezTo>
                    <a:pt x="510541" y="487958"/>
                    <a:pt x="677675" y="721324"/>
                    <a:pt x="677675" y="721324"/>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7"/>
            <p:cNvSpPr/>
            <p:nvPr/>
          </p:nvSpPr>
          <p:spPr>
            <a:xfrm>
              <a:off x="3121370" y="440903"/>
              <a:ext cx="367431" cy="320326"/>
            </a:xfrm>
            <a:custGeom>
              <a:avLst/>
              <a:gdLst/>
              <a:ahLst/>
              <a:cxnLst/>
              <a:rect l="l" t="t" r="r" b="b"/>
              <a:pathLst>
                <a:path w="367431" h="320325" extrusionOk="0">
                  <a:moveTo>
                    <a:pt x="366772" y="195970"/>
                  </a:moveTo>
                  <a:cubicBezTo>
                    <a:pt x="366489" y="196065"/>
                    <a:pt x="366206" y="196159"/>
                    <a:pt x="365924" y="196159"/>
                  </a:cubicBezTo>
                  <a:cubicBezTo>
                    <a:pt x="338037" y="203131"/>
                    <a:pt x="316839" y="173924"/>
                    <a:pt x="288669" y="174490"/>
                  </a:cubicBezTo>
                  <a:cubicBezTo>
                    <a:pt x="246838" y="175243"/>
                    <a:pt x="257673" y="190035"/>
                    <a:pt x="238642" y="216697"/>
                  </a:cubicBezTo>
                  <a:cubicBezTo>
                    <a:pt x="224416" y="236671"/>
                    <a:pt x="216502" y="261637"/>
                    <a:pt x="191347" y="268326"/>
                  </a:cubicBezTo>
                  <a:cubicBezTo>
                    <a:pt x="188520" y="269080"/>
                    <a:pt x="185506" y="269645"/>
                    <a:pt x="182208" y="269834"/>
                  </a:cubicBezTo>
                  <a:cubicBezTo>
                    <a:pt x="154698" y="272001"/>
                    <a:pt x="140848" y="244679"/>
                    <a:pt x="116542" y="241664"/>
                  </a:cubicBezTo>
                  <a:cubicBezTo>
                    <a:pt x="55680" y="233938"/>
                    <a:pt x="54832" y="319578"/>
                    <a:pt x="7349" y="315527"/>
                  </a:cubicBezTo>
                  <a:cubicBezTo>
                    <a:pt x="7254" y="315527"/>
                    <a:pt x="7160" y="315527"/>
                    <a:pt x="7066" y="315433"/>
                  </a:cubicBezTo>
                  <a:cubicBezTo>
                    <a:pt x="35330" y="153198"/>
                    <a:pt x="71413" y="21299"/>
                    <a:pt x="114846" y="8674"/>
                  </a:cubicBezTo>
                  <a:cubicBezTo>
                    <a:pt x="115128" y="8580"/>
                    <a:pt x="115411" y="8486"/>
                    <a:pt x="115694" y="8486"/>
                  </a:cubicBezTo>
                  <a:lnTo>
                    <a:pt x="115694" y="8486"/>
                  </a:lnTo>
                  <a:cubicBezTo>
                    <a:pt x="162518" y="-5081"/>
                    <a:pt x="260122" y="80182"/>
                    <a:pt x="366772" y="1959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7"/>
            <p:cNvSpPr/>
            <p:nvPr/>
          </p:nvSpPr>
          <p:spPr>
            <a:xfrm>
              <a:off x="2280276" y="841516"/>
              <a:ext cx="942132" cy="1045769"/>
            </a:xfrm>
            <a:custGeom>
              <a:avLst/>
              <a:gdLst/>
              <a:ahLst/>
              <a:cxnLst/>
              <a:rect l="l" t="t" r="r" b="b"/>
              <a:pathLst>
                <a:path w="942131" h="1045768" extrusionOk="0">
                  <a:moveTo>
                    <a:pt x="937192" y="523816"/>
                  </a:moveTo>
                  <a:lnTo>
                    <a:pt x="153715" y="1042461"/>
                  </a:lnTo>
                  <a:cubicBezTo>
                    <a:pt x="153715" y="1042461"/>
                    <a:pt x="76178" y="714033"/>
                    <a:pt x="33876" y="427718"/>
                  </a:cubicBezTo>
                  <a:cubicBezTo>
                    <a:pt x="30390" y="404165"/>
                    <a:pt x="27187" y="380800"/>
                    <a:pt x="24172" y="358000"/>
                  </a:cubicBezTo>
                  <a:cubicBezTo>
                    <a:pt x="1843" y="185401"/>
                    <a:pt x="-3056" y="40878"/>
                    <a:pt x="36702" y="14592"/>
                  </a:cubicBezTo>
                  <a:cubicBezTo>
                    <a:pt x="36985" y="14404"/>
                    <a:pt x="37173" y="14215"/>
                    <a:pt x="37456" y="14121"/>
                  </a:cubicBezTo>
                  <a:cubicBezTo>
                    <a:pt x="81171" y="-13201"/>
                    <a:pt x="205815" y="42008"/>
                    <a:pt x="348925" y="125010"/>
                  </a:cubicBezTo>
                  <a:cubicBezTo>
                    <a:pt x="385291" y="146114"/>
                    <a:pt x="422882" y="168914"/>
                    <a:pt x="460567" y="192750"/>
                  </a:cubicBezTo>
                  <a:cubicBezTo>
                    <a:pt x="695629" y="340853"/>
                    <a:pt x="937192" y="523816"/>
                    <a:pt x="937192" y="523816"/>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7"/>
            <p:cNvSpPr/>
            <p:nvPr/>
          </p:nvSpPr>
          <p:spPr>
            <a:xfrm>
              <a:off x="2310666" y="841024"/>
              <a:ext cx="913868" cy="781971"/>
            </a:xfrm>
            <a:custGeom>
              <a:avLst/>
              <a:gdLst/>
              <a:ahLst/>
              <a:cxnLst/>
              <a:rect l="l" t="t" r="r" b="b"/>
              <a:pathLst>
                <a:path w="913867" h="781971" extrusionOk="0">
                  <a:moveTo>
                    <a:pt x="907555" y="523743"/>
                  </a:moveTo>
                  <a:lnTo>
                    <a:pt x="515817" y="783113"/>
                  </a:lnTo>
                  <a:lnTo>
                    <a:pt x="7066" y="14614"/>
                  </a:lnTo>
                  <a:cubicBezTo>
                    <a:pt x="50027" y="-13839"/>
                    <a:pt x="175331" y="41464"/>
                    <a:pt x="319288" y="124937"/>
                  </a:cubicBezTo>
                  <a:cubicBezTo>
                    <a:pt x="355466" y="145947"/>
                    <a:pt x="392869" y="168747"/>
                    <a:pt x="430460" y="192394"/>
                  </a:cubicBezTo>
                  <a:cubicBezTo>
                    <a:pt x="665710" y="340592"/>
                    <a:pt x="907555" y="523743"/>
                    <a:pt x="907555" y="523743"/>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7"/>
            <p:cNvSpPr/>
            <p:nvPr/>
          </p:nvSpPr>
          <p:spPr>
            <a:xfrm>
              <a:off x="2280181" y="840989"/>
              <a:ext cx="348589" cy="358011"/>
            </a:xfrm>
            <a:custGeom>
              <a:avLst/>
              <a:gdLst/>
              <a:ahLst/>
              <a:cxnLst/>
              <a:rect l="l" t="t" r="r" b="b"/>
              <a:pathLst>
                <a:path w="348588" h="358011" extrusionOk="0">
                  <a:moveTo>
                    <a:pt x="349867" y="124972"/>
                  </a:moveTo>
                  <a:cubicBezTo>
                    <a:pt x="349584" y="125160"/>
                    <a:pt x="349302" y="125349"/>
                    <a:pt x="349019" y="125443"/>
                  </a:cubicBezTo>
                  <a:cubicBezTo>
                    <a:pt x="323016" y="141176"/>
                    <a:pt x="292491" y="118377"/>
                    <a:pt x="264227" y="127798"/>
                  </a:cubicBezTo>
                  <a:cubicBezTo>
                    <a:pt x="222208" y="141742"/>
                    <a:pt x="237847" y="153236"/>
                    <a:pt x="226919" y="186116"/>
                  </a:cubicBezTo>
                  <a:cubicBezTo>
                    <a:pt x="218816" y="210706"/>
                    <a:pt x="218722" y="238405"/>
                    <a:pt x="195357" y="253102"/>
                  </a:cubicBezTo>
                  <a:cubicBezTo>
                    <a:pt x="192719" y="254704"/>
                    <a:pt x="189893" y="256211"/>
                    <a:pt x="186595" y="257530"/>
                  </a:cubicBezTo>
                  <a:cubicBezTo>
                    <a:pt x="159556" y="268365"/>
                    <a:pt x="136945" y="245094"/>
                    <a:pt x="111508" y="249616"/>
                  </a:cubicBezTo>
                  <a:cubicBezTo>
                    <a:pt x="47631" y="260922"/>
                    <a:pt x="73634" y="347598"/>
                    <a:pt x="24455" y="358527"/>
                  </a:cubicBezTo>
                  <a:cubicBezTo>
                    <a:pt x="24360" y="358527"/>
                    <a:pt x="24266" y="358527"/>
                    <a:pt x="24172" y="358527"/>
                  </a:cubicBezTo>
                  <a:cubicBezTo>
                    <a:pt x="1843" y="185928"/>
                    <a:pt x="-3056" y="41404"/>
                    <a:pt x="36702" y="15119"/>
                  </a:cubicBezTo>
                  <a:cubicBezTo>
                    <a:pt x="36985" y="14930"/>
                    <a:pt x="37173" y="14742"/>
                    <a:pt x="37456" y="14648"/>
                  </a:cubicBezTo>
                  <a:lnTo>
                    <a:pt x="37456" y="14648"/>
                  </a:lnTo>
                  <a:cubicBezTo>
                    <a:pt x="80606" y="-13899"/>
                    <a:pt x="205909" y="41499"/>
                    <a:pt x="349867" y="1249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7"/>
            <p:cNvSpPr/>
            <p:nvPr/>
          </p:nvSpPr>
          <p:spPr>
            <a:xfrm>
              <a:off x="1486712" y="1211194"/>
              <a:ext cx="1158822" cy="1224774"/>
            </a:xfrm>
            <a:custGeom>
              <a:avLst/>
              <a:gdLst/>
              <a:ahLst/>
              <a:cxnLst/>
              <a:rect l="l" t="t" r="r" b="b"/>
              <a:pathLst>
                <a:path w="1158821" h="1224774" extrusionOk="0">
                  <a:moveTo>
                    <a:pt x="31527" y="19884"/>
                  </a:moveTo>
                  <a:cubicBezTo>
                    <a:pt x="31715" y="19601"/>
                    <a:pt x="32092" y="19412"/>
                    <a:pt x="32375" y="19224"/>
                  </a:cubicBezTo>
                  <a:cubicBezTo>
                    <a:pt x="81271" y="-17896"/>
                    <a:pt x="234745" y="34298"/>
                    <a:pt x="413090" y="117300"/>
                  </a:cubicBezTo>
                  <a:cubicBezTo>
                    <a:pt x="458407" y="138404"/>
                    <a:pt x="505325" y="161486"/>
                    <a:pt x="552526" y="185699"/>
                  </a:cubicBezTo>
                  <a:cubicBezTo>
                    <a:pt x="846847" y="336158"/>
                    <a:pt x="1152569" y="527034"/>
                    <a:pt x="1152569" y="527034"/>
                  </a:cubicBezTo>
                  <a:lnTo>
                    <a:pt x="604626" y="965127"/>
                  </a:lnTo>
                  <a:lnTo>
                    <a:pt x="559309" y="1001305"/>
                  </a:lnTo>
                  <a:lnTo>
                    <a:pt x="279684" y="1224873"/>
                  </a:lnTo>
                  <a:cubicBezTo>
                    <a:pt x="279684" y="1224873"/>
                    <a:pt x="251703" y="1140835"/>
                    <a:pt x="213547" y="1017227"/>
                  </a:cubicBezTo>
                  <a:cubicBezTo>
                    <a:pt x="207517" y="997536"/>
                    <a:pt x="201205" y="976809"/>
                    <a:pt x="194704" y="955329"/>
                  </a:cubicBezTo>
                  <a:cubicBezTo>
                    <a:pt x="155134" y="824089"/>
                    <a:pt x="108876" y="662042"/>
                    <a:pt x="72039" y="509511"/>
                  </a:cubicBezTo>
                  <a:cubicBezTo>
                    <a:pt x="65444" y="482000"/>
                    <a:pt x="59131" y="454678"/>
                    <a:pt x="53196" y="427922"/>
                  </a:cubicBezTo>
                  <a:cubicBezTo>
                    <a:pt x="8445" y="225928"/>
                    <a:pt x="-12848" y="55402"/>
                    <a:pt x="31527" y="19884"/>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7"/>
            <p:cNvSpPr/>
            <p:nvPr/>
          </p:nvSpPr>
          <p:spPr>
            <a:xfrm>
              <a:off x="1512021" y="1210543"/>
              <a:ext cx="1130558" cy="876185"/>
            </a:xfrm>
            <a:custGeom>
              <a:avLst/>
              <a:gdLst/>
              <a:ahLst/>
              <a:cxnLst/>
              <a:rect l="l" t="t" r="r" b="b"/>
              <a:pathLst>
                <a:path w="1130557" h="876184" extrusionOk="0">
                  <a:moveTo>
                    <a:pt x="1128108" y="527026"/>
                  </a:moveTo>
                  <a:lnTo>
                    <a:pt x="691713" y="875993"/>
                  </a:lnTo>
                  <a:lnTo>
                    <a:pt x="7066" y="19876"/>
                  </a:lnTo>
                  <a:cubicBezTo>
                    <a:pt x="55020" y="-18469"/>
                    <a:pt x="209342" y="33725"/>
                    <a:pt x="388723" y="117292"/>
                  </a:cubicBezTo>
                  <a:cubicBezTo>
                    <a:pt x="433852" y="138302"/>
                    <a:pt x="480581" y="161290"/>
                    <a:pt x="527594" y="185314"/>
                  </a:cubicBezTo>
                  <a:cubicBezTo>
                    <a:pt x="822010" y="335867"/>
                    <a:pt x="1128108" y="527026"/>
                    <a:pt x="1128108" y="527026"/>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7"/>
            <p:cNvSpPr/>
            <p:nvPr/>
          </p:nvSpPr>
          <p:spPr>
            <a:xfrm>
              <a:off x="1486623" y="1210554"/>
              <a:ext cx="414538" cy="433382"/>
            </a:xfrm>
            <a:custGeom>
              <a:avLst/>
              <a:gdLst/>
              <a:ahLst/>
              <a:cxnLst/>
              <a:rect l="l" t="t" r="r" b="b"/>
              <a:pathLst>
                <a:path w="414537" h="433381" extrusionOk="0">
                  <a:moveTo>
                    <a:pt x="414121" y="117281"/>
                  </a:moveTo>
                  <a:cubicBezTo>
                    <a:pt x="413838" y="117564"/>
                    <a:pt x="413556" y="117752"/>
                    <a:pt x="413179" y="117940"/>
                  </a:cubicBezTo>
                  <a:cubicBezTo>
                    <a:pt x="384067" y="139421"/>
                    <a:pt x="345534" y="115679"/>
                    <a:pt x="313030" y="129717"/>
                  </a:cubicBezTo>
                  <a:cubicBezTo>
                    <a:pt x="264699" y="150727"/>
                    <a:pt x="284484" y="162692"/>
                    <a:pt x="275062" y="202732"/>
                  </a:cubicBezTo>
                  <a:cubicBezTo>
                    <a:pt x="268091" y="232787"/>
                    <a:pt x="270917" y="265573"/>
                    <a:pt x="244820" y="285452"/>
                  </a:cubicBezTo>
                  <a:cubicBezTo>
                    <a:pt x="241899" y="287713"/>
                    <a:pt x="238602" y="289786"/>
                    <a:pt x="234928" y="291576"/>
                  </a:cubicBezTo>
                  <a:cubicBezTo>
                    <a:pt x="204026" y="307309"/>
                    <a:pt x="174726" y="282154"/>
                    <a:pt x="145143" y="290257"/>
                  </a:cubicBezTo>
                  <a:cubicBezTo>
                    <a:pt x="70714" y="310513"/>
                    <a:pt x="110755" y="410379"/>
                    <a:pt x="53662" y="428562"/>
                  </a:cubicBezTo>
                  <a:cubicBezTo>
                    <a:pt x="53567" y="428562"/>
                    <a:pt x="53473" y="428656"/>
                    <a:pt x="53285" y="428656"/>
                  </a:cubicBezTo>
                  <a:cubicBezTo>
                    <a:pt x="8439" y="226474"/>
                    <a:pt x="-12853" y="55948"/>
                    <a:pt x="31521" y="20524"/>
                  </a:cubicBezTo>
                  <a:cubicBezTo>
                    <a:pt x="31804" y="20241"/>
                    <a:pt x="32087" y="20053"/>
                    <a:pt x="32369" y="19864"/>
                  </a:cubicBezTo>
                  <a:lnTo>
                    <a:pt x="32369" y="19864"/>
                  </a:lnTo>
                  <a:cubicBezTo>
                    <a:pt x="80418" y="-18481"/>
                    <a:pt x="234739" y="33808"/>
                    <a:pt x="414121" y="1172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7"/>
            <p:cNvSpPr/>
            <p:nvPr/>
          </p:nvSpPr>
          <p:spPr>
            <a:xfrm>
              <a:off x="1060982" y="2057277"/>
              <a:ext cx="885604" cy="885606"/>
            </a:xfrm>
            <a:custGeom>
              <a:avLst/>
              <a:gdLst/>
              <a:ahLst/>
              <a:cxnLst/>
              <a:rect l="l" t="t" r="r" b="b"/>
              <a:pathLst>
                <a:path w="885603" h="885606" extrusionOk="0">
                  <a:moveTo>
                    <a:pt x="883100" y="234361"/>
                  </a:moveTo>
                  <a:lnTo>
                    <a:pt x="241038" y="884528"/>
                  </a:lnTo>
                  <a:cubicBezTo>
                    <a:pt x="241038" y="884528"/>
                    <a:pt x="135613" y="621107"/>
                    <a:pt x="66272" y="384820"/>
                  </a:cubicBezTo>
                  <a:cubicBezTo>
                    <a:pt x="60525" y="365412"/>
                    <a:pt x="55061" y="346098"/>
                    <a:pt x="49973" y="327161"/>
                  </a:cubicBezTo>
                  <a:cubicBezTo>
                    <a:pt x="11063" y="183862"/>
                    <a:pt x="-9287" y="60443"/>
                    <a:pt x="23311" y="27468"/>
                  </a:cubicBezTo>
                  <a:cubicBezTo>
                    <a:pt x="23499" y="27280"/>
                    <a:pt x="23688" y="27091"/>
                    <a:pt x="23970" y="26809"/>
                  </a:cubicBezTo>
                  <a:cubicBezTo>
                    <a:pt x="59960" y="-8144"/>
                    <a:pt x="177349" y="7307"/>
                    <a:pt x="314147" y="42071"/>
                  </a:cubicBezTo>
                  <a:cubicBezTo>
                    <a:pt x="348912" y="50833"/>
                    <a:pt x="384901" y="60914"/>
                    <a:pt x="421267" y="71748"/>
                  </a:cubicBezTo>
                  <a:cubicBezTo>
                    <a:pt x="647379" y="138828"/>
                    <a:pt x="883100" y="234361"/>
                    <a:pt x="883100" y="234361"/>
                  </a:cubicBezTo>
                  <a:close/>
                </a:path>
              </a:pathLst>
            </a:custGeom>
            <a:solidFill>
              <a:srgbClr val="E6F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7"/>
            <p:cNvSpPr/>
            <p:nvPr/>
          </p:nvSpPr>
          <p:spPr>
            <a:xfrm>
              <a:off x="1077886" y="2056695"/>
              <a:ext cx="866761" cy="565281"/>
            </a:xfrm>
            <a:custGeom>
              <a:avLst/>
              <a:gdLst/>
              <a:ahLst/>
              <a:cxnLst/>
              <a:rect l="l" t="t" r="r" b="b"/>
              <a:pathLst>
                <a:path w="866761" h="565280" extrusionOk="0">
                  <a:moveTo>
                    <a:pt x="866855" y="234284"/>
                  </a:moveTo>
                  <a:lnTo>
                    <a:pt x="545871" y="559414"/>
                  </a:lnTo>
                  <a:lnTo>
                    <a:pt x="7066" y="27391"/>
                  </a:lnTo>
                  <a:cubicBezTo>
                    <a:pt x="42302" y="-8316"/>
                    <a:pt x="160257" y="7135"/>
                    <a:pt x="297902" y="41994"/>
                  </a:cubicBezTo>
                  <a:cubicBezTo>
                    <a:pt x="332572" y="50756"/>
                    <a:pt x="368374" y="60837"/>
                    <a:pt x="404551" y="71483"/>
                  </a:cubicBezTo>
                  <a:cubicBezTo>
                    <a:pt x="630757" y="138657"/>
                    <a:pt x="866855" y="234284"/>
                    <a:pt x="866855" y="234284"/>
                  </a:cubicBezTo>
                  <a:close/>
                </a:path>
              </a:pathLst>
            </a:custGeom>
            <a:solidFill>
              <a:srgbClr val="C5EA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7"/>
            <p:cNvSpPr/>
            <p:nvPr/>
          </p:nvSpPr>
          <p:spPr>
            <a:xfrm>
              <a:off x="1060982" y="2056601"/>
              <a:ext cx="320325" cy="329747"/>
            </a:xfrm>
            <a:custGeom>
              <a:avLst/>
              <a:gdLst/>
              <a:ahLst/>
              <a:cxnLst/>
              <a:rect l="l" t="t" r="r" b="b"/>
              <a:pathLst>
                <a:path w="320324" h="329746" extrusionOk="0">
                  <a:moveTo>
                    <a:pt x="314806" y="41994"/>
                  </a:moveTo>
                  <a:cubicBezTo>
                    <a:pt x="314618" y="42277"/>
                    <a:pt x="314335" y="42465"/>
                    <a:pt x="314147" y="42653"/>
                  </a:cubicBezTo>
                  <a:cubicBezTo>
                    <a:pt x="292666" y="63004"/>
                    <a:pt x="262895" y="51227"/>
                    <a:pt x="238776" y="66584"/>
                  </a:cubicBezTo>
                  <a:cubicBezTo>
                    <a:pt x="202787" y="89478"/>
                    <a:pt x="217955" y="95413"/>
                    <a:pt x="211926" y="126503"/>
                  </a:cubicBezTo>
                  <a:cubicBezTo>
                    <a:pt x="207403" y="149868"/>
                    <a:pt x="210324" y="173799"/>
                    <a:pt x="191199" y="192453"/>
                  </a:cubicBezTo>
                  <a:cubicBezTo>
                    <a:pt x="189032" y="194525"/>
                    <a:pt x="186582" y="196598"/>
                    <a:pt x="183850" y="198577"/>
                  </a:cubicBezTo>
                  <a:cubicBezTo>
                    <a:pt x="160862" y="214970"/>
                    <a:pt x="138157" y="200649"/>
                    <a:pt x="115922" y="211201"/>
                  </a:cubicBezTo>
                  <a:cubicBezTo>
                    <a:pt x="60148" y="237487"/>
                    <a:pt x="92934" y="305603"/>
                    <a:pt x="50256" y="327649"/>
                  </a:cubicBezTo>
                  <a:cubicBezTo>
                    <a:pt x="50162" y="327649"/>
                    <a:pt x="50067" y="327743"/>
                    <a:pt x="49973" y="327743"/>
                  </a:cubicBezTo>
                  <a:cubicBezTo>
                    <a:pt x="11063" y="184445"/>
                    <a:pt x="-9287" y="61025"/>
                    <a:pt x="23311" y="28050"/>
                  </a:cubicBezTo>
                  <a:cubicBezTo>
                    <a:pt x="23499" y="27862"/>
                    <a:pt x="23688" y="27674"/>
                    <a:pt x="23970" y="27391"/>
                  </a:cubicBezTo>
                  <a:lnTo>
                    <a:pt x="23970" y="27391"/>
                  </a:lnTo>
                  <a:cubicBezTo>
                    <a:pt x="59206" y="-8316"/>
                    <a:pt x="177161" y="7135"/>
                    <a:pt x="314806" y="4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7"/>
            <p:cNvSpPr/>
            <p:nvPr/>
          </p:nvSpPr>
          <p:spPr>
            <a:xfrm>
              <a:off x="1674538" y="2059298"/>
              <a:ext cx="687756" cy="829078"/>
            </a:xfrm>
            <a:custGeom>
              <a:avLst/>
              <a:gdLst/>
              <a:ahLst/>
              <a:cxnLst/>
              <a:rect l="l" t="t" r="r" b="b"/>
              <a:pathLst>
                <a:path w="687756" h="829078" extrusionOk="0">
                  <a:moveTo>
                    <a:pt x="7066" y="107319"/>
                  </a:moveTo>
                  <a:cubicBezTo>
                    <a:pt x="7631" y="107414"/>
                    <a:pt x="8102" y="107508"/>
                    <a:pt x="8573" y="107696"/>
                  </a:cubicBezTo>
                  <a:cubicBezTo>
                    <a:pt x="17241" y="110523"/>
                    <a:pt x="25814" y="112313"/>
                    <a:pt x="34388" y="113349"/>
                  </a:cubicBezTo>
                  <a:cubicBezTo>
                    <a:pt x="96380" y="120980"/>
                    <a:pt x="156017" y="85462"/>
                    <a:pt x="205291" y="50414"/>
                  </a:cubicBezTo>
                  <a:cubicBezTo>
                    <a:pt x="250136" y="18570"/>
                    <a:pt x="306758" y="-11861"/>
                    <a:pt x="360459" y="21679"/>
                  </a:cubicBezTo>
                  <a:cubicBezTo>
                    <a:pt x="380621" y="34304"/>
                    <a:pt x="395413" y="51357"/>
                    <a:pt x="399841" y="75381"/>
                  </a:cubicBezTo>
                  <a:cubicBezTo>
                    <a:pt x="403327" y="94318"/>
                    <a:pt x="405399" y="106754"/>
                    <a:pt x="416893" y="117023"/>
                  </a:cubicBezTo>
                  <a:cubicBezTo>
                    <a:pt x="420568" y="120509"/>
                    <a:pt x="425372" y="123712"/>
                    <a:pt x="431590" y="126821"/>
                  </a:cubicBezTo>
                  <a:cubicBezTo>
                    <a:pt x="493583" y="158195"/>
                    <a:pt x="567540" y="168935"/>
                    <a:pt x="621995" y="214346"/>
                  </a:cubicBezTo>
                  <a:cubicBezTo>
                    <a:pt x="672870" y="256742"/>
                    <a:pt x="695011" y="321561"/>
                    <a:pt x="676827" y="386003"/>
                  </a:cubicBezTo>
                  <a:cubicBezTo>
                    <a:pt x="658833" y="449502"/>
                    <a:pt x="618792" y="502262"/>
                    <a:pt x="594956" y="563218"/>
                  </a:cubicBezTo>
                  <a:cubicBezTo>
                    <a:pt x="565090" y="639154"/>
                    <a:pt x="595521" y="706046"/>
                    <a:pt x="605602" y="782358"/>
                  </a:cubicBezTo>
                  <a:cubicBezTo>
                    <a:pt x="607486" y="796962"/>
                    <a:pt x="608617" y="811282"/>
                    <a:pt x="608523" y="825508"/>
                  </a:cubicBezTo>
                  <a:lnTo>
                    <a:pt x="608334" y="825131"/>
                  </a:lnTo>
                  <a:lnTo>
                    <a:pt x="560851" y="714337"/>
                  </a:lnTo>
                  <a:cubicBezTo>
                    <a:pt x="539841" y="665251"/>
                    <a:pt x="538428" y="610042"/>
                    <a:pt x="538994" y="606179"/>
                  </a:cubicBezTo>
                  <a:cubicBezTo>
                    <a:pt x="549263" y="543433"/>
                    <a:pt x="570649" y="487565"/>
                    <a:pt x="598254" y="431602"/>
                  </a:cubicBezTo>
                  <a:cubicBezTo>
                    <a:pt x="630474" y="366595"/>
                    <a:pt x="644606" y="289811"/>
                    <a:pt x="570367" y="246661"/>
                  </a:cubicBezTo>
                  <a:cubicBezTo>
                    <a:pt x="512331" y="212933"/>
                    <a:pt x="443932" y="202192"/>
                    <a:pt x="387310" y="166108"/>
                  </a:cubicBezTo>
                  <a:cubicBezTo>
                    <a:pt x="381657" y="162528"/>
                    <a:pt x="376287" y="158195"/>
                    <a:pt x="371577" y="153201"/>
                  </a:cubicBezTo>
                  <a:cubicBezTo>
                    <a:pt x="361025" y="142555"/>
                    <a:pt x="353299" y="129271"/>
                    <a:pt x="350002" y="114668"/>
                  </a:cubicBezTo>
                  <a:cubicBezTo>
                    <a:pt x="345291" y="93187"/>
                    <a:pt x="347270" y="72649"/>
                    <a:pt x="321361" y="66336"/>
                  </a:cubicBezTo>
                  <a:cubicBezTo>
                    <a:pt x="264833" y="52676"/>
                    <a:pt x="218763" y="119473"/>
                    <a:pt x="171280" y="140388"/>
                  </a:cubicBezTo>
                  <a:cubicBezTo>
                    <a:pt x="126151" y="160267"/>
                    <a:pt x="75182" y="175247"/>
                    <a:pt x="25909" y="169123"/>
                  </a:cubicBezTo>
                  <a:cubicBezTo>
                    <a:pt x="19785" y="149527"/>
                    <a:pt x="13567" y="128800"/>
                    <a:pt x="7066" y="107319"/>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7"/>
            <p:cNvSpPr/>
            <p:nvPr/>
          </p:nvSpPr>
          <p:spPr>
            <a:xfrm>
              <a:off x="2347126" y="1482466"/>
              <a:ext cx="772548" cy="395696"/>
            </a:xfrm>
            <a:custGeom>
              <a:avLst/>
              <a:gdLst/>
              <a:ahLst/>
              <a:cxnLst/>
              <a:rect l="l" t="t" r="r" b="b"/>
              <a:pathLst>
                <a:path w="772547" h="395696" extrusionOk="0">
                  <a:moveTo>
                    <a:pt x="7066" y="22396"/>
                  </a:moveTo>
                  <a:cubicBezTo>
                    <a:pt x="9327" y="20606"/>
                    <a:pt x="14697" y="18250"/>
                    <a:pt x="17806" y="17214"/>
                  </a:cubicBezTo>
                  <a:cubicBezTo>
                    <a:pt x="64348" y="1009"/>
                    <a:pt x="114092" y="5060"/>
                    <a:pt x="189086" y="23338"/>
                  </a:cubicBezTo>
                  <a:cubicBezTo>
                    <a:pt x="214429" y="29556"/>
                    <a:pt x="260028" y="56595"/>
                    <a:pt x="277175" y="74213"/>
                  </a:cubicBezTo>
                  <a:cubicBezTo>
                    <a:pt x="288198" y="85425"/>
                    <a:pt x="296772" y="100216"/>
                    <a:pt x="301953" y="119341"/>
                  </a:cubicBezTo>
                  <a:cubicBezTo>
                    <a:pt x="309396" y="146852"/>
                    <a:pt x="293662" y="173797"/>
                    <a:pt x="282640" y="197821"/>
                  </a:cubicBezTo>
                  <a:cubicBezTo>
                    <a:pt x="278871" y="206018"/>
                    <a:pt x="271711" y="218736"/>
                    <a:pt x="278212" y="227404"/>
                  </a:cubicBezTo>
                  <a:cubicBezTo>
                    <a:pt x="286125" y="238050"/>
                    <a:pt x="302895" y="248791"/>
                    <a:pt x="317593" y="248885"/>
                  </a:cubicBezTo>
                  <a:cubicBezTo>
                    <a:pt x="320513" y="248885"/>
                    <a:pt x="323245" y="248508"/>
                    <a:pt x="325883" y="247660"/>
                  </a:cubicBezTo>
                  <a:cubicBezTo>
                    <a:pt x="345668" y="241065"/>
                    <a:pt x="361307" y="226368"/>
                    <a:pt x="375722" y="210446"/>
                  </a:cubicBezTo>
                  <a:cubicBezTo>
                    <a:pt x="386085" y="199046"/>
                    <a:pt x="395789" y="187081"/>
                    <a:pt x="406059" y="177094"/>
                  </a:cubicBezTo>
                  <a:cubicBezTo>
                    <a:pt x="422358" y="161172"/>
                    <a:pt x="440823" y="147511"/>
                    <a:pt x="459855" y="134981"/>
                  </a:cubicBezTo>
                  <a:cubicBezTo>
                    <a:pt x="462963" y="132908"/>
                    <a:pt x="466449" y="130647"/>
                    <a:pt x="470312" y="128197"/>
                  </a:cubicBezTo>
                  <a:cubicBezTo>
                    <a:pt x="502627" y="107094"/>
                    <a:pt x="560192" y="71293"/>
                    <a:pt x="616437" y="51131"/>
                  </a:cubicBezTo>
                  <a:cubicBezTo>
                    <a:pt x="616531" y="51037"/>
                    <a:pt x="616531" y="51131"/>
                    <a:pt x="616531" y="51131"/>
                  </a:cubicBezTo>
                  <a:cubicBezTo>
                    <a:pt x="675131" y="30027"/>
                    <a:pt x="732413" y="25976"/>
                    <a:pt x="758227" y="73177"/>
                  </a:cubicBezTo>
                  <a:cubicBezTo>
                    <a:pt x="784701" y="121508"/>
                    <a:pt x="765199" y="186139"/>
                    <a:pt x="725912" y="221374"/>
                  </a:cubicBezTo>
                  <a:cubicBezTo>
                    <a:pt x="702359" y="242572"/>
                    <a:pt x="676074" y="259908"/>
                    <a:pt x="649882" y="277620"/>
                  </a:cubicBezTo>
                  <a:cubicBezTo>
                    <a:pt x="631982" y="289773"/>
                    <a:pt x="604848" y="304000"/>
                    <a:pt x="594202" y="323879"/>
                  </a:cubicBezTo>
                  <a:cubicBezTo>
                    <a:pt x="583368" y="344135"/>
                    <a:pt x="621241" y="368065"/>
                    <a:pt x="634526" y="370608"/>
                  </a:cubicBezTo>
                  <a:cubicBezTo>
                    <a:pt x="672965" y="377580"/>
                    <a:pt x="664391" y="374754"/>
                    <a:pt x="703019" y="377769"/>
                  </a:cubicBezTo>
                  <a:cubicBezTo>
                    <a:pt x="713947" y="378617"/>
                    <a:pt x="656383" y="379653"/>
                    <a:pt x="590434" y="394350"/>
                  </a:cubicBezTo>
                  <a:cubicBezTo>
                    <a:pt x="586288" y="395292"/>
                    <a:pt x="582143" y="396235"/>
                    <a:pt x="577998" y="397271"/>
                  </a:cubicBezTo>
                  <a:cubicBezTo>
                    <a:pt x="552937" y="382103"/>
                    <a:pt x="534566" y="360339"/>
                    <a:pt x="535413" y="331510"/>
                  </a:cubicBezTo>
                  <a:cubicBezTo>
                    <a:pt x="536921" y="277997"/>
                    <a:pt x="594768" y="246906"/>
                    <a:pt x="633678" y="220621"/>
                  </a:cubicBezTo>
                  <a:cubicBezTo>
                    <a:pt x="656383" y="205264"/>
                    <a:pt x="686814" y="188494"/>
                    <a:pt x="701700" y="164658"/>
                  </a:cubicBezTo>
                  <a:cubicBezTo>
                    <a:pt x="709708" y="151751"/>
                    <a:pt x="723086" y="113312"/>
                    <a:pt x="708672" y="100593"/>
                  </a:cubicBezTo>
                  <a:cubicBezTo>
                    <a:pt x="677864" y="73648"/>
                    <a:pt x="589209" y="125559"/>
                    <a:pt x="561887" y="140068"/>
                  </a:cubicBezTo>
                  <a:cubicBezTo>
                    <a:pt x="513462" y="165789"/>
                    <a:pt x="467015" y="193581"/>
                    <a:pt x="429612" y="234282"/>
                  </a:cubicBezTo>
                  <a:cubicBezTo>
                    <a:pt x="382223" y="286099"/>
                    <a:pt x="328333" y="327741"/>
                    <a:pt x="261253" y="286287"/>
                  </a:cubicBezTo>
                  <a:cubicBezTo>
                    <a:pt x="259746" y="285345"/>
                    <a:pt x="258050" y="284309"/>
                    <a:pt x="256448" y="283178"/>
                  </a:cubicBezTo>
                  <a:cubicBezTo>
                    <a:pt x="231011" y="266032"/>
                    <a:pt x="214335" y="237579"/>
                    <a:pt x="220553" y="206395"/>
                  </a:cubicBezTo>
                  <a:cubicBezTo>
                    <a:pt x="225358" y="182087"/>
                    <a:pt x="247404" y="161643"/>
                    <a:pt x="247027" y="137148"/>
                  </a:cubicBezTo>
                  <a:cubicBezTo>
                    <a:pt x="246085" y="80525"/>
                    <a:pt x="117295" y="56030"/>
                    <a:pt x="94684" y="52450"/>
                  </a:cubicBezTo>
                  <a:cubicBezTo>
                    <a:pt x="45882" y="44724"/>
                    <a:pt x="18560" y="62436"/>
                    <a:pt x="14697" y="61777"/>
                  </a:cubicBezTo>
                  <a:lnTo>
                    <a:pt x="7066" y="22396"/>
                  </a:ln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7"/>
            <p:cNvSpPr/>
            <p:nvPr/>
          </p:nvSpPr>
          <p:spPr>
            <a:xfrm>
              <a:off x="2259225" y="1906682"/>
              <a:ext cx="113056" cy="122477"/>
            </a:xfrm>
            <a:custGeom>
              <a:avLst/>
              <a:gdLst/>
              <a:ahLst/>
              <a:cxnLst/>
              <a:rect l="l" t="t" r="r" b="b"/>
              <a:pathLst>
                <a:path w="113055" h="122477" extrusionOk="0">
                  <a:moveTo>
                    <a:pt x="108157" y="99018"/>
                  </a:moveTo>
                  <a:lnTo>
                    <a:pt x="76690" y="123796"/>
                  </a:lnTo>
                  <a:lnTo>
                    <a:pt x="7066" y="19691"/>
                  </a:lnTo>
                  <a:lnTo>
                    <a:pt x="2308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7"/>
            <p:cNvSpPr/>
            <p:nvPr/>
          </p:nvSpPr>
          <p:spPr>
            <a:xfrm>
              <a:off x="1998632" y="1572224"/>
              <a:ext cx="489908" cy="527595"/>
            </a:xfrm>
            <a:custGeom>
              <a:avLst/>
              <a:gdLst/>
              <a:ahLst/>
              <a:cxnLst/>
              <a:rect l="l" t="t" r="r" b="b"/>
              <a:pathLst>
                <a:path w="489908" h="527595" extrusionOk="0">
                  <a:moveTo>
                    <a:pt x="239961" y="219894"/>
                  </a:moveTo>
                  <a:lnTo>
                    <a:pt x="344632" y="137457"/>
                  </a:lnTo>
                  <a:cubicBezTo>
                    <a:pt x="262290" y="174483"/>
                    <a:pt x="178817" y="145654"/>
                    <a:pt x="122854" y="114752"/>
                  </a:cubicBezTo>
                  <a:lnTo>
                    <a:pt x="200863" y="53325"/>
                  </a:lnTo>
                  <a:cubicBezTo>
                    <a:pt x="105425" y="96192"/>
                    <a:pt x="7537" y="7066"/>
                    <a:pt x="7537" y="7066"/>
                  </a:cubicBezTo>
                  <a:cubicBezTo>
                    <a:pt x="7537" y="7066"/>
                    <a:pt x="71225" y="123137"/>
                    <a:pt x="7066" y="205856"/>
                  </a:cubicBezTo>
                  <a:lnTo>
                    <a:pt x="85075" y="144429"/>
                  </a:lnTo>
                  <a:cubicBezTo>
                    <a:pt x="102033" y="206045"/>
                    <a:pt x="110324" y="293946"/>
                    <a:pt x="55115" y="365265"/>
                  </a:cubicBezTo>
                  <a:lnTo>
                    <a:pt x="159786" y="282829"/>
                  </a:lnTo>
                  <a:cubicBezTo>
                    <a:pt x="173070" y="357823"/>
                    <a:pt x="170243" y="449775"/>
                    <a:pt x="110512" y="526841"/>
                  </a:cubicBezTo>
                  <a:lnTo>
                    <a:pt x="299504" y="377984"/>
                  </a:lnTo>
                  <a:lnTo>
                    <a:pt x="488495" y="229127"/>
                  </a:lnTo>
                  <a:cubicBezTo>
                    <a:pt x="399746" y="269168"/>
                    <a:pt x="309773" y="250419"/>
                    <a:pt x="239961" y="2198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7"/>
            <p:cNvSpPr/>
            <p:nvPr/>
          </p:nvSpPr>
          <p:spPr>
            <a:xfrm>
              <a:off x="2098309" y="1679910"/>
              <a:ext cx="244954" cy="65949"/>
            </a:xfrm>
            <a:custGeom>
              <a:avLst/>
              <a:gdLst/>
              <a:ahLst/>
              <a:cxnLst/>
              <a:rect l="l" t="t" r="r" b="b"/>
              <a:pathLst>
                <a:path w="244954" h="65949" extrusionOk="0">
                  <a:moveTo>
                    <a:pt x="23176" y="7066"/>
                  </a:moveTo>
                  <a:lnTo>
                    <a:pt x="7066" y="19691"/>
                  </a:lnTo>
                  <a:cubicBezTo>
                    <a:pt x="62934" y="50593"/>
                    <a:pt x="146407" y="79422"/>
                    <a:pt x="228844" y="42396"/>
                  </a:cubicBezTo>
                  <a:lnTo>
                    <a:pt x="244954" y="29677"/>
                  </a:lnTo>
                  <a:cubicBezTo>
                    <a:pt x="162612" y="66703"/>
                    <a:pt x="79139" y="37968"/>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7"/>
            <p:cNvSpPr/>
            <p:nvPr/>
          </p:nvSpPr>
          <p:spPr>
            <a:xfrm>
              <a:off x="2215416" y="1785053"/>
              <a:ext cx="273218" cy="56528"/>
            </a:xfrm>
            <a:custGeom>
              <a:avLst/>
              <a:gdLst/>
              <a:ahLst/>
              <a:cxnLst/>
              <a:rect l="l" t="t" r="r" b="b"/>
              <a:pathLst>
                <a:path w="273218" h="56528" extrusionOk="0">
                  <a:moveTo>
                    <a:pt x="23176" y="7066"/>
                  </a:moveTo>
                  <a:lnTo>
                    <a:pt x="7066" y="19785"/>
                  </a:lnTo>
                  <a:cubicBezTo>
                    <a:pt x="76878" y="50310"/>
                    <a:pt x="166851" y="69153"/>
                    <a:pt x="255789" y="29206"/>
                  </a:cubicBezTo>
                  <a:lnTo>
                    <a:pt x="271899" y="16487"/>
                  </a:lnTo>
                  <a:cubicBezTo>
                    <a:pt x="182868" y="56434"/>
                    <a:pt x="92894" y="37591"/>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7"/>
            <p:cNvSpPr/>
            <p:nvPr/>
          </p:nvSpPr>
          <p:spPr>
            <a:xfrm>
              <a:off x="1999103" y="1572224"/>
              <a:ext cx="207269" cy="75371"/>
            </a:xfrm>
            <a:custGeom>
              <a:avLst/>
              <a:gdLst/>
              <a:ahLst/>
              <a:cxnLst/>
              <a:rect l="l" t="t" r="r" b="b"/>
              <a:pathLst>
                <a:path w="207268" h="75370" extrusionOk="0">
                  <a:moveTo>
                    <a:pt x="184281" y="66044"/>
                  </a:moveTo>
                  <a:lnTo>
                    <a:pt x="200391" y="53325"/>
                  </a:lnTo>
                  <a:cubicBezTo>
                    <a:pt x="104953" y="96192"/>
                    <a:pt x="7066" y="7066"/>
                    <a:pt x="7066" y="7066"/>
                  </a:cubicBezTo>
                  <a:cubicBezTo>
                    <a:pt x="7066" y="7066"/>
                    <a:pt x="14697" y="21010"/>
                    <a:pt x="22046" y="42585"/>
                  </a:cubicBezTo>
                  <a:cubicBezTo>
                    <a:pt x="58506" y="65667"/>
                    <a:pt x="121912" y="94025"/>
                    <a:pt x="184281" y="66044"/>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7"/>
            <p:cNvSpPr/>
            <p:nvPr/>
          </p:nvSpPr>
          <p:spPr>
            <a:xfrm>
              <a:off x="2354663" y="2228232"/>
              <a:ext cx="113056" cy="122477"/>
            </a:xfrm>
            <a:custGeom>
              <a:avLst/>
              <a:gdLst/>
              <a:ahLst/>
              <a:cxnLst/>
              <a:rect l="l" t="t" r="r" b="b"/>
              <a:pathLst>
                <a:path w="113055" h="122477" extrusionOk="0">
                  <a:moveTo>
                    <a:pt x="108157" y="99018"/>
                  </a:moveTo>
                  <a:lnTo>
                    <a:pt x="76689" y="123702"/>
                  </a:lnTo>
                  <a:lnTo>
                    <a:pt x="7066" y="19596"/>
                  </a:lnTo>
                  <a:lnTo>
                    <a:pt x="2308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7"/>
            <p:cNvSpPr/>
            <p:nvPr/>
          </p:nvSpPr>
          <p:spPr>
            <a:xfrm>
              <a:off x="2094164" y="1893681"/>
              <a:ext cx="489908" cy="527595"/>
            </a:xfrm>
            <a:custGeom>
              <a:avLst/>
              <a:gdLst/>
              <a:ahLst/>
              <a:cxnLst/>
              <a:rect l="l" t="t" r="r" b="b"/>
              <a:pathLst>
                <a:path w="489908" h="527595" extrusionOk="0">
                  <a:moveTo>
                    <a:pt x="239867" y="219894"/>
                  </a:moveTo>
                  <a:lnTo>
                    <a:pt x="344538" y="137457"/>
                  </a:lnTo>
                  <a:cubicBezTo>
                    <a:pt x="262195" y="174389"/>
                    <a:pt x="178722" y="145654"/>
                    <a:pt x="122854" y="114752"/>
                  </a:cubicBezTo>
                  <a:lnTo>
                    <a:pt x="200862" y="53325"/>
                  </a:lnTo>
                  <a:cubicBezTo>
                    <a:pt x="105424" y="96192"/>
                    <a:pt x="7537" y="7066"/>
                    <a:pt x="7537" y="7066"/>
                  </a:cubicBezTo>
                  <a:cubicBezTo>
                    <a:pt x="7537" y="7066"/>
                    <a:pt x="71225" y="123137"/>
                    <a:pt x="7066" y="205856"/>
                  </a:cubicBezTo>
                  <a:lnTo>
                    <a:pt x="85074" y="144429"/>
                  </a:lnTo>
                  <a:cubicBezTo>
                    <a:pt x="102033" y="206045"/>
                    <a:pt x="110324" y="293946"/>
                    <a:pt x="55115" y="365265"/>
                  </a:cubicBezTo>
                  <a:lnTo>
                    <a:pt x="159785" y="282829"/>
                  </a:lnTo>
                  <a:cubicBezTo>
                    <a:pt x="173070" y="357823"/>
                    <a:pt x="170243" y="449775"/>
                    <a:pt x="110512" y="526841"/>
                  </a:cubicBezTo>
                  <a:lnTo>
                    <a:pt x="299598" y="377984"/>
                  </a:lnTo>
                  <a:lnTo>
                    <a:pt x="488589" y="229127"/>
                  </a:lnTo>
                  <a:cubicBezTo>
                    <a:pt x="399652" y="269262"/>
                    <a:pt x="309584" y="250419"/>
                    <a:pt x="239867" y="21989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7"/>
            <p:cNvSpPr/>
            <p:nvPr/>
          </p:nvSpPr>
          <p:spPr>
            <a:xfrm>
              <a:off x="2193747" y="2001461"/>
              <a:ext cx="244954" cy="65949"/>
            </a:xfrm>
            <a:custGeom>
              <a:avLst/>
              <a:gdLst/>
              <a:ahLst/>
              <a:cxnLst/>
              <a:rect l="l" t="t" r="r" b="b"/>
              <a:pathLst>
                <a:path w="244954" h="65949" extrusionOk="0">
                  <a:moveTo>
                    <a:pt x="23176" y="7066"/>
                  </a:moveTo>
                  <a:lnTo>
                    <a:pt x="7066" y="19691"/>
                  </a:lnTo>
                  <a:cubicBezTo>
                    <a:pt x="62934" y="50593"/>
                    <a:pt x="146407" y="79422"/>
                    <a:pt x="228844" y="42396"/>
                  </a:cubicBezTo>
                  <a:lnTo>
                    <a:pt x="244954" y="29677"/>
                  </a:lnTo>
                  <a:cubicBezTo>
                    <a:pt x="162518" y="66703"/>
                    <a:pt x="79045" y="37968"/>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7"/>
            <p:cNvSpPr/>
            <p:nvPr/>
          </p:nvSpPr>
          <p:spPr>
            <a:xfrm>
              <a:off x="2310760" y="2106509"/>
              <a:ext cx="273218" cy="56528"/>
            </a:xfrm>
            <a:custGeom>
              <a:avLst/>
              <a:gdLst/>
              <a:ahLst/>
              <a:cxnLst/>
              <a:rect l="l" t="t" r="r" b="b"/>
              <a:pathLst>
                <a:path w="273218" h="56528" extrusionOk="0">
                  <a:moveTo>
                    <a:pt x="23176" y="7066"/>
                  </a:moveTo>
                  <a:lnTo>
                    <a:pt x="7066" y="19785"/>
                  </a:lnTo>
                  <a:cubicBezTo>
                    <a:pt x="76878" y="50310"/>
                    <a:pt x="166851" y="69153"/>
                    <a:pt x="255789" y="29206"/>
                  </a:cubicBezTo>
                  <a:lnTo>
                    <a:pt x="271899" y="16487"/>
                  </a:lnTo>
                  <a:cubicBezTo>
                    <a:pt x="182962" y="56434"/>
                    <a:pt x="92988" y="37591"/>
                    <a:pt x="23176"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7"/>
            <p:cNvSpPr/>
            <p:nvPr/>
          </p:nvSpPr>
          <p:spPr>
            <a:xfrm>
              <a:off x="2094541" y="1893775"/>
              <a:ext cx="207269" cy="75371"/>
            </a:xfrm>
            <a:custGeom>
              <a:avLst/>
              <a:gdLst/>
              <a:ahLst/>
              <a:cxnLst/>
              <a:rect l="l" t="t" r="r" b="b"/>
              <a:pathLst>
                <a:path w="207268" h="75370" extrusionOk="0">
                  <a:moveTo>
                    <a:pt x="184281" y="65949"/>
                  </a:moveTo>
                  <a:lnTo>
                    <a:pt x="200391" y="53231"/>
                  </a:lnTo>
                  <a:cubicBezTo>
                    <a:pt x="104953" y="96192"/>
                    <a:pt x="7066" y="7066"/>
                    <a:pt x="7066" y="7066"/>
                  </a:cubicBezTo>
                  <a:cubicBezTo>
                    <a:pt x="7066" y="7066"/>
                    <a:pt x="14697" y="21010"/>
                    <a:pt x="22046" y="42585"/>
                  </a:cubicBezTo>
                  <a:cubicBezTo>
                    <a:pt x="58506" y="65667"/>
                    <a:pt x="121912" y="94025"/>
                    <a:pt x="184281" y="65949"/>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7"/>
            <p:cNvSpPr/>
            <p:nvPr/>
          </p:nvSpPr>
          <p:spPr>
            <a:xfrm>
              <a:off x="3291519" y="1474148"/>
              <a:ext cx="94213" cy="141320"/>
            </a:xfrm>
            <a:custGeom>
              <a:avLst/>
              <a:gdLst/>
              <a:ahLst/>
              <a:cxnLst/>
              <a:rect l="l" t="t" r="r" b="b"/>
              <a:pathLst>
                <a:path w="94213" h="141320" extrusionOk="0">
                  <a:moveTo>
                    <a:pt x="92894" y="116825"/>
                  </a:moveTo>
                  <a:lnTo>
                    <a:pt x="56245" y="135385"/>
                  </a:lnTo>
                  <a:lnTo>
                    <a:pt x="7066" y="16487"/>
                  </a:lnTo>
                  <a:lnTo>
                    <a:pt x="25720"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7"/>
            <p:cNvSpPr/>
            <p:nvPr/>
          </p:nvSpPr>
          <p:spPr>
            <a:xfrm>
              <a:off x="3058906" y="1081655"/>
              <a:ext cx="489908" cy="555859"/>
            </a:xfrm>
            <a:custGeom>
              <a:avLst/>
              <a:gdLst/>
              <a:ahLst/>
              <a:cxnLst/>
              <a:rect l="l" t="t" r="r" b="b"/>
              <a:pathLst>
                <a:path w="489908" h="555859" extrusionOk="0">
                  <a:moveTo>
                    <a:pt x="238736" y="268131"/>
                  </a:moveTo>
                  <a:lnTo>
                    <a:pt x="360836" y="206139"/>
                  </a:lnTo>
                  <a:cubicBezTo>
                    <a:pt x="270392" y="226866"/>
                    <a:pt x="192100" y="181078"/>
                    <a:pt x="141979" y="138682"/>
                  </a:cubicBezTo>
                  <a:lnTo>
                    <a:pt x="232895" y="92518"/>
                  </a:lnTo>
                  <a:cubicBezTo>
                    <a:pt x="128130" y="116448"/>
                    <a:pt x="47484" y="7066"/>
                    <a:pt x="47484" y="7066"/>
                  </a:cubicBezTo>
                  <a:cubicBezTo>
                    <a:pt x="47484" y="7066"/>
                    <a:pt x="88278" y="136798"/>
                    <a:pt x="7066" y="207270"/>
                  </a:cubicBezTo>
                  <a:lnTo>
                    <a:pt x="97982" y="161105"/>
                  </a:lnTo>
                  <a:cubicBezTo>
                    <a:pt x="102692" y="226583"/>
                    <a:pt x="93365" y="316840"/>
                    <a:pt x="23365" y="377607"/>
                  </a:cubicBezTo>
                  <a:lnTo>
                    <a:pt x="145371" y="315615"/>
                  </a:lnTo>
                  <a:cubicBezTo>
                    <a:pt x="143675" y="393906"/>
                    <a:pt x="122383" y="485859"/>
                    <a:pt x="46636" y="551525"/>
                  </a:cubicBezTo>
                  <a:lnTo>
                    <a:pt x="267000" y="439600"/>
                  </a:lnTo>
                  <a:lnTo>
                    <a:pt x="487365" y="327674"/>
                  </a:lnTo>
                  <a:cubicBezTo>
                    <a:pt x="389760" y="350003"/>
                    <a:pt x="302895" y="312977"/>
                    <a:pt x="238736" y="26813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7"/>
            <p:cNvSpPr/>
            <p:nvPr/>
          </p:nvSpPr>
          <p:spPr>
            <a:xfrm>
              <a:off x="3174977" y="1213271"/>
              <a:ext cx="244954" cy="94213"/>
            </a:xfrm>
            <a:custGeom>
              <a:avLst/>
              <a:gdLst/>
              <a:ahLst/>
              <a:cxnLst/>
              <a:rect l="l" t="t" r="r" b="b"/>
              <a:pathLst>
                <a:path w="244954" h="94213" extrusionOk="0">
                  <a:moveTo>
                    <a:pt x="25814" y="7066"/>
                  </a:moveTo>
                  <a:lnTo>
                    <a:pt x="7066" y="16582"/>
                  </a:lnTo>
                  <a:cubicBezTo>
                    <a:pt x="57187" y="58978"/>
                    <a:pt x="135479" y="104765"/>
                    <a:pt x="225923" y="84038"/>
                  </a:cubicBezTo>
                  <a:lnTo>
                    <a:pt x="244672" y="74523"/>
                  </a:lnTo>
                  <a:cubicBezTo>
                    <a:pt x="154227" y="95250"/>
                    <a:pt x="75936" y="4946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7"/>
            <p:cNvSpPr/>
            <p:nvPr/>
          </p:nvSpPr>
          <p:spPr>
            <a:xfrm>
              <a:off x="3271828" y="1342720"/>
              <a:ext cx="273218" cy="84792"/>
            </a:xfrm>
            <a:custGeom>
              <a:avLst/>
              <a:gdLst/>
              <a:ahLst/>
              <a:cxnLst/>
              <a:rect l="l" t="t" r="r" b="b"/>
              <a:pathLst>
                <a:path w="273218" h="84792" extrusionOk="0">
                  <a:moveTo>
                    <a:pt x="25814" y="7066"/>
                  </a:moveTo>
                  <a:lnTo>
                    <a:pt x="7066" y="16582"/>
                  </a:lnTo>
                  <a:cubicBezTo>
                    <a:pt x="71225" y="61333"/>
                    <a:pt x="158090" y="98453"/>
                    <a:pt x="255789" y="76124"/>
                  </a:cubicBezTo>
                  <a:lnTo>
                    <a:pt x="274537" y="66609"/>
                  </a:lnTo>
                  <a:cubicBezTo>
                    <a:pt x="176838" y="88937"/>
                    <a:pt x="89973" y="5191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7"/>
            <p:cNvSpPr/>
            <p:nvPr/>
          </p:nvSpPr>
          <p:spPr>
            <a:xfrm>
              <a:off x="3099230" y="1081655"/>
              <a:ext cx="197848" cy="103635"/>
            </a:xfrm>
            <a:custGeom>
              <a:avLst/>
              <a:gdLst/>
              <a:ahLst/>
              <a:cxnLst/>
              <a:rect l="l" t="t" r="r" b="b"/>
              <a:pathLst>
                <a:path w="197847" h="103634" extrusionOk="0">
                  <a:moveTo>
                    <a:pt x="173729" y="102033"/>
                  </a:moveTo>
                  <a:lnTo>
                    <a:pt x="192572" y="92518"/>
                  </a:lnTo>
                  <a:cubicBezTo>
                    <a:pt x="87712" y="116542"/>
                    <a:pt x="7066" y="7066"/>
                    <a:pt x="7066" y="7066"/>
                  </a:cubicBezTo>
                  <a:cubicBezTo>
                    <a:pt x="7066" y="7066"/>
                    <a:pt x="11965" y="22611"/>
                    <a:pt x="14980" y="45882"/>
                  </a:cubicBezTo>
                  <a:cubicBezTo>
                    <a:pt x="47107" y="76407"/>
                    <a:pt x="105236" y="117672"/>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7"/>
            <p:cNvSpPr/>
            <p:nvPr/>
          </p:nvSpPr>
          <p:spPr>
            <a:xfrm>
              <a:off x="3741858" y="1236448"/>
              <a:ext cx="75371" cy="141320"/>
            </a:xfrm>
            <a:custGeom>
              <a:avLst/>
              <a:gdLst/>
              <a:ahLst/>
              <a:cxnLst/>
              <a:rect l="l" t="t" r="r" b="b"/>
              <a:pathLst>
                <a:path w="75370" h="141320" extrusionOk="0">
                  <a:moveTo>
                    <a:pt x="68305" y="129072"/>
                  </a:moveTo>
                  <a:lnTo>
                    <a:pt x="28453" y="139059"/>
                  </a:lnTo>
                  <a:lnTo>
                    <a:pt x="7066" y="12154"/>
                  </a:lnTo>
                  <a:lnTo>
                    <a:pt x="27322"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7"/>
            <p:cNvSpPr/>
            <p:nvPr/>
          </p:nvSpPr>
          <p:spPr>
            <a:xfrm>
              <a:off x="3521870" y="806646"/>
              <a:ext cx="489908" cy="537017"/>
            </a:xfrm>
            <a:custGeom>
              <a:avLst/>
              <a:gdLst/>
              <a:ahLst/>
              <a:cxnLst/>
              <a:rect l="l" t="t" r="r" b="b"/>
              <a:pathLst>
                <a:path w="489908" h="537016" extrusionOk="0">
                  <a:moveTo>
                    <a:pt x="257673" y="304404"/>
                  </a:moveTo>
                  <a:lnTo>
                    <a:pt x="390514" y="271335"/>
                  </a:lnTo>
                  <a:cubicBezTo>
                    <a:pt x="297714" y="271240"/>
                    <a:pt x="231670" y="209154"/>
                    <a:pt x="192289" y="156583"/>
                  </a:cubicBezTo>
                  <a:lnTo>
                    <a:pt x="291213" y="131899"/>
                  </a:lnTo>
                  <a:cubicBezTo>
                    <a:pt x="183716" y="131805"/>
                    <a:pt x="129543" y="7066"/>
                    <a:pt x="129543" y="7066"/>
                  </a:cubicBezTo>
                  <a:cubicBezTo>
                    <a:pt x="129543" y="7066"/>
                    <a:pt x="140284" y="142639"/>
                    <a:pt x="45317" y="193138"/>
                  </a:cubicBezTo>
                  <a:lnTo>
                    <a:pt x="144335" y="168454"/>
                  </a:lnTo>
                  <a:cubicBezTo>
                    <a:pt x="134254" y="233272"/>
                    <a:pt x="105048" y="319195"/>
                    <a:pt x="23177" y="362722"/>
                  </a:cubicBezTo>
                  <a:lnTo>
                    <a:pt x="156017" y="329653"/>
                  </a:lnTo>
                  <a:cubicBezTo>
                    <a:pt x="136892" y="405495"/>
                    <a:pt x="95532" y="490475"/>
                    <a:pt x="7066" y="537488"/>
                  </a:cubicBezTo>
                  <a:lnTo>
                    <a:pt x="246933" y="477662"/>
                  </a:lnTo>
                  <a:lnTo>
                    <a:pt x="486800" y="417931"/>
                  </a:lnTo>
                  <a:cubicBezTo>
                    <a:pt x="386557" y="418025"/>
                    <a:pt x="310150" y="362439"/>
                    <a:pt x="257673" y="304404"/>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7"/>
            <p:cNvSpPr/>
            <p:nvPr/>
          </p:nvSpPr>
          <p:spPr>
            <a:xfrm>
              <a:off x="3686554" y="956163"/>
              <a:ext cx="226112" cy="131899"/>
            </a:xfrm>
            <a:custGeom>
              <a:avLst/>
              <a:gdLst/>
              <a:ahLst/>
              <a:cxnLst/>
              <a:rect l="l" t="t" r="r" b="b"/>
              <a:pathLst>
                <a:path w="226111" h="131898" extrusionOk="0">
                  <a:moveTo>
                    <a:pt x="27510" y="7066"/>
                  </a:moveTo>
                  <a:lnTo>
                    <a:pt x="7066" y="12153"/>
                  </a:lnTo>
                  <a:cubicBezTo>
                    <a:pt x="46447" y="64630"/>
                    <a:pt x="112491" y="126811"/>
                    <a:pt x="205291" y="126905"/>
                  </a:cubicBezTo>
                  <a:lnTo>
                    <a:pt x="225735" y="121818"/>
                  </a:lnTo>
                  <a:cubicBezTo>
                    <a:pt x="133029" y="121724"/>
                    <a:pt x="66891" y="59637"/>
                    <a:pt x="27510"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7"/>
            <p:cNvSpPr/>
            <p:nvPr/>
          </p:nvSpPr>
          <p:spPr>
            <a:xfrm>
              <a:off x="3751938" y="1103984"/>
              <a:ext cx="254376" cy="131899"/>
            </a:xfrm>
            <a:custGeom>
              <a:avLst/>
              <a:gdLst/>
              <a:ahLst/>
              <a:cxnLst/>
              <a:rect l="l" t="t" r="r" b="b"/>
              <a:pathLst>
                <a:path w="254375" h="131898" extrusionOk="0">
                  <a:moveTo>
                    <a:pt x="27510" y="7066"/>
                  </a:moveTo>
                  <a:lnTo>
                    <a:pt x="7066" y="12154"/>
                  </a:lnTo>
                  <a:cubicBezTo>
                    <a:pt x="59543" y="70189"/>
                    <a:pt x="135950" y="125775"/>
                    <a:pt x="236192" y="125775"/>
                  </a:cubicBezTo>
                  <a:lnTo>
                    <a:pt x="256637" y="120687"/>
                  </a:lnTo>
                  <a:cubicBezTo>
                    <a:pt x="156394" y="120687"/>
                    <a:pt x="80081" y="65102"/>
                    <a:pt x="27510"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7"/>
            <p:cNvSpPr/>
            <p:nvPr/>
          </p:nvSpPr>
          <p:spPr>
            <a:xfrm>
              <a:off x="3643405" y="806740"/>
              <a:ext cx="169584" cy="141320"/>
            </a:xfrm>
            <a:custGeom>
              <a:avLst/>
              <a:gdLst/>
              <a:ahLst/>
              <a:cxnLst/>
              <a:rect l="l" t="t" r="r" b="b"/>
              <a:pathLst>
                <a:path w="169583" h="141320" extrusionOk="0">
                  <a:moveTo>
                    <a:pt x="149234" y="136892"/>
                  </a:moveTo>
                  <a:lnTo>
                    <a:pt x="169678" y="131805"/>
                  </a:lnTo>
                  <a:cubicBezTo>
                    <a:pt x="62180" y="131710"/>
                    <a:pt x="8008" y="7066"/>
                    <a:pt x="8008" y="7066"/>
                  </a:cubicBezTo>
                  <a:cubicBezTo>
                    <a:pt x="8008" y="7066"/>
                    <a:pt x="9327" y="23365"/>
                    <a:pt x="7066" y="46730"/>
                  </a:cubicBezTo>
                  <a:cubicBezTo>
                    <a:pt x="31467" y="83567"/>
                    <a:pt x="78951" y="136892"/>
                    <a:pt x="149234" y="136892"/>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7"/>
            <p:cNvSpPr/>
            <p:nvPr/>
          </p:nvSpPr>
          <p:spPr>
            <a:xfrm>
              <a:off x="2946228" y="1536235"/>
              <a:ext cx="94213" cy="141320"/>
            </a:xfrm>
            <a:custGeom>
              <a:avLst/>
              <a:gdLst/>
              <a:ahLst/>
              <a:cxnLst/>
              <a:rect l="l" t="t" r="r" b="b"/>
              <a:pathLst>
                <a:path w="94213" h="141320" extrusionOk="0">
                  <a:moveTo>
                    <a:pt x="92894" y="116825"/>
                  </a:moveTo>
                  <a:lnTo>
                    <a:pt x="56339" y="135479"/>
                  </a:lnTo>
                  <a:lnTo>
                    <a:pt x="7066" y="16582"/>
                  </a:lnTo>
                  <a:lnTo>
                    <a:pt x="25720"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7"/>
            <p:cNvSpPr/>
            <p:nvPr/>
          </p:nvSpPr>
          <p:spPr>
            <a:xfrm>
              <a:off x="2713427" y="1143742"/>
              <a:ext cx="489908" cy="555859"/>
            </a:xfrm>
            <a:custGeom>
              <a:avLst/>
              <a:gdLst/>
              <a:ahLst/>
              <a:cxnLst/>
              <a:rect l="l" t="t" r="r" b="b"/>
              <a:pathLst>
                <a:path w="489908" h="555859" extrusionOk="0">
                  <a:moveTo>
                    <a:pt x="238925" y="268131"/>
                  </a:moveTo>
                  <a:lnTo>
                    <a:pt x="360931" y="206139"/>
                  </a:lnTo>
                  <a:cubicBezTo>
                    <a:pt x="270486" y="226866"/>
                    <a:pt x="192195" y="181078"/>
                    <a:pt x="142074" y="138682"/>
                  </a:cubicBezTo>
                  <a:lnTo>
                    <a:pt x="232989" y="92518"/>
                  </a:lnTo>
                  <a:cubicBezTo>
                    <a:pt x="128130" y="116448"/>
                    <a:pt x="47484" y="7066"/>
                    <a:pt x="47484" y="7066"/>
                  </a:cubicBezTo>
                  <a:cubicBezTo>
                    <a:pt x="47484" y="7066"/>
                    <a:pt x="88278" y="136798"/>
                    <a:pt x="7066" y="207270"/>
                  </a:cubicBezTo>
                  <a:lnTo>
                    <a:pt x="97982" y="161105"/>
                  </a:lnTo>
                  <a:cubicBezTo>
                    <a:pt x="102693" y="226583"/>
                    <a:pt x="93365" y="316840"/>
                    <a:pt x="23365" y="377607"/>
                  </a:cubicBezTo>
                  <a:lnTo>
                    <a:pt x="145371" y="315615"/>
                  </a:lnTo>
                  <a:cubicBezTo>
                    <a:pt x="143675" y="393906"/>
                    <a:pt x="122383" y="485859"/>
                    <a:pt x="46636" y="551525"/>
                  </a:cubicBezTo>
                  <a:lnTo>
                    <a:pt x="267000" y="439600"/>
                  </a:lnTo>
                  <a:lnTo>
                    <a:pt x="487365" y="327674"/>
                  </a:lnTo>
                  <a:cubicBezTo>
                    <a:pt x="390043" y="350003"/>
                    <a:pt x="303084" y="312977"/>
                    <a:pt x="238925" y="268131"/>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7"/>
            <p:cNvSpPr/>
            <p:nvPr/>
          </p:nvSpPr>
          <p:spPr>
            <a:xfrm>
              <a:off x="2829780" y="1275452"/>
              <a:ext cx="244954" cy="94213"/>
            </a:xfrm>
            <a:custGeom>
              <a:avLst/>
              <a:gdLst/>
              <a:ahLst/>
              <a:cxnLst/>
              <a:rect l="l" t="t" r="r" b="b"/>
              <a:pathLst>
                <a:path w="244954" h="94213" extrusionOk="0">
                  <a:moveTo>
                    <a:pt x="25815" y="7066"/>
                  </a:moveTo>
                  <a:lnTo>
                    <a:pt x="7066" y="16582"/>
                  </a:lnTo>
                  <a:cubicBezTo>
                    <a:pt x="57187" y="58978"/>
                    <a:pt x="135479" y="104765"/>
                    <a:pt x="225923" y="84038"/>
                  </a:cubicBezTo>
                  <a:lnTo>
                    <a:pt x="244672" y="74523"/>
                  </a:lnTo>
                  <a:cubicBezTo>
                    <a:pt x="154227" y="95156"/>
                    <a:pt x="75936" y="49368"/>
                    <a:pt x="25815"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7"/>
            <p:cNvSpPr/>
            <p:nvPr/>
          </p:nvSpPr>
          <p:spPr>
            <a:xfrm>
              <a:off x="2926537" y="1404807"/>
              <a:ext cx="273218" cy="84792"/>
            </a:xfrm>
            <a:custGeom>
              <a:avLst/>
              <a:gdLst/>
              <a:ahLst/>
              <a:cxnLst/>
              <a:rect l="l" t="t" r="r" b="b"/>
              <a:pathLst>
                <a:path w="273218" h="84792" extrusionOk="0">
                  <a:moveTo>
                    <a:pt x="25814" y="7066"/>
                  </a:moveTo>
                  <a:lnTo>
                    <a:pt x="7066" y="16582"/>
                  </a:lnTo>
                  <a:cubicBezTo>
                    <a:pt x="71225" y="61333"/>
                    <a:pt x="158090" y="98453"/>
                    <a:pt x="255789" y="76124"/>
                  </a:cubicBezTo>
                  <a:lnTo>
                    <a:pt x="274537" y="66609"/>
                  </a:lnTo>
                  <a:cubicBezTo>
                    <a:pt x="176838" y="88937"/>
                    <a:pt x="89973" y="51912"/>
                    <a:pt x="25814"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7"/>
            <p:cNvSpPr/>
            <p:nvPr/>
          </p:nvSpPr>
          <p:spPr>
            <a:xfrm>
              <a:off x="2754033" y="1143742"/>
              <a:ext cx="197848" cy="103635"/>
            </a:xfrm>
            <a:custGeom>
              <a:avLst/>
              <a:gdLst/>
              <a:ahLst/>
              <a:cxnLst/>
              <a:rect l="l" t="t" r="r" b="b"/>
              <a:pathLst>
                <a:path w="197847" h="103634" extrusionOk="0">
                  <a:moveTo>
                    <a:pt x="173729" y="102033"/>
                  </a:moveTo>
                  <a:lnTo>
                    <a:pt x="192572" y="92518"/>
                  </a:lnTo>
                  <a:cubicBezTo>
                    <a:pt x="87713" y="116542"/>
                    <a:pt x="7066" y="7066"/>
                    <a:pt x="7066" y="7066"/>
                  </a:cubicBezTo>
                  <a:cubicBezTo>
                    <a:pt x="7066" y="7066"/>
                    <a:pt x="11965" y="22611"/>
                    <a:pt x="14980" y="45882"/>
                  </a:cubicBezTo>
                  <a:cubicBezTo>
                    <a:pt x="47013" y="76407"/>
                    <a:pt x="105142" y="117767"/>
                    <a:pt x="173729" y="102033"/>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7"/>
            <p:cNvSpPr/>
            <p:nvPr/>
          </p:nvSpPr>
          <p:spPr>
            <a:xfrm>
              <a:off x="1766490" y="2360696"/>
              <a:ext cx="122477" cy="131899"/>
            </a:xfrm>
            <a:custGeom>
              <a:avLst/>
              <a:gdLst/>
              <a:ahLst/>
              <a:cxnLst/>
              <a:rect l="l" t="t" r="r" b="b"/>
              <a:pathLst>
                <a:path w="122477" h="131898" extrusionOk="0">
                  <a:moveTo>
                    <a:pt x="123231" y="100620"/>
                  </a:moveTo>
                  <a:lnTo>
                    <a:pt x="91010" y="129920"/>
                  </a:lnTo>
                  <a:lnTo>
                    <a:pt x="7066" y="22046"/>
                  </a:lnTo>
                  <a:lnTo>
                    <a:pt x="23553"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7"/>
            <p:cNvSpPr/>
            <p:nvPr/>
          </p:nvSpPr>
          <p:spPr>
            <a:xfrm>
              <a:off x="1456247" y="2018042"/>
              <a:ext cx="546436" cy="565281"/>
            </a:xfrm>
            <a:custGeom>
              <a:avLst/>
              <a:gdLst/>
              <a:ahLst/>
              <a:cxnLst/>
              <a:rect l="l" t="t" r="r" b="b"/>
              <a:pathLst>
                <a:path w="546436" h="565280" extrusionOk="0">
                  <a:moveTo>
                    <a:pt x="276704" y="220648"/>
                  </a:moveTo>
                  <a:lnTo>
                    <a:pt x="384201" y="122760"/>
                  </a:lnTo>
                  <a:cubicBezTo>
                    <a:pt x="297431" y="169396"/>
                    <a:pt x="204348" y="144618"/>
                    <a:pt x="141037" y="115317"/>
                  </a:cubicBezTo>
                  <a:lnTo>
                    <a:pt x="221118" y="42396"/>
                  </a:lnTo>
                  <a:cubicBezTo>
                    <a:pt x="120499" y="96474"/>
                    <a:pt x="7066" y="7066"/>
                    <a:pt x="7066" y="7066"/>
                  </a:cubicBezTo>
                  <a:cubicBezTo>
                    <a:pt x="7066" y="7066"/>
                    <a:pt x="85451" y="128413"/>
                    <a:pt x="22046" y="223474"/>
                  </a:cubicBezTo>
                  <a:lnTo>
                    <a:pt x="102221" y="150553"/>
                  </a:lnTo>
                  <a:cubicBezTo>
                    <a:pt x="125492" y="216314"/>
                    <a:pt x="141414" y="311281"/>
                    <a:pt x="86770" y="393341"/>
                  </a:cubicBezTo>
                  <a:lnTo>
                    <a:pt x="194267" y="295453"/>
                  </a:lnTo>
                  <a:cubicBezTo>
                    <a:pt x="214618" y="376100"/>
                    <a:pt x="218669" y="476343"/>
                    <a:pt x="159691" y="564904"/>
                  </a:cubicBezTo>
                  <a:lnTo>
                    <a:pt x="353865" y="388159"/>
                  </a:lnTo>
                  <a:lnTo>
                    <a:pt x="548038" y="211415"/>
                  </a:lnTo>
                  <a:cubicBezTo>
                    <a:pt x="454484" y="262008"/>
                    <a:pt x="354995" y="248535"/>
                    <a:pt x="276704" y="220648"/>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7"/>
            <p:cNvSpPr/>
            <p:nvPr/>
          </p:nvSpPr>
          <p:spPr>
            <a:xfrm>
              <a:off x="1573730" y="2126388"/>
              <a:ext cx="273218" cy="56528"/>
            </a:xfrm>
            <a:custGeom>
              <a:avLst/>
              <a:gdLst/>
              <a:ahLst/>
              <a:cxnLst/>
              <a:rect l="l" t="t" r="r" b="b"/>
              <a:pathLst>
                <a:path w="273218" h="56528" extrusionOk="0">
                  <a:moveTo>
                    <a:pt x="23647" y="7066"/>
                  </a:moveTo>
                  <a:lnTo>
                    <a:pt x="7066" y="22140"/>
                  </a:lnTo>
                  <a:cubicBezTo>
                    <a:pt x="70283" y="51440"/>
                    <a:pt x="163366" y="76219"/>
                    <a:pt x="250230" y="29583"/>
                  </a:cubicBezTo>
                  <a:lnTo>
                    <a:pt x="266812" y="14509"/>
                  </a:lnTo>
                  <a:cubicBezTo>
                    <a:pt x="179947" y="61144"/>
                    <a:pt x="86865" y="36366"/>
                    <a:pt x="23647"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7"/>
            <p:cNvSpPr/>
            <p:nvPr/>
          </p:nvSpPr>
          <p:spPr>
            <a:xfrm>
              <a:off x="1709303" y="2222580"/>
              <a:ext cx="301482" cy="56528"/>
            </a:xfrm>
            <a:custGeom>
              <a:avLst/>
              <a:gdLst/>
              <a:ahLst/>
              <a:cxnLst/>
              <a:rect l="l" t="t" r="r" b="b"/>
              <a:pathLst>
                <a:path w="301482" h="56528" extrusionOk="0">
                  <a:moveTo>
                    <a:pt x="23647" y="16205"/>
                  </a:moveTo>
                  <a:lnTo>
                    <a:pt x="7066" y="31279"/>
                  </a:lnTo>
                  <a:cubicBezTo>
                    <a:pt x="85357" y="59072"/>
                    <a:pt x="184846" y="72544"/>
                    <a:pt x="278588" y="22140"/>
                  </a:cubicBezTo>
                  <a:lnTo>
                    <a:pt x="295170" y="7066"/>
                  </a:lnTo>
                  <a:cubicBezTo>
                    <a:pt x="201333" y="57470"/>
                    <a:pt x="101939" y="43998"/>
                    <a:pt x="23647" y="16205"/>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7"/>
            <p:cNvSpPr/>
            <p:nvPr/>
          </p:nvSpPr>
          <p:spPr>
            <a:xfrm>
              <a:off x="1456341" y="2018231"/>
              <a:ext cx="226112" cy="75371"/>
            </a:xfrm>
            <a:custGeom>
              <a:avLst/>
              <a:gdLst/>
              <a:ahLst/>
              <a:cxnLst/>
              <a:rect l="l" t="t" r="r" b="b"/>
              <a:pathLst>
                <a:path w="226111" h="75370" extrusionOk="0">
                  <a:moveTo>
                    <a:pt x="204537" y="57376"/>
                  </a:moveTo>
                  <a:lnTo>
                    <a:pt x="221118" y="42302"/>
                  </a:lnTo>
                  <a:cubicBezTo>
                    <a:pt x="120499" y="96380"/>
                    <a:pt x="7066" y="7066"/>
                    <a:pt x="7066" y="7066"/>
                  </a:cubicBezTo>
                  <a:cubicBezTo>
                    <a:pt x="7066" y="7066"/>
                    <a:pt x="16487" y="21669"/>
                    <a:pt x="26097" y="44657"/>
                  </a:cubicBezTo>
                  <a:cubicBezTo>
                    <a:pt x="67645" y="66797"/>
                    <a:pt x="138870" y="92706"/>
                    <a:pt x="204537" y="5737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7"/>
            <p:cNvSpPr/>
            <p:nvPr/>
          </p:nvSpPr>
          <p:spPr>
            <a:xfrm>
              <a:off x="1355250" y="3060514"/>
              <a:ext cx="122477" cy="131899"/>
            </a:xfrm>
            <a:custGeom>
              <a:avLst/>
              <a:gdLst/>
              <a:ahLst/>
              <a:cxnLst/>
              <a:rect l="l" t="t" r="r" b="b"/>
              <a:pathLst>
                <a:path w="122477" h="131898" extrusionOk="0">
                  <a:moveTo>
                    <a:pt x="123231" y="100620"/>
                  </a:moveTo>
                  <a:lnTo>
                    <a:pt x="90916" y="129920"/>
                  </a:lnTo>
                  <a:lnTo>
                    <a:pt x="7066" y="22046"/>
                  </a:lnTo>
                  <a:lnTo>
                    <a:pt x="23459" y="7066"/>
                  </a:lnTo>
                  <a:close/>
                </a:path>
              </a:pathLst>
            </a:custGeom>
            <a:solidFill>
              <a:srgbClr val="4C35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7"/>
            <p:cNvSpPr/>
            <p:nvPr/>
          </p:nvSpPr>
          <p:spPr>
            <a:xfrm>
              <a:off x="1045006" y="2717954"/>
              <a:ext cx="546436" cy="565281"/>
            </a:xfrm>
            <a:custGeom>
              <a:avLst/>
              <a:gdLst/>
              <a:ahLst/>
              <a:cxnLst/>
              <a:rect l="l" t="t" r="r" b="b"/>
              <a:pathLst>
                <a:path w="546436" h="565280" extrusionOk="0">
                  <a:moveTo>
                    <a:pt x="276704" y="220648"/>
                  </a:moveTo>
                  <a:lnTo>
                    <a:pt x="384201" y="122760"/>
                  </a:lnTo>
                  <a:cubicBezTo>
                    <a:pt x="297431" y="169396"/>
                    <a:pt x="204348" y="144617"/>
                    <a:pt x="141037" y="115317"/>
                  </a:cubicBezTo>
                  <a:lnTo>
                    <a:pt x="221118" y="42396"/>
                  </a:lnTo>
                  <a:cubicBezTo>
                    <a:pt x="120499" y="96474"/>
                    <a:pt x="7066" y="7066"/>
                    <a:pt x="7066" y="7066"/>
                  </a:cubicBezTo>
                  <a:cubicBezTo>
                    <a:pt x="7066" y="7066"/>
                    <a:pt x="85357" y="128413"/>
                    <a:pt x="22046" y="223474"/>
                  </a:cubicBezTo>
                  <a:lnTo>
                    <a:pt x="102127" y="150553"/>
                  </a:lnTo>
                  <a:cubicBezTo>
                    <a:pt x="125398" y="216314"/>
                    <a:pt x="141320" y="311281"/>
                    <a:pt x="86676" y="393341"/>
                  </a:cubicBezTo>
                  <a:lnTo>
                    <a:pt x="194173" y="295453"/>
                  </a:lnTo>
                  <a:cubicBezTo>
                    <a:pt x="214523" y="376100"/>
                    <a:pt x="218575" y="476343"/>
                    <a:pt x="159597" y="564904"/>
                  </a:cubicBezTo>
                  <a:lnTo>
                    <a:pt x="353770" y="388159"/>
                  </a:lnTo>
                  <a:lnTo>
                    <a:pt x="547944" y="211415"/>
                  </a:lnTo>
                  <a:cubicBezTo>
                    <a:pt x="454390" y="261913"/>
                    <a:pt x="354995" y="248441"/>
                    <a:pt x="276704" y="220648"/>
                  </a:cubicBezTo>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7"/>
            <p:cNvSpPr/>
            <p:nvPr/>
          </p:nvSpPr>
          <p:spPr>
            <a:xfrm>
              <a:off x="1162396" y="2826205"/>
              <a:ext cx="273218" cy="56528"/>
            </a:xfrm>
            <a:custGeom>
              <a:avLst/>
              <a:gdLst/>
              <a:ahLst/>
              <a:cxnLst/>
              <a:rect l="l" t="t" r="r" b="b"/>
              <a:pathLst>
                <a:path w="273218" h="56528" extrusionOk="0">
                  <a:moveTo>
                    <a:pt x="23648" y="7066"/>
                  </a:moveTo>
                  <a:lnTo>
                    <a:pt x="7066" y="22140"/>
                  </a:lnTo>
                  <a:cubicBezTo>
                    <a:pt x="70283" y="51440"/>
                    <a:pt x="163460" y="76219"/>
                    <a:pt x="250230" y="29583"/>
                  </a:cubicBezTo>
                  <a:lnTo>
                    <a:pt x="266812" y="14509"/>
                  </a:lnTo>
                  <a:cubicBezTo>
                    <a:pt x="180041" y="61144"/>
                    <a:pt x="86959" y="36366"/>
                    <a:pt x="23648" y="7066"/>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7"/>
            <p:cNvSpPr/>
            <p:nvPr/>
          </p:nvSpPr>
          <p:spPr>
            <a:xfrm>
              <a:off x="1297968" y="2922397"/>
              <a:ext cx="301482" cy="56528"/>
            </a:xfrm>
            <a:custGeom>
              <a:avLst/>
              <a:gdLst/>
              <a:ahLst/>
              <a:cxnLst/>
              <a:rect l="l" t="t" r="r" b="b"/>
              <a:pathLst>
                <a:path w="301482" h="56528" extrusionOk="0">
                  <a:moveTo>
                    <a:pt x="23648" y="16205"/>
                  </a:moveTo>
                  <a:lnTo>
                    <a:pt x="7066" y="31279"/>
                  </a:lnTo>
                  <a:cubicBezTo>
                    <a:pt x="85357" y="59072"/>
                    <a:pt x="184846" y="72544"/>
                    <a:pt x="278588" y="22140"/>
                  </a:cubicBezTo>
                  <a:lnTo>
                    <a:pt x="295170" y="7066"/>
                  </a:lnTo>
                  <a:cubicBezTo>
                    <a:pt x="201428" y="57470"/>
                    <a:pt x="102033" y="43998"/>
                    <a:pt x="23648" y="16205"/>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7"/>
            <p:cNvSpPr/>
            <p:nvPr/>
          </p:nvSpPr>
          <p:spPr>
            <a:xfrm>
              <a:off x="1045100" y="2717954"/>
              <a:ext cx="226112" cy="75371"/>
            </a:xfrm>
            <a:custGeom>
              <a:avLst/>
              <a:gdLst/>
              <a:ahLst/>
              <a:cxnLst/>
              <a:rect l="l" t="t" r="r" b="b"/>
              <a:pathLst>
                <a:path w="226111" h="75370" extrusionOk="0">
                  <a:moveTo>
                    <a:pt x="204537" y="57470"/>
                  </a:moveTo>
                  <a:lnTo>
                    <a:pt x="221118" y="42396"/>
                  </a:lnTo>
                  <a:cubicBezTo>
                    <a:pt x="120499" y="96474"/>
                    <a:pt x="7066" y="7066"/>
                    <a:pt x="7066" y="7066"/>
                  </a:cubicBezTo>
                  <a:cubicBezTo>
                    <a:pt x="7066" y="7066"/>
                    <a:pt x="16487" y="21669"/>
                    <a:pt x="26097" y="44657"/>
                  </a:cubicBezTo>
                  <a:cubicBezTo>
                    <a:pt x="67551" y="66891"/>
                    <a:pt x="138776" y="92800"/>
                    <a:pt x="204537" y="57470"/>
                  </a:cubicBezTo>
                </a:path>
              </a:pathLst>
            </a:custGeom>
            <a:solidFill>
              <a:srgbClr val="ACD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7"/>
            <p:cNvSpPr/>
            <p:nvPr/>
          </p:nvSpPr>
          <p:spPr>
            <a:xfrm>
              <a:off x="695260" y="4253444"/>
              <a:ext cx="1347248" cy="3137307"/>
            </a:xfrm>
            <a:custGeom>
              <a:avLst/>
              <a:gdLst/>
              <a:ahLst/>
              <a:cxnLst/>
              <a:rect l="l" t="t" r="r" b="b"/>
              <a:pathLst>
                <a:path w="1347248" h="3137306" extrusionOk="0">
                  <a:moveTo>
                    <a:pt x="27255" y="7066"/>
                  </a:moveTo>
                  <a:cubicBezTo>
                    <a:pt x="94805" y="36743"/>
                    <a:pt x="332599" y="407567"/>
                    <a:pt x="375372" y="481902"/>
                  </a:cubicBezTo>
                  <a:cubicBezTo>
                    <a:pt x="457526" y="624352"/>
                    <a:pt x="452156" y="783950"/>
                    <a:pt x="464027" y="945432"/>
                  </a:cubicBezTo>
                  <a:cubicBezTo>
                    <a:pt x="673463" y="866669"/>
                    <a:pt x="581416" y="1104181"/>
                    <a:pt x="630878" y="1197076"/>
                  </a:cubicBezTo>
                  <a:cubicBezTo>
                    <a:pt x="695132" y="1317669"/>
                    <a:pt x="851714" y="1392004"/>
                    <a:pt x="934904" y="1501102"/>
                  </a:cubicBezTo>
                  <a:cubicBezTo>
                    <a:pt x="1096951" y="1713554"/>
                    <a:pt x="1036937" y="1922519"/>
                    <a:pt x="1105807" y="2165967"/>
                  </a:cubicBezTo>
                  <a:cubicBezTo>
                    <a:pt x="1176561" y="2416292"/>
                    <a:pt x="1247598" y="2634678"/>
                    <a:pt x="1307046" y="2885569"/>
                  </a:cubicBezTo>
                  <a:cubicBezTo>
                    <a:pt x="1323816" y="2956040"/>
                    <a:pt x="1331353" y="3046109"/>
                    <a:pt x="1343036" y="3138249"/>
                  </a:cubicBezTo>
                  <a:cubicBezTo>
                    <a:pt x="1342470" y="3137778"/>
                    <a:pt x="1341905" y="3137307"/>
                    <a:pt x="1341340" y="3136930"/>
                  </a:cubicBezTo>
                  <a:cubicBezTo>
                    <a:pt x="1247409" y="3062502"/>
                    <a:pt x="1156399" y="2982420"/>
                    <a:pt x="1068781" y="2896969"/>
                  </a:cubicBezTo>
                  <a:cubicBezTo>
                    <a:pt x="1055026" y="2883591"/>
                    <a:pt x="1041459" y="2870118"/>
                    <a:pt x="1027987" y="2856551"/>
                  </a:cubicBezTo>
                  <a:cubicBezTo>
                    <a:pt x="1020732" y="2849391"/>
                    <a:pt x="1013478" y="2841948"/>
                    <a:pt x="1006318" y="2834694"/>
                  </a:cubicBezTo>
                  <a:cubicBezTo>
                    <a:pt x="1005376" y="2833751"/>
                    <a:pt x="1004339" y="2832621"/>
                    <a:pt x="1003397" y="2831679"/>
                  </a:cubicBezTo>
                  <a:cubicBezTo>
                    <a:pt x="986816" y="2814720"/>
                    <a:pt x="970423" y="2797574"/>
                    <a:pt x="954312" y="2780333"/>
                  </a:cubicBezTo>
                  <a:cubicBezTo>
                    <a:pt x="952616" y="2778542"/>
                    <a:pt x="950920" y="2776752"/>
                    <a:pt x="949225" y="2774962"/>
                  </a:cubicBezTo>
                  <a:cubicBezTo>
                    <a:pt x="945833" y="2771382"/>
                    <a:pt x="942535" y="2767708"/>
                    <a:pt x="939238" y="2764128"/>
                  </a:cubicBezTo>
                  <a:cubicBezTo>
                    <a:pt x="938579" y="2763469"/>
                    <a:pt x="938013" y="2762903"/>
                    <a:pt x="937542" y="2762337"/>
                  </a:cubicBezTo>
                  <a:cubicBezTo>
                    <a:pt x="915119" y="2738125"/>
                    <a:pt x="893262" y="2713724"/>
                    <a:pt x="871781" y="2689134"/>
                  </a:cubicBezTo>
                  <a:cubicBezTo>
                    <a:pt x="814594" y="2623656"/>
                    <a:pt x="760233" y="2556670"/>
                    <a:pt x="708793" y="2487988"/>
                  </a:cubicBezTo>
                  <a:cubicBezTo>
                    <a:pt x="691269" y="2464812"/>
                    <a:pt x="674122" y="2441541"/>
                    <a:pt x="657446" y="2417893"/>
                  </a:cubicBezTo>
                  <a:cubicBezTo>
                    <a:pt x="657352" y="2417893"/>
                    <a:pt x="657258" y="2417800"/>
                    <a:pt x="657258" y="2417705"/>
                  </a:cubicBezTo>
                  <a:cubicBezTo>
                    <a:pt x="635401" y="2387180"/>
                    <a:pt x="614203" y="2356466"/>
                    <a:pt x="593570" y="2325376"/>
                  </a:cubicBezTo>
                  <a:cubicBezTo>
                    <a:pt x="585939" y="2313976"/>
                    <a:pt x="578496" y="2302576"/>
                    <a:pt x="571053" y="2291082"/>
                  </a:cubicBezTo>
                  <a:cubicBezTo>
                    <a:pt x="570488" y="2290328"/>
                    <a:pt x="570111" y="2289575"/>
                    <a:pt x="569640" y="2288915"/>
                  </a:cubicBezTo>
                  <a:cubicBezTo>
                    <a:pt x="569263" y="2288256"/>
                    <a:pt x="568886" y="2287691"/>
                    <a:pt x="568509" y="2287125"/>
                  </a:cubicBezTo>
                  <a:cubicBezTo>
                    <a:pt x="565400" y="2282226"/>
                    <a:pt x="562197" y="2277421"/>
                    <a:pt x="559182" y="2272522"/>
                  </a:cubicBezTo>
                  <a:cubicBezTo>
                    <a:pt x="558523" y="2271580"/>
                    <a:pt x="557863" y="2270638"/>
                    <a:pt x="557298" y="2269601"/>
                  </a:cubicBezTo>
                  <a:cubicBezTo>
                    <a:pt x="538549" y="2240301"/>
                    <a:pt x="520272" y="2210812"/>
                    <a:pt x="502466" y="2181041"/>
                  </a:cubicBezTo>
                  <a:cubicBezTo>
                    <a:pt x="502089" y="2180476"/>
                    <a:pt x="501806" y="2179911"/>
                    <a:pt x="501335" y="2179251"/>
                  </a:cubicBezTo>
                  <a:cubicBezTo>
                    <a:pt x="443959" y="2083342"/>
                    <a:pt x="391483" y="1985265"/>
                    <a:pt x="344093" y="1885399"/>
                  </a:cubicBezTo>
                  <a:cubicBezTo>
                    <a:pt x="343717" y="1884645"/>
                    <a:pt x="343246" y="1883797"/>
                    <a:pt x="342963" y="1883044"/>
                  </a:cubicBezTo>
                  <a:cubicBezTo>
                    <a:pt x="333259" y="1862506"/>
                    <a:pt x="323743" y="1841966"/>
                    <a:pt x="314416" y="1821334"/>
                  </a:cubicBezTo>
                  <a:cubicBezTo>
                    <a:pt x="313945" y="1820392"/>
                    <a:pt x="313568" y="1819544"/>
                    <a:pt x="313192" y="1818602"/>
                  </a:cubicBezTo>
                  <a:cubicBezTo>
                    <a:pt x="295103" y="1778561"/>
                    <a:pt x="277862" y="1738238"/>
                    <a:pt x="261469" y="1697632"/>
                  </a:cubicBezTo>
                  <a:cubicBezTo>
                    <a:pt x="258548" y="1690566"/>
                    <a:pt x="255722" y="1683311"/>
                    <a:pt x="252895" y="1676151"/>
                  </a:cubicBezTo>
                  <a:cubicBezTo>
                    <a:pt x="252518" y="1675209"/>
                    <a:pt x="252141" y="1674455"/>
                    <a:pt x="251859" y="1673513"/>
                  </a:cubicBezTo>
                  <a:cubicBezTo>
                    <a:pt x="179692" y="1491587"/>
                    <a:pt x="123164" y="1304573"/>
                    <a:pt x="82275" y="1114922"/>
                  </a:cubicBezTo>
                  <a:cubicBezTo>
                    <a:pt x="80485" y="1106819"/>
                    <a:pt x="78789" y="1098623"/>
                    <a:pt x="77188" y="1090426"/>
                  </a:cubicBezTo>
                  <a:cubicBezTo>
                    <a:pt x="76057" y="1084680"/>
                    <a:pt x="74832" y="1079026"/>
                    <a:pt x="73796" y="1073279"/>
                  </a:cubicBezTo>
                  <a:cubicBezTo>
                    <a:pt x="32719" y="865068"/>
                    <a:pt x="10673" y="653653"/>
                    <a:pt x="7470" y="442144"/>
                  </a:cubicBezTo>
                  <a:cubicBezTo>
                    <a:pt x="7281" y="431686"/>
                    <a:pt x="7187" y="421322"/>
                    <a:pt x="7187" y="410865"/>
                  </a:cubicBezTo>
                  <a:cubicBezTo>
                    <a:pt x="6057" y="276234"/>
                    <a:pt x="12840" y="141320"/>
                    <a:pt x="27255" y="7066"/>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7"/>
            <p:cNvSpPr/>
            <p:nvPr/>
          </p:nvSpPr>
          <p:spPr>
            <a:xfrm>
              <a:off x="691895" y="4644336"/>
              <a:ext cx="235533" cy="716022"/>
            </a:xfrm>
            <a:custGeom>
              <a:avLst/>
              <a:gdLst/>
              <a:ahLst/>
              <a:cxnLst/>
              <a:rect l="l" t="t" r="r" b="b"/>
              <a:pathLst>
                <a:path w="235532" h="716022" extrusionOk="0">
                  <a:moveTo>
                    <a:pt x="7066" y="7066"/>
                  </a:moveTo>
                  <a:cubicBezTo>
                    <a:pt x="22140" y="16205"/>
                    <a:pt x="42490" y="28641"/>
                    <a:pt x="46353" y="32127"/>
                  </a:cubicBezTo>
                  <a:cubicBezTo>
                    <a:pt x="72073" y="55303"/>
                    <a:pt x="79422" y="71319"/>
                    <a:pt x="112773" y="86959"/>
                  </a:cubicBezTo>
                  <a:cubicBezTo>
                    <a:pt x="143863" y="101656"/>
                    <a:pt x="158655" y="66043"/>
                    <a:pt x="190687" y="113244"/>
                  </a:cubicBezTo>
                  <a:cubicBezTo>
                    <a:pt x="227242" y="166946"/>
                    <a:pt x="186636" y="241751"/>
                    <a:pt x="175990" y="291402"/>
                  </a:cubicBezTo>
                  <a:cubicBezTo>
                    <a:pt x="161481" y="358388"/>
                    <a:pt x="164214" y="430461"/>
                    <a:pt x="177121" y="497258"/>
                  </a:cubicBezTo>
                  <a:cubicBezTo>
                    <a:pt x="186354" y="545590"/>
                    <a:pt x="246838" y="644797"/>
                    <a:pt x="225358" y="687758"/>
                  </a:cubicBezTo>
                  <a:cubicBezTo>
                    <a:pt x="196811" y="744757"/>
                    <a:pt x="125021" y="701984"/>
                    <a:pt x="73675" y="669481"/>
                  </a:cubicBezTo>
                  <a:cubicBezTo>
                    <a:pt x="32598" y="461269"/>
                    <a:pt x="10552" y="249854"/>
                    <a:pt x="7349" y="38345"/>
                  </a:cubicBezTo>
                  <a:cubicBezTo>
                    <a:pt x="7160" y="27887"/>
                    <a:pt x="7066" y="17429"/>
                    <a:pt x="7066" y="7066"/>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7"/>
            <p:cNvSpPr/>
            <p:nvPr/>
          </p:nvSpPr>
          <p:spPr>
            <a:xfrm>
              <a:off x="692178" y="4675520"/>
              <a:ext cx="207269" cy="716022"/>
            </a:xfrm>
            <a:custGeom>
              <a:avLst/>
              <a:gdLst/>
              <a:ahLst/>
              <a:cxnLst/>
              <a:rect l="l" t="t" r="r" b="b"/>
              <a:pathLst>
                <a:path w="207268" h="716022" extrusionOk="0">
                  <a:moveTo>
                    <a:pt x="7066" y="7066"/>
                  </a:moveTo>
                  <a:cubicBezTo>
                    <a:pt x="13755" y="11588"/>
                    <a:pt x="20162" y="16299"/>
                    <a:pt x="26003" y="21481"/>
                  </a:cubicBezTo>
                  <a:cubicBezTo>
                    <a:pt x="51723" y="44657"/>
                    <a:pt x="59072" y="60673"/>
                    <a:pt x="92423" y="76313"/>
                  </a:cubicBezTo>
                  <a:cubicBezTo>
                    <a:pt x="123513" y="91010"/>
                    <a:pt x="138305" y="55398"/>
                    <a:pt x="170243" y="102598"/>
                  </a:cubicBezTo>
                  <a:cubicBezTo>
                    <a:pt x="206798" y="156300"/>
                    <a:pt x="166192" y="231105"/>
                    <a:pt x="155546" y="280662"/>
                  </a:cubicBezTo>
                  <a:cubicBezTo>
                    <a:pt x="141037" y="347647"/>
                    <a:pt x="143769" y="419721"/>
                    <a:pt x="156676" y="486612"/>
                  </a:cubicBezTo>
                  <a:cubicBezTo>
                    <a:pt x="165909" y="534944"/>
                    <a:pt x="226394" y="634151"/>
                    <a:pt x="204914" y="677112"/>
                  </a:cubicBezTo>
                  <a:cubicBezTo>
                    <a:pt x="168265" y="750222"/>
                    <a:pt x="121441" y="678148"/>
                    <a:pt x="76690" y="655349"/>
                  </a:cubicBezTo>
                  <a:cubicBezTo>
                    <a:pt x="33634" y="441484"/>
                    <a:pt x="10363" y="224416"/>
                    <a:pt x="7066" y="7066"/>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7"/>
            <p:cNvSpPr/>
            <p:nvPr/>
          </p:nvSpPr>
          <p:spPr>
            <a:xfrm>
              <a:off x="1042365" y="5475007"/>
              <a:ext cx="772548" cy="1601628"/>
            </a:xfrm>
            <a:custGeom>
              <a:avLst/>
              <a:gdLst/>
              <a:ahLst/>
              <a:cxnLst/>
              <a:rect l="l" t="t" r="r" b="b"/>
              <a:pathLst>
                <a:path w="772547" h="1601628" extrusionOk="0">
                  <a:moveTo>
                    <a:pt x="140286" y="8111"/>
                  </a:moveTo>
                  <a:cubicBezTo>
                    <a:pt x="140286" y="8111"/>
                    <a:pt x="148389" y="10278"/>
                    <a:pt x="150367" y="11031"/>
                  </a:cubicBezTo>
                  <a:cubicBezTo>
                    <a:pt x="276048" y="57008"/>
                    <a:pt x="243167" y="179391"/>
                    <a:pt x="265590" y="304601"/>
                  </a:cubicBezTo>
                  <a:cubicBezTo>
                    <a:pt x="291781" y="450914"/>
                    <a:pt x="342468" y="532785"/>
                    <a:pt x="449871" y="637551"/>
                  </a:cubicBezTo>
                  <a:cubicBezTo>
                    <a:pt x="493869" y="680418"/>
                    <a:pt x="530329" y="712356"/>
                    <a:pt x="551621" y="770015"/>
                  </a:cubicBezTo>
                  <a:cubicBezTo>
                    <a:pt x="570935" y="822304"/>
                    <a:pt x="556049" y="875440"/>
                    <a:pt x="566413" y="923112"/>
                  </a:cubicBezTo>
                  <a:cubicBezTo>
                    <a:pt x="578472" y="977944"/>
                    <a:pt x="621904" y="1007621"/>
                    <a:pt x="643573" y="1059439"/>
                  </a:cubicBezTo>
                  <a:cubicBezTo>
                    <a:pt x="663735" y="1107770"/>
                    <a:pt x="660908" y="1151391"/>
                    <a:pt x="660531" y="1201984"/>
                  </a:cubicBezTo>
                  <a:cubicBezTo>
                    <a:pt x="660155" y="1274434"/>
                    <a:pt x="672779" y="1315605"/>
                    <a:pt x="707450" y="1383156"/>
                  </a:cubicBezTo>
                  <a:cubicBezTo>
                    <a:pt x="731945" y="1431017"/>
                    <a:pt x="798460" y="1517599"/>
                    <a:pt x="763412" y="1568003"/>
                  </a:cubicBezTo>
                  <a:cubicBezTo>
                    <a:pt x="746360" y="1592592"/>
                    <a:pt x="723937" y="1602108"/>
                    <a:pt x="698594" y="1601637"/>
                  </a:cubicBezTo>
                  <a:cubicBezTo>
                    <a:pt x="531931" y="1430922"/>
                    <a:pt x="385806" y="1247300"/>
                    <a:pt x="260691" y="1053974"/>
                  </a:cubicBezTo>
                  <a:cubicBezTo>
                    <a:pt x="260691" y="1053974"/>
                    <a:pt x="260691" y="1053974"/>
                    <a:pt x="260597" y="1053880"/>
                  </a:cubicBezTo>
                  <a:cubicBezTo>
                    <a:pt x="256357" y="1003947"/>
                    <a:pt x="218389" y="928011"/>
                    <a:pt x="208685" y="907096"/>
                  </a:cubicBezTo>
                  <a:cubicBezTo>
                    <a:pt x="131996" y="740997"/>
                    <a:pt x="50596" y="604482"/>
                    <a:pt x="20824" y="424252"/>
                  </a:cubicBezTo>
                  <a:cubicBezTo>
                    <a:pt x="5373" y="330604"/>
                    <a:pt x="-29391" y="-14312"/>
                    <a:pt x="140286" y="811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7"/>
            <p:cNvSpPr/>
            <p:nvPr/>
          </p:nvSpPr>
          <p:spPr>
            <a:xfrm>
              <a:off x="1008348" y="5509625"/>
              <a:ext cx="772548" cy="1601628"/>
            </a:xfrm>
            <a:custGeom>
              <a:avLst/>
              <a:gdLst/>
              <a:ahLst/>
              <a:cxnLst/>
              <a:rect l="l" t="t" r="r" b="b"/>
              <a:pathLst>
                <a:path w="772547" h="1601628" extrusionOk="0">
                  <a:moveTo>
                    <a:pt x="79808" y="19092"/>
                  </a:moveTo>
                  <a:cubicBezTo>
                    <a:pt x="96295" y="9200"/>
                    <a:pt x="116363" y="4960"/>
                    <a:pt x="140481" y="8069"/>
                  </a:cubicBezTo>
                  <a:cubicBezTo>
                    <a:pt x="140481" y="8069"/>
                    <a:pt x="151316" y="12308"/>
                    <a:pt x="154519" y="14381"/>
                  </a:cubicBezTo>
                  <a:cubicBezTo>
                    <a:pt x="267669" y="85889"/>
                    <a:pt x="243362" y="179349"/>
                    <a:pt x="265785" y="304559"/>
                  </a:cubicBezTo>
                  <a:cubicBezTo>
                    <a:pt x="291976" y="450872"/>
                    <a:pt x="342663" y="532744"/>
                    <a:pt x="450066" y="637509"/>
                  </a:cubicBezTo>
                  <a:cubicBezTo>
                    <a:pt x="494063" y="680376"/>
                    <a:pt x="530524" y="712315"/>
                    <a:pt x="551816" y="769973"/>
                  </a:cubicBezTo>
                  <a:cubicBezTo>
                    <a:pt x="571130" y="822262"/>
                    <a:pt x="556244" y="875398"/>
                    <a:pt x="566608" y="923070"/>
                  </a:cubicBezTo>
                  <a:cubicBezTo>
                    <a:pt x="578667" y="977902"/>
                    <a:pt x="622099" y="1007579"/>
                    <a:pt x="643768" y="1059397"/>
                  </a:cubicBezTo>
                  <a:cubicBezTo>
                    <a:pt x="663930" y="1107728"/>
                    <a:pt x="661103" y="1151349"/>
                    <a:pt x="660726" y="1201942"/>
                  </a:cubicBezTo>
                  <a:cubicBezTo>
                    <a:pt x="660350" y="1274392"/>
                    <a:pt x="672974" y="1315563"/>
                    <a:pt x="707644" y="1383114"/>
                  </a:cubicBezTo>
                  <a:cubicBezTo>
                    <a:pt x="730821" y="1428337"/>
                    <a:pt x="791494" y="1508229"/>
                    <a:pt x="768412" y="1559293"/>
                  </a:cubicBezTo>
                  <a:cubicBezTo>
                    <a:pt x="767093" y="1562308"/>
                    <a:pt x="765492" y="1565134"/>
                    <a:pt x="763607" y="1567867"/>
                  </a:cubicBezTo>
                  <a:cubicBezTo>
                    <a:pt x="750229" y="1587180"/>
                    <a:pt x="733553" y="1597167"/>
                    <a:pt x="714805" y="1600370"/>
                  </a:cubicBezTo>
                  <a:cubicBezTo>
                    <a:pt x="707550" y="1593210"/>
                    <a:pt x="700296" y="1585767"/>
                    <a:pt x="693136" y="1578513"/>
                  </a:cubicBezTo>
                  <a:cubicBezTo>
                    <a:pt x="692194" y="1577570"/>
                    <a:pt x="691157" y="1576440"/>
                    <a:pt x="690215" y="1575498"/>
                  </a:cubicBezTo>
                  <a:cubicBezTo>
                    <a:pt x="685787" y="1574744"/>
                    <a:pt x="679004" y="1573519"/>
                    <a:pt x="670148" y="1571918"/>
                  </a:cubicBezTo>
                  <a:cubicBezTo>
                    <a:pt x="660067" y="1561460"/>
                    <a:pt x="650080" y="1550908"/>
                    <a:pt x="640282" y="1540262"/>
                  </a:cubicBezTo>
                  <a:cubicBezTo>
                    <a:pt x="637079" y="1536964"/>
                    <a:pt x="633970" y="1533573"/>
                    <a:pt x="630861" y="1530181"/>
                  </a:cubicBezTo>
                  <a:cubicBezTo>
                    <a:pt x="628411" y="1527543"/>
                    <a:pt x="626056" y="1525093"/>
                    <a:pt x="623795" y="1522361"/>
                  </a:cubicBezTo>
                  <a:cubicBezTo>
                    <a:pt x="622570" y="1521137"/>
                    <a:pt x="621440" y="1520006"/>
                    <a:pt x="620403" y="1518781"/>
                  </a:cubicBezTo>
                  <a:cubicBezTo>
                    <a:pt x="591574" y="1487408"/>
                    <a:pt x="563404" y="1455564"/>
                    <a:pt x="535988" y="1423343"/>
                  </a:cubicBezTo>
                  <a:cubicBezTo>
                    <a:pt x="479366" y="1356923"/>
                    <a:pt x="425665" y="1288995"/>
                    <a:pt x="374884" y="1219371"/>
                  </a:cubicBezTo>
                  <a:cubicBezTo>
                    <a:pt x="364520" y="1205427"/>
                    <a:pt x="354439" y="1191295"/>
                    <a:pt x="344453" y="1177163"/>
                  </a:cubicBezTo>
                  <a:cubicBezTo>
                    <a:pt x="341721" y="1173489"/>
                    <a:pt x="339177" y="1169721"/>
                    <a:pt x="336539" y="1165952"/>
                  </a:cubicBezTo>
                  <a:cubicBezTo>
                    <a:pt x="323914" y="1148145"/>
                    <a:pt x="311478" y="1130151"/>
                    <a:pt x="299419" y="1112156"/>
                  </a:cubicBezTo>
                  <a:cubicBezTo>
                    <a:pt x="294331" y="1104713"/>
                    <a:pt x="289244" y="1097176"/>
                    <a:pt x="284345" y="1089639"/>
                  </a:cubicBezTo>
                  <a:cubicBezTo>
                    <a:pt x="276431" y="1077674"/>
                    <a:pt x="268517" y="1065803"/>
                    <a:pt x="260792" y="1053838"/>
                  </a:cubicBezTo>
                  <a:cubicBezTo>
                    <a:pt x="260792" y="1053838"/>
                    <a:pt x="260792" y="1053838"/>
                    <a:pt x="260697" y="1053744"/>
                  </a:cubicBezTo>
                  <a:cubicBezTo>
                    <a:pt x="260132" y="1047714"/>
                    <a:pt x="259190" y="1041308"/>
                    <a:pt x="257777" y="1034807"/>
                  </a:cubicBezTo>
                  <a:cubicBezTo>
                    <a:pt x="257306" y="1032452"/>
                    <a:pt x="256835" y="1030191"/>
                    <a:pt x="256175" y="1027835"/>
                  </a:cubicBezTo>
                  <a:cubicBezTo>
                    <a:pt x="255516" y="1024915"/>
                    <a:pt x="254762" y="1021900"/>
                    <a:pt x="253914" y="1018979"/>
                  </a:cubicBezTo>
                  <a:cubicBezTo>
                    <a:pt x="252689" y="1014551"/>
                    <a:pt x="251370" y="1009935"/>
                    <a:pt x="249863" y="1005507"/>
                  </a:cubicBezTo>
                  <a:cubicBezTo>
                    <a:pt x="236767" y="964241"/>
                    <a:pt x="215664" y="921751"/>
                    <a:pt x="208786" y="906959"/>
                  </a:cubicBezTo>
                  <a:cubicBezTo>
                    <a:pt x="207938" y="905075"/>
                    <a:pt x="206996" y="903191"/>
                    <a:pt x="206148" y="901307"/>
                  </a:cubicBezTo>
                  <a:cubicBezTo>
                    <a:pt x="204735" y="898103"/>
                    <a:pt x="203227" y="894994"/>
                    <a:pt x="201814" y="891979"/>
                  </a:cubicBezTo>
                  <a:cubicBezTo>
                    <a:pt x="127197" y="732476"/>
                    <a:pt x="49848" y="598881"/>
                    <a:pt x="20925" y="424116"/>
                  </a:cubicBezTo>
                  <a:cubicBezTo>
                    <a:pt x="16968" y="400374"/>
                    <a:pt x="11786" y="360427"/>
                    <a:pt x="9054" y="314263"/>
                  </a:cubicBezTo>
                  <a:cubicBezTo>
                    <a:pt x="7358" y="287129"/>
                    <a:pt x="6604" y="257735"/>
                    <a:pt x="7358" y="228340"/>
                  </a:cubicBezTo>
                  <a:cubicBezTo>
                    <a:pt x="7641" y="219013"/>
                    <a:pt x="8018" y="209591"/>
                    <a:pt x="8677" y="200359"/>
                  </a:cubicBezTo>
                  <a:cubicBezTo>
                    <a:pt x="9148" y="193764"/>
                    <a:pt x="9619" y="187263"/>
                    <a:pt x="10279" y="180762"/>
                  </a:cubicBezTo>
                  <a:cubicBezTo>
                    <a:pt x="14801" y="133655"/>
                    <a:pt x="24693" y="89469"/>
                    <a:pt x="43536" y="57531"/>
                  </a:cubicBezTo>
                  <a:cubicBezTo>
                    <a:pt x="53240" y="41138"/>
                    <a:pt x="65111" y="27854"/>
                    <a:pt x="79808" y="19092"/>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7"/>
            <p:cNvSpPr/>
            <p:nvPr/>
          </p:nvSpPr>
          <p:spPr>
            <a:xfrm>
              <a:off x="1353500" y="5774005"/>
              <a:ext cx="339167" cy="320326"/>
            </a:xfrm>
            <a:custGeom>
              <a:avLst/>
              <a:gdLst/>
              <a:ahLst/>
              <a:cxnLst/>
              <a:rect l="l" t="t" r="r" b="b"/>
              <a:pathLst>
                <a:path w="339167" h="320325" extrusionOk="0">
                  <a:moveTo>
                    <a:pt x="64967" y="137030"/>
                  </a:moveTo>
                  <a:cubicBezTo>
                    <a:pt x="113392" y="190166"/>
                    <a:pt x="198278" y="311984"/>
                    <a:pt x="269975" y="316694"/>
                  </a:cubicBezTo>
                  <a:cubicBezTo>
                    <a:pt x="397351" y="324985"/>
                    <a:pt x="319342" y="218995"/>
                    <a:pt x="288629" y="158228"/>
                  </a:cubicBezTo>
                  <a:cubicBezTo>
                    <a:pt x="248023" y="77958"/>
                    <a:pt x="209113" y="46585"/>
                    <a:pt x="128749" y="14835"/>
                  </a:cubicBezTo>
                  <a:cubicBezTo>
                    <a:pt x="128655" y="14835"/>
                    <a:pt x="-95573" y="-39055"/>
                    <a:pt x="64967" y="13703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7"/>
            <p:cNvSpPr/>
            <p:nvPr/>
          </p:nvSpPr>
          <p:spPr>
            <a:xfrm>
              <a:off x="1350754" y="5819133"/>
              <a:ext cx="339167" cy="320326"/>
            </a:xfrm>
            <a:custGeom>
              <a:avLst/>
              <a:gdLst/>
              <a:ahLst/>
              <a:cxnLst/>
              <a:rect l="l" t="t" r="r" b="b"/>
              <a:pathLst>
                <a:path w="339167" h="320325" extrusionOk="0">
                  <a:moveTo>
                    <a:pt x="64981" y="137030"/>
                  </a:moveTo>
                  <a:cubicBezTo>
                    <a:pt x="113407" y="190166"/>
                    <a:pt x="198293" y="311984"/>
                    <a:pt x="269989" y="316695"/>
                  </a:cubicBezTo>
                  <a:cubicBezTo>
                    <a:pt x="397365" y="324986"/>
                    <a:pt x="319357" y="218996"/>
                    <a:pt x="288643" y="158228"/>
                  </a:cubicBezTo>
                  <a:cubicBezTo>
                    <a:pt x="248037" y="77958"/>
                    <a:pt x="209127" y="46585"/>
                    <a:pt x="128763" y="14835"/>
                  </a:cubicBezTo>
                  <a:cubicBezTo>
                    <a:pt x="128575" y="14835"/>
                    <a:pt x="-95558" y="-39055"/>
                    <a:pt x="64981" y="137030"/>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7"/>
            <p:cNvSpPr/>
            <p:nvPr/>
          </p:nvSpPr>
          <p:spPr>
            <a:xfrm>
              <a:off x="1172200" y="6177188"/>
              <a:ext cx="537015" cy="913870"/>
            </a:xfrm>
            <a:custGeom>
              <a:avLst/>
              <a:gdLst/>
              <a:ahLst/>
              <a:cxnLst/>
              <a:rect l="l" t="t" r="r" b="b"/>
              <a:pathLst>
                <a:path w="537014" h="913870" extrusionOk="0">
                  <a:moveTo>
                    <a:pt x="175796" y="7066"/>
                  </a:moveTo>
                  <a:lnTo>
                    <a:pt x="199632" y="67457"/>
                  </a:lnTo>
                  <a:lnTo>
                    <a:pt x="212445" y="99772"/>
                  </a:lnTo>
                  <a:lnTo>
                    <a:pt x="216496" y="110041"/>
                  </a:lnTo>
                  <a:lnTo>
                    <a:pt x="257384" y="213582"/>
                  </a:lnTo>
                  <a:lnTo>
                    <a:pt x="275097" y="258239"/>
                  </a:lnTo>
                  <a:lnTo>
                    <a:pt x="332096" y="402385"/>
                  </a:lnTo>
                  <a:lnTo>
                    <a:pt x="337466" y="416235"/>
                  </a:lnTo>
                  <a:lnTo>
                    <a:pt x="339538" y="421322"/>
                  </a:lnTo>
                  <a:lnTo>
                    <a:pt x="487547" y="795915"/>
                  </a:lnTo>
                  <a:lnTo>
                    <a:pt x="498476" y="823708"/>
                  </a:lnTo>
                  <a:lnTo>
                    <a:pt x="499512" y="826346"/>
                  </a:lnTo>
                  <a:lnTo>
                    <a:pt x="532110" y="908971"/>
                  </a:lnTo>
                  <a:cubicBezTo>
                    <a:pt x="532110" y="908971"/>
                    <a:pt x="530132" y="908594"/>
                    <a:pt x="526363" y="907935"/>
                  </a:cubicBezTo>
                  <a:cubicBezTo>
                    <a:pt x="521935" y="907181"/>
                    <a:pt x="515152" y="905956"/>
                    <a:pt x="506296" y="904355"/>
                  </a:cubicBezTo>
                  <a:cubicBezTo>
                    <a:pt x="497534" y="902659"/>
                    <a:pt x="486794" y="900586"/>
                    <a:pt x="474546" y="897948"/>
                  </a:cubicBezTo>
                  <a:cubicBezTo>
                    <a:pt x="461450" y="895216"/>
                    <a:pt x="446659" y="892013"/>
                    <a:pt x="430548" y="888244"/>
                  </a:cubicBezTo>
                  <a:cubicBezTo>
                    <a:pt x="387587" y="878257"/>
                    <a:pt x="335676" y="864785"/>
                    <a:pt x="284612" y="847732"/>
                  </a:cubicBezTo>
                  <a:cubicBezTo>
                    <a:pt x="281315" y="846602"/>
                    <a:pt x="277923" y="845565"/>
                    <a:pt x="274720" y="844341"/>
                  </a:cubicBezTo>
                  <a:cubicBezTo>
                    <a:pt x="180224" y="811931"/>
                    <a:pt x="90533" y="767651"/>
                    <a:pt x="68676" y="712253"/>
                  </a:cubicBezTo>
                  <a:cubicBezTo>
                    <a:pt x="68393" y="711499"/>
                    <a:pt x="68110" y="710746"/>
                    <a:pt x="67828" y="709992"/>
                  </a:cubicBezTo>
                  <a:cubicBezTo>
                    <a:pt x="67262" y="708485"/>
                    <a:pt x="66697" y="707072"/>
                    <a:pt x="66132" y="705564"/>
                  </a:cubicBezTo>
                  <a:cubicBezTo>
                    <a:pt x="43615" y="639709"/>
                    <a:pt x="64624" y="556990"/>
                    <a:pt x="99860" y="478981"/>
                  </a:cubicBezTo>
                  <a:cubicBezTo>
                    <a:pt x="99389" y="478698"/>
                    <a:pt x="98918" y="478510"/>
                    <a:pt x="98353" y="478227"/>
                  </a:cubicBezTo>
                  <a:cubicBezTo>
                    <a:pt x="58500" y="457500"/>
                    <a:pt x="27504" y="433475"/>
                    <a:pt x="16670" y="406154"/>
                  </a:cubicBezTo>
                  <a:cubicBezTo>
                    <a:pt x="16387" y="405400"/>
                    <a:pt x="16105" y="404552"/>
                    <a:pt x="15822" y="403799"/>
                  </a:cubicBezTo>
                  <a:cubicBezTo>
                    <a:pt x="15539" y="403045"/>
                    <a:pt x="15257" y="402197"/>
                    <a:pt x="14974" y="401443"/>
                  </a:cubicBezTo>
                  <a:cubicBezTo>
                    <a:pt x="6401" y="376854"/>
                    <a:pt x="5270" y="349437"/>
                    <a:pt x="9321" y="320891"/>
                  </a:cubicBezTo>
                  <a:cubicBezTo>
                    <a:pt x="9321" y="320137"/>
                    <a:pt x="9510" y="319477"/>
                    <a:pt x="9604" y="318818"/>
                  </a:cubicBezTo>
                  <a:cubicBezTo>
                    <a:pt x="12524" y="298656"/>
                    <a:pt x="17989" y="277930"/>
                    <a:pt x="25243" y="257297"/>
                  </a:cubicBezTo>
                  <a:cubicBezTo>
                    <a:pt x="27881" y="249759"/>
                    <a:pt x="30708" y="242222"/>
                    <a:pt x="33817" y="234685"/>
                  </a:cubicBezTo>
                  <a:cubicBezTo>
                    <a:pt x="34099" y="233932"/>
                    <a:pt x="34382" y="233272"/>
                    <a:pt x="34665" y="232613"/>
                  </a:cubicBezTo>
                  <a:cubicBezTo>
                    <a:pt x="35701" y="229880"/>
                    <a:pt x="36831" y="227243"/>
                    <a:pt x="37962" y="224604"/>
                  </a:cubicBezTo>
                  <a:cubicBezTo>
                    <a:pt x="44368" y="209719"/>
                    <a:pt x="51529" y="194833"/>
                    <a:pt x="59066" y="180418"/>
                  </a:cubicBezTo>
                  <a:cubicBezTo>
                    <a:pt x="60479" y="177686"/>
                    <a:pt x="61892" y="174954"/>
                    <a:pt x="63400" y="172316"/>
                  </a:cubicBezTo>
                  <a:cubicBezTo>
                    <a:pt x="67545" y="164402"/>
                    <a:pt x="71879" y="156771"/>
                    <a:pt x="76307" y="149139"/>
                  </a:cubicBezTo>
                  <a:cubicBezTo>
                    <a:pt x="86105" y="132275"/>
                    <a:pt x="96280" y="116070"/>
                    <a:pt x="105984" y="101185"/>
                  </a:cubicBezTo>
                  <a:cubicBezTo>
                    <a:pt x="142821" y="45505"/>
                    <a:pt x="175796" y="7066"/>
                    <a:pt x="175796" y="7066"/>
                  </a:cubicBezTo>
                  <a:close/>
                </a:path>
              </a:pathLst>
            </a:custGeom>
            <a:solidFill>
              <a:srgbClr val="66B7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7"/>
            <p:cNvSpPr/>
            <p:nvPr/>
          </p:nvSpPr>
          <p:spPr>
            <a:xfrm>
              <a:off x="1171350" y="6402452"/>
              <a:ext cx="282639" cy="621809"/>
            </a:xfrm>
            <a:custGeom>
              <a:avLst/>
              <a:gdLst/>
              <a:ahLst/>
              <a:cxnLst/>
              <a:rect l="l" t="t" r="r" b="b"/>
              <a:pathLst>
                <a:path w="282639" h="621808" extrusionOk="0">
                  <a:moveTo>
                    <a:pt x="33819" y="7066"/>
                  </a:moveTo>
                  <a:cubicBezTo>
                    <a:pt x="33819" y="7066"/>
                    <a:pt x="84788" y="13567"/>
                    <a:pt x="91195" y="29960"/>
                  </a:cubicBezTo>
                  <a:cubicBezTo>
                    <a:pt x="100428" y="53419"/>
                    <a:pt x="87520" y="143016"/>
                    <a:pt x="96753" y="166475"/>
                  </a:cubicBezTo>
                  <a:cubicBezTo>
                    <a:pt x="109755" y="199262"/>
                    <a:pt x="165623" y="242223"/>
                    <a:pt x="178624" y="275009"/>
                  </a:cubicBezTo>
                  <a:cubicBezTo>
                    <a:pt x="191437" y="307324"/>
                    <a:pt x="186915" y="394660"/>
                    <a:pt x="199728" y="427070"/>
                  </a:cubicBezTo>
                  <a:cubicBezTo>
                    <a:pt x="208961" y="450529"/>
                    <a:pt x="267091" y="475213"/>
                    <a:pt x="276323" y="498672"/>
                  </a:cubicBezTo>
                  <a:cubicBezTo>
                    <a:pt x="285839" y="522696"/>
                    <a:pt x="274722" y="616909"/>
                    <a:pt x="274722" y="616909"/>
                  </a:cubicBezTo>
                  <a:cubicBezTo>
                    <a:pt x="180132" y="584500"/>
                    <a:pt x="90535" y="540220"/>
                    <a:pt x="68678" y="484822"/>
                  </a:cubicBezTo>
                  <a:cubicBezTo>
                    <a:pt x="42298" y="417931"/>
                    <a:pt x="63402" y="332291"/>
                    <a:pt x="99956" y="251550"/>
                  </a:cubicBezTo>
                  <a:cubicBezTo>
                    <a:pt x="59351" y="230729"/>
                    <a:pt x="27695" y="206421"/>
                    <a:pt x="16766" y="178629"/>
                  </a:cubicBezTo>
                  <a:cubicBezTo>
                    <a:pt x="-2736" y="129167"/>
                    <a:pt x="9323" y="67174"/>
                    <a:pt x="33819" y="7066"/>
                  </a:cubicBezTo>
                  <a:close/>
                </a:path>
              </a:pathLst>
            </a:custGeom>
            <a:solidFill>
              <a:srgbClr val="8DE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7"/>
            <p:cNvSpPr/>
            <p:nvPr/>
          </p:nvSpPr>
          <p:spPr>
            <a:xfrm>
              <a:off x="1440778" y="6551279"/>
              <a:ext cx="103634" cy="94213"/>
            </a:xfrm>
            <a:custGeom>
              <a:avLst/>
              <a:gdLst/>
              <a:ahLst/>
              <a:cxnLst/>
              <a:rect l="l" t="t" r="r" b="b"/>
              <a:pathLst>
                <a:path w="103634" h="94213" extrusionOk="0">
                  <a:moveTo>
                    <a:pt x="25550" y="18874"/>
                  </a:moveTo>
                  <a:cubicBezTo>
                    <a:pt x="34783" y="17743"/>
                    <a:pt x="41943" y="23867"/>
                    <a:pt x="48820" y="29897"/>
                  </a:cubicBezTo>
                  <a:cubicBezTo>
                    <a:pt x="36950" y="31686"/>
                    <a:pt x="24984" y="32535"/>
                    <a:pt x="13585" y="32252"/>
                  </a:cubicBezTo>
                  <a:cubicBezTo>
                    <a:pt x="4258" y="32064"/>
                    <a:pt x="5294" y="46478"/>
                    <a:pt x="14433" y="46667"/>
                  </a:cubicBezTo>
                  <a:cubicBezTo>
                    <a:pt x="25550" y="46950"/>
                    <a:pt x="37232" y="46196"/>
                    <a:pt x="48915" y="44500"/>
                  </a:cubicBezTo>
                  <a:cubicBezTo>
                    <a:pt x="34783" y="55146"/>
                    <a:pt x="22535" y="67770"/>
                    <a:pt x="17071" y="84446"/>
                  </a:cubicBezTo>
                  <a:cubicBezTo>
                    <a:pt x="14150" y="93302"/>
                    <a:pt x="28376" y="96034"/>
                    <a:pt x="31203" y="87273"/>
                  </a:cubicBezTo>
                  <a:cubicBezTo>
                    <a:pt x="35819" y="73329"/>
                    <a:pt x="48726" y="63154"/>
                    <a:pt x="60032" y="54769"/>
                  </a:cubicBezTo>
                  <a:cubicBezTo>
                    <a:pt x="73598" y="44688"/>
                    <a:pt x="73504" y="44877"/>
                    <a:pt x="87259" y="43181"/>
                  </a:cubicBezTo>
                  <a:cubicBezTo>
                    <a:pt x="95173" y="42239"/>
                    <a:pt x="98942" y="46290"/>
                    <a:pt x="101768" y="45253"/>
                  </a:cubicBezTo>
                  <a:cubicBezTo>
                    <a:pt x="105348" y="44029"/>
                    <a:pt x="103181" y="34890"/>
                    <a:pt x="99601" y="24338"/>
                  </a:cubicBezTo>
                  <a:cubicBezTo>
                    <a:pt x="96021" y="13881"/>
                    <a:pt x="92253" y="5966"/>
                    <a:pt x="88767" y="7191"/>
                  </a:cubicBezTo>
                  <a:cubicBezTo>
                    <a:pt x="86129" y="8039"/>
                    <a:pt x="86223" y="15859"/>
                    <a:pt x="78121" y="20852"/>
                  </a:cubicBezTo>
                  <a:cubicBezTo>
                    <a:pt x="62010" y="30745"/>
                    <a:pt x="60314" y="28766"/>
                    <a:pt x="57771" y="28201"/>
                  </a:cubicBezTo>
                  <a:cubicBezTo>
                    <a:pt x="47784" y="20569"/>
                    <a:pt x="39116" y="9829"/>
                    <a:pt x="25173" y="11525"/>
                  </a:cubicBezTo>
                  <a:cubicBezTo>
                    <a:pt x="20462" y="12278"/>
                    <a:pt x="20933" y="19439"/>
                    <a:pt x="25550" y="18874"/>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7"/>
            <p:cNvSpPr/>
            <p:nvPr/>
          </p:nvSpPr>
          <p:spPr>
            <a:xfrm>
              <a:off x="1273051" y="6516936"/>
              <a:ext cx="207269" cy="226112"/>
            </a:xfrm>
            <a:custGeom>
              <a:avLst/>
              <a:gdLst/>
              <a:ahLst/>
              <a:cxnLst/>
              <a:rect l="l" t="t" r="r" b="b"/>
              <a:pathLst>
                <a:path w="207268" h="226112" extrusionOk="0">
                  <a:moveTo>
                    <a:pt x="77017" y="26742"/>
                  </a:moveTo>
                  <a:cubicBezTo>
                    <a:pt x="77111" y="26742"/>
                    <a:pt x="77206" y="26648"/>
                    <a:pt x="77394" y="26648"/>
                  </a:cubicBezTo>
                  <a:cubicBezTo>
                    <a:pt x="79467" y="25894"/>
                    <a:pt x="81539" y="25611"/>
                    <a:pt x="83706" y="25517"/>
                  </a:cubicBezTo>
                  <a:cubicBezTo>
                    <a:pt x="86344" y="20241"/>
                    <a:pt x="90678" y="16096"/>
                    <a:pt x="96519" y="14118"/>
                  </a:cubicBezTo>
                  <a:cubicBezTo>
                    <a:pt x="107071" y="10443"/>
                    <a:pt x="118659" y="15342"/>
                    <a:pt x="124595" y="25235"/>
                  </a:cubicBezTo>
                  <a:cubicBezTo>
                    <a:pt x="124783" y="25140"/>
                    <a:pt x="124972" y="25046"/>
                    <a:pt x="125160" y="24952"/>
                  </a:cubicBezTo>
                  <a:cubicBezTo>
                    <a:pt x="126667" y="24387"/>
                    <a:pt x="128269" y="24104"/>
                    <a:pt x="129777" y="23916"/>
                  </a:cubicBezTo>
                  <a:cubicBezTo>
                    <a:pt x="131849" y="16755"/>
                    <a:pt x="136937" y="10820"/>
                    <a:pt x="144191" y="8276"/>
                  </a:cubicBezTo>
                  <a:cubicBezTo>
                    <a:pt x="156439" y="4037"/>
                    <a:pt x="170100" y="11291"/>
                    <a:pt x="174622" y="24481"/>
                  </a:cubicBezTo>
                  <a:cubicBezTo>
                    <a:pt x="176695" y="30416"/>
                    <a:pt x="176506" y="36446"/>
                    <a:pt x="174622" y="41722"/>
                  </a:cubicBezTo>
                  <a:cubicBezTo>
                    <a:pt x="176977" y="42004"/>
                    <a:pt x="179333" y="42570"/>
                    <a:pt x="181594" y="43323"/>
                  </a:cubicBezTo>
                  <a:cubicBezTo>
                    <a:pt x="185551" y="44643"/>
                    <a:pt x="189413" y="46715"/>
                    <a:pt x="192805" y="49353"/>
                  </a:cubicBezTo>
                  <a:cubicBezTo>
                    <a:pt x="194595" y="50766"/>
                    <a:pt x="196385" y="52368"/>
                    <a:pt x="197893" y="54158"/>
                  </a:cubicBezTo>
                  <a:cubicBezTo>
                    <a:pt x="198458" y="54818"/>
                    <a:pt x="199023" y="55571"/>
                    <a:pt x="199589" y="56231"/>
                  </a:cubicBezTo>
                  <a:cubicBezTo>
                    <a:pt x="199871" y="56607"/>
                    <a:pt x="200154" y="56985"/>
                    <a:pt x="200436" y="57456"/>
                  </a:cubicBezTo>
                  <a:cubicBezTo>
                    <a:pt x="201284" y="58586"/>
                    <a:pt x="202038" y="59811"/>
                    <a:pt x="202697" y="61036"/>
                  </a:cubicBezTo>
                  <a:cubicBezTo>
                    <a:pt x="203922" y="63108"/>
                    <a:pt x="204864" y="65370"/>
                    <a:pt x="205712" y="67725"/>
                  </a:cubicBezTo>
                  <a:cubicBezTo>
                    <a:pt x="209858" y="79784"/>
                    <a:pt x="207973" y="92409"/>
                    <a:pt x="201661" y="101830"/>
                  </a:cubicBezTo>
                  <a:cubicBezTo>
                    <a:pt x="203263" y="104468"/>
                    <a:pt x="204676" y="107200"/>
                    <a:pt x="205712" y="110215"/>
                  </a:cubicBezTo>
                  <a:cubicBezTo>
                    <a:pt x="209669" y="121615"/>
                    <a:pt x="208162" y="133486"/>
                    <a:pt x="202697" y="142719"/>
                  </a:cubicBezTo>
                  <a:cubicBezTo>
                    <a:pt x="207220" y="161467"/>
                    <a:pt x="197893" y="180498"/>
                    <a:pt x="180557" y="186434"/>
                  </a:cubicBezTo>
                  <a:cubicBezTo>
                    <a:pt x="177637" y="187470"/>
                    <a:pt x="174622" y="188035"/>
                    <a:pt x="171607" y="188129"/>
                  </a:cubicBezTo>
                  <a:cubicBezTo>
                    <a:pt x="172361" y="203863"/>
                    <a:pt x="163505" y="218467"/>
                    <a:pt x="148902" y="223554"/>
                  </a:cubicBezTo>
                  <a:cubicBezTo>
                    <a:pt x="135241" y="228264"/>
                    <a:pt x="120544" y="223271"/>
                    <a:pt x="111311" y="212248"/>
                  </a:cubicBezTo>
                  <a:cubicBezTo>
                    <a:pt x="103114" y="210835"/>
                    <a:pt x="95577" y="206313"/>
                    <a:pt x="89924" y="199530"/>
                  </a:cubicBezTo>
                  <a:cubicBezTo>
                    <a:pt x="86721" y="203769"/>
                    <a:pt x="82387" y="207066"/>
                    <a:pt x="77111" y="208951"/>
                  </a:cubicBezTo>
                  <a:cubicBezTo>
                    <a:pt x="62131" y="214132"/>
                    <a:pt x="45550" y="205276"/>
                    <a:pt x="40086" y="189166"/>
                  </a:cubicBezTo>
                  <a:cubicBezTo>
                    <a:pt x="39426" y="187188"/>
                    <a:pt x="38955" y="185303"/>
                    <a:pt x="38672" y="183325"/>
                  </a:cubicBezTo>
                  <a:cubicBezTo>
                    <a:pt x="27744" y="184644"/>
                    <a:pt x="16721" y="177672"/>
                    <a:pt x="12764" y="166084"/>
                  </a:cubicBezTo>
                  <a:cubicBezTo>
                    <a:pt x="9843" y="157699"/>
                    <a:pt x="11351" y="148937"/>
                    <a:pt x="15967" y="142624"/>
                  </a:cubicBezTo>
                  <a:cubicBezTo>
                    <a:pt x="12670" y="139704"/>
                    <a:pt x="10032" y="135935"/>
                    <a:pt x="8524" y="131413"/>
                  </a:cubicBezTo>
                  <a:cubicBezTo>
                    <a:pt x="8336" y="131036"/>
                    <a:pt x="8241" y="130565"/>
                    <a:pt x="8147" y="130189"/>
                  </a:cubicBezTo>
                  <a:lnTo>
                    <a:pt x="8147" y="130189"/>
                  </a:lnTo>
                  <a:cubicBezTo>
                    <a:pt x="5133" y="119919"/>
                    <a:pt x="8618" y="109273"/>
                    <a:pt x="16155" y="103337"/>
                  </a:cubicBezTo>
                  <a:cubicBezTo>
                    <a:pt x="13706" y="93727"/>
                    <a:pt x="16815" y="84024"/>
                    <a:pt x="23504" y="78183"/>
                  </a:cubicBezTo>
                  <a:cubicBezTo>
                    <a:pt x="20772" y="75450"/>
                    <a:pt x="18605" y="72058"/>
                    <a:pt x="17192" y="68007"/>
                  </a:cubicBezTo>
                  <a:cubicBezTo>
                    <a:pt x="12670" y="54818"/>
                    <a:pt x="18888" y="40686"/>
                    <a:pt x="31230" y="36446"/>
                  </a:cubicBezTo>
                  <a:cubicBezTo>
                    <a:pt x="31795" y="36257"/>
                    <a:pt x="32454" y="36069"/>
                    <a:pt x="33020" y="35881"/>
                  </a:cubicBezTo>
                  <a:cubicBezTo>
                    <a:pt x="33491" y="26177"/>
                    <a:pt x="39332" y="17509"/>
                    <a:pt x="48471" y="14400"/>
                  </a:cubicBezTo>
                  <a:cubicBezTo>
                    <a:pt x="59305" y="10725"/>
                    <a:pt x="71364" y="16096"/>
                    <a:pt x="77017" y="2674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7"/>
            <p:cNvSpPr/>
            <p:nvPr/>
          </p:nvSpPr>
          <p:spPr>
            <a:xfrm>
              <a:off x="1274038" y="6553099"/>
              <a:ext cx="207269" cy="188427"/>
            </a:xfrm>
            <a:custGeom>
              <a:avLst/>
              <a:gdLst/>
              <a:ahLst/>
              <a:cxnLst/>
              <a:rect l="l" t="t" r="r" b="b"/>
              <a:pathLst>
                <a:path w="207268" h="188426" extrusionOk="0">
                  <a:moveTo>
                    <a:pt x="180512" y="7066"/>
                  </a:moveTo>
                  <a:cubicBezTo>
                    <a:pt x="184469" y="8385"/>
                    <a:pt x="188332" y="10458"/>
                    <a:pt x="191724" y="13096"/>
                  </a:cubicBezTo>
                  <a:cubicBezTo>
                    <a:pt x="191724" y="13096"/>
                    <a:pt x="191818" y="13190"/>
                    <a:pt x="191818" y="13284"/>
                  </a:cubicBezTo>
                  <a:cubicBezTo>
                    <a:pt x="193608" y="14697"/>
                    <a:pt x="195210" y="16299"/>
                    <a:pt x="196811" y="17995"/>
                  </a:cubicBezTo>
                  <a:cubicBezTo>
                    <a:pt x="197377" y="18655"/>
                    <a:pt x="197942" y="19408"/>
                    <a:pt x="198507" y="20068"/>
                  </a:cubicBezTo>
                  <a:cubicBezTo>
                    <a:pt x="198790" y="20444"/>
                    <a:pt x="199072" y="20821"/>
                    <a:pt x="199355" y="21292"/>
                  </a:cubicBezTo>
                  <a:cubicBezTo>
                    <a:pt x="200203" y="22423"/>
                    <a:pt x="200957" y="23648"/>
                    <a:pt x="201616" y="24872"/>
                  </a:cubicBezTo>
                  <a:cubicBezTo>
                    <a:pt x="202841" y="26945"/>
                    <a:pt x="203783" y="29207"/>
                    <a:pt x="204631" y="31562"/>
                  </a:cubicBezTo>
                  <a:cubicBezTo>
                    <a:pt x="208776" y="43621"/>
                    <a:pt x="206892" y="56246"/>
                    <a:pt x="200580" y="65667"/>
                  </a:cubicBezTo>
                  <a:cubicBezTo>
                    <a:pt x="202181" y="68305"/>
                    <a:pt x="203595" y="71037"/>
                    <a:pt x="204631" y="74052"/>
                  </a:cubicBezTo>
                  <a:cubicBezTo>
                    <a:pt x="208588" y="85452"/>
                    <a:pt x="207080" y="97323"/>
                    <a:pt x="201616" y="106555"/>
                  </a:cubicBezTo>
                  <a:cubicBezTo>
                    <a:pt x="206138" y="125304"/>
                    <a:pt x="196811" y="144335"/>
                    <a:pt x="179476" y="150271"/>
                  </a:cubicBezTo>
                  <a:cubicBezTo>
                    <a:pt x="176555" y="151307"/>
                    <a:pt x="173541" y="151872"/>
                    <a:pt x="170526" y="151966"/>
                  </a:cubicBezTo>
                  <a:cubicBezTo>
                    <a:pt x="171279" y="167700"/>
                    <a:pt x="162423" y="182303"/>
                    <a:pt x="147820" y="187391"/>
                  </a:cubicBezTo>
                  <a:cubicBezTo>
                    <a:pt x="134159" y="192101"/>
                    <a:pt x="119462" y="187108"/>
                    <a:pt x="110229" y="176085"/>
                  </a:cubicBezTo>
                  <a:cubicBezTo>
                    <a:pt x="102033" y="174672"/>
                    <a:pt x="94496" y="170149"/>
                    <a:pt x="88843" y="163366"/>
                  </a:cubicBezTo>
                  <a:cubicBezTo>
                    <a:pt x="85640" y="167606"/>
                    <a:pt x="81306" y="170903"/>
                    <a:pt x="76030" y="172788"/>
                  </a:cubicBezTo>
                  <a:cubicBezTo>
                    <a:pt x="61050" y="177969"/>
                    <a:pt x="44469" y="169113"/>
                    <a:pt x="39004" y="153003"/>
                  </a:cubicBezTo>
                  <a:cubicBezTo>
                    <a:pt x="38345" y="151024"/>
                    <a:pt x="37874" y="149140"/>
                    <a:pt x="37591" y="147161"/>
                  </a:cubicBezTo>
                  <a:cubicBezTo>
                    <a:pt x="26662" y="148480"/>
                    <a:pt x="15639" y="141509"/>
                    <a:pt x="11682" y="129921"/>
                  </a:cubicBezTo>
                  <a:cubicBezTo>
                    <a:pt x="8762" y="121536"/>
                    <a:pt x="10269" y="112774"/>
                    <a:pt x="14886" y="106461"/>
                  </a:cubicBezTo>
                  <a:cubicBezTo>
                    <a:pt x="11588" y="103540"/>
                    <a:pt x="8950" y="99772"/>
                    <a:pt x="7443" y="95250"/>
                  </a:cubicBezTo>
                  <a:cubicBezTo>
                    <a:pt x="7254" y="94873"/>
                    <a:pt x="7160" y="94402"/>
                    <a:pt x="7066" y="94025"/>
                  </a:cubicBezTo>
                  <a:cubicBezTo>
                    <a:pt x="12248" y="98736"/>
                    <a:pt x="19125" y="101185"/>
                    <a:pt x="25909" y="100338"/>
                  </a:cubicBezTo>
                  <a:cubicBezTo>
                    <a:pt x="26191" y="102316"/>
                    <a:pt x="26662" y="104294"/>
                    <a:pt x="27322" y="106179"/>
                  </a:cubicBezTo>
                  <a:cubicBezTo>
                    <a:pt x="32880" y="122289"/>
                    <a:pt x="49462" y="131145"/>
                    <a:pt x="64442" y="125963"/>
                  </a:cubicBezTo>
                  <a:cubicBezTo>
                    <a:pt x="69718" y="124173"/>
                    <a:pt x="74052" y="120782"/>
                    <a:pt x="77255" y="116542"/>
                  </a:cubicBezTo>
                  <a:cubicBezTo>
                    <a:pt x="82813" y="123326"/>
                    <a:pt x="90445" y="127753"/>
                    <a:pt x="98641" y="129261"/>
                  </a:cubicBezTo>
                  <a:cubicBezTo>
                    <a:pt x="107968" y="140284"/>
                    <a:pt x="122665" y="145277"/>
                    <a:pt x="136232" y="140566"/>
                  </a:cubicBezTo>
                  <a:cubicBezTo>
                    <a:pt x="150929" y="135573"/>
                    <a:pt x="159691" y="120876"/>
                    <a:pt x="158938" y="105143"/>
                  </a:cubicBezTo>
                  <a:cubicBezTo>
                    <a:pt x="161952" y="104954"/>
                    <a:pt x="164967" y="104483"/>
                    <a:pt x="167888" y="103447"/>
                  </a:cubicBezTo>
                  <a:cubicBezTo>
                    <a:pt x="185223" y="97511"/>
                    <a:pt x="194550" y="78480"/>
                    <a:pt x="190028" y="59732"/>
                  </a:cubicBezTo>
                  <a:cubicBezTo>
                    <a:pt x="195492" y="50498"/>
                    <a:pt x="195681" y="39004"/>
                    <a:pt x="193043" y="27228"/>
                  </a:cubicBezTo>
                  <a:cubicBezTo>
                    <a:pt x="190687" y="16865"/>
                    <a:pt x="184187" y="10646"/>
                    <a:pt x="180512"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7"/>
            <p:cNvSpPr/>
            <p:nvPr/>
          </p:nvSpPr>
          <p:spPr>
            <a:xfrm>
              <a:off x="939688" y="5545299"/>
              <a:ext cx="621807" cy="1055190"/>
            </a:xfrm>
            <a:custGeom>
              <a:avLst/>
              <a:gdLst/>
              <a:ahLst/>
              <a:cxnLst/>
              <a:rect l="l" t="t" r="r" b="b"/>
              <a:pathLst>
                <a:path w="621806" h="1055190" extrusionOk="0">
                  <a:moveTo>
                    <a:pt x="203394" y="7066"/>
                  </a:moveTo>
                  <a:lnTo>
                    <a:pt x="618308" y="1057263"/>
                  </a:lnTo>
                  <a:cubicBezTo>
                    <a:pt x="618308" y="1057263"/>
                    <a:pt x="463328" y="1031637"/>
                    <a:pt x="318711" y="981986"/>
                  </a:cubicBezTo>
                  <a:cubicBezTo>
                    <a:pt x="208575" y="944301"/>
                    <a:pt x="104281" y="892672"/>
                    <a:pt x="78750" y="828136"/>
                  </a:cubicBezTo>
                  <a:cubicBezTo>
                    <a:pt x="48036" y="750315"/>
                    <a:pt x="72626" y="650544"/>
                    <a:pt x="115210" y="556519"/>
                  </a:cubicBezTo>
                  <a:cubicBezTo>
                    <a:pt x="67915" y="532306"/>
                    <a:pt x="31078" y="503948"/>
                    <a:pt x="18359" y="471632"/>
                  </a:cubicBezTo>
                  <a:cubicBezTo>
                    <a:pt x="-4346" y="414162"/>
                    <a:pt x="9691" y="342089"/>
                    <a:pt x="38238" y="271994"/>
                  </a:cubicBezTo>
                  <a:cubicBezTo>
                    <a:pt x="93447" y="135761"/>
                    <a:pt x="203394" y="7066"/>
                    <a:pt x="203394" y="7066"/>
                  </a:cubicBezTo>
                  <a:close/>
                </a:path>
              </a:pathLst>
            </a:custGeom>
            <a:solidFill>
              <a:srgbClr val="66B7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7"/>
            <p:cNvSpPr/>
            <p:nvPr/>
          </p:nvSpPr>
          <p:spPr>
            <a:xfrm>
              <a:off x="938558" y="5807589"/>
              <a:ext cx="329746" cy="716022"/>
            </a:xfrm>
            <a:custGeom>
              <a:avLst/>
              <a:gdLst/>
              <a:ahLst/>
              <a:cxnLst/>
              <a:rect l="l" t="t" r="r" b="b"/>
              <a:pathLst>
                <a:path w="329746" h="716022" extrusionOk="0">
                  <a:moveTo>
                    <a:pt x="38238" y="7066"/>
                  </a:moveTo>
                  <a:cubicBezTo>
                    <a:pt x="38238" y="7066"/>
                    <a:pt x="97498" y="14603"/>
                    <a:pt x="105035" y="33729"/>
                  </a:cubicBezTo>
                  <a:cubicBezTo>
                    <a:pt x="115775" y="61051"/>
                    <a:pt x="100701" y="165344"/>
                    <a:pt x="111536" y="192667"/>
                  </a:cubicBezTo>
                  <a:cubicBezTo>
                    <a:pt x="126610" y="230823"/>
                    <a:pt x="191711" y="280850"/>
                    <a:pt x="206880" y="319007"/>
                  </a:cubicBezTo>
                  <a:cubicBezTo>
                    <a:pt x="221765" y="356692"/>
                    <a:pt x="216584" y="458349"/>
                    <a:pt x="231375" y="496034"/>
                  </a:cubicBezTo>
                  <a:cubicBezTo>
                    <a:pt x="242115" y="523355"/>
                    <a:pt x="309855" y="552091"/>
                    <a:pt x="320595" y="579318"/>
                  </a:cubicBezTo>
                  <a:cubicBezTo>
                    <a:pt x="331618" y="607300"/>
                    <a:pt x="318711" y="717059"/>
                    <a:pt x="318711" y="717059"/>
                  </a:cubicBezTo>
                  <a:cubicBezTo>
                    <a:pt x="208575" y="679373"/>
                    <a:pt x="104281" y="627744"/>
                    <a:pt x="78750" y="563208"/>
                  </a:cubicBezTo>
                  <a:cubicBezTo>
                    <a:pt x="48036" y="485388"/>
                    <a:pt x="72626" y="385615"/>
                    <a:pt x="115210" y="291591"/>
                  </a:cubicBezTo>
                  <a:cubicBezTo>
                    <a:pt x="67915" y="267378"/>
                    <a:pt x="31078" y="239019"/>
                    <a:pt x="18359" y="206704"/>
                  </a:cubicBezTo>
                  <a:cubicBezTo>
                    <a:pt x="-4346" y="149234"/>
                    <a:pt x="9691" y="77161"/>
                    <a:pt x="38238" y="7066"/>
                  </a:cubicBezTo>
                  <a:close/>
                </a:path>
              </a:pathLst>
            </a:custGeom>
            <a:solidFill>
              <a:srgbClr val="8DE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7"/>
            <p:cNvSpPr/>
            <p:nvPr/>
          </p:nvSpPr>
          <p:spPr>
            <a:xfrm>
              <a:off x="1607463" y="6946857"/>
              <a:ext cx="103634" cy="94213"/>
            </a:xfrm>
            <a:custGeom>
              <a:avLst/>
              <a:gdLst/>
              <a:ahLst/>
              <a:cxnLst/>
              <a:rect l="l" t="t" r="r" b="b"/>
              <a:pathLst>
                <a:path w="103634" h="94213" extrusionOk="0">
                  <a:moveTo>
                    <a:pt x="24585" y="21912"/>
                  </a:moveTo>
                  <a:cubicBezTo>
                    <a:pt x="33724" y="20310"/>
                    <a:pt x="41167" y="26151"/>
                    <a:pt x="48327" y="31804"/>
                  </a:cubicBezTo>
                  <a:cubicBezTo>
                    <a:pt x="36550" y="34159"/>
                    <a:pt x="24585" y="35573"/>
                    <a:pt x="13280" y="35856"/>
                  </a:cubicBezTo>
                  <a:cubicBezTo>
                    <a:pt x="3953" y="36044"/>
                    <a:pt x="5648" y="50459"/>
                    <a:pt x="14881" y="50176"/>
                  </a:cubicBezTo>
                  <a:cubicBezTo>
                    <a:pt x="25999" y="49893"/>
                    <a:pt x="37681" y="48574"/>
                    <a:pt x="49269" y="46313"/>
                  </a:cubicBezTo>
                  <a:cubicBezTo>
                    <a:pt x="35608" y="57619"/>
                    <a:pt x="24020" y="70808"/>
                    <a:pt x="19309" y="87673"/>
                  </a:cubicBezTo>
                  <a:cubicBezTo>
                    <a:pt x="16766" y="96623"/>
                    <a:pt x="31086" y="98696"/>
                    <a:pt x="33630" y="89840"/>
                  </a:cubicBezTo>
                  <a:cubicBezTo>
                    <a:pt x="37587" y="75708"/>
                    <a:pt x="49929" y="64967"/>
                    <a:pt x="60857" y="56017"/>
                  </a:cubicBezTo>
                  <a:cubicBezTo>
                    <a:pt x="73953" y="45371"/>
                    <a:pt x="73859" y="45465"/>
                    <a:pt x="87520" y="43204"/>
                  </a:cubicBezTo>
                  <a:cubicBezTo>
                    <a:pt x="95339" y="41885"/>
                    <a:pt x="99296" y="45748"/>
                    <a:pt x="102029" y="44617"/>
                  </a:cubicBezTo>
                  <a:cubicBezTo>
                    <a:pt x="105514" y="43204"/>
                    <a:pt x="102971" y="34159"/>
                    <a:pt x="98825" y="23890"/>
                  </a:cubicBezTo>
                  <a:cubicBezTo>
                    <a:pt x="94680" y="13527"/>
                    <a:pt x="90629" y="5895"/>
                    <a:pt x="87143" y="7214"/>
                  </a:cubicBezTo>
                  <a:cubicBezTo>
                    <a:pt x="84599" y="8251"/>
                    <a:pt x="84976" y="16070"/>
                    <a:pt x="77156" y="21346"/>
                  </a:cubicBezTo>
                  <a:cubicBezTo>
                    <a:pt x="61517" y="31993"/>
                    <a:pt x="59727" y="30108"/>
                    <a:pt x="57183" y="29637"/>
                  </a:cubicBezTo>
                  <a:cubicBezTo>
                    <a:pt x="46820" y="22477"/>
                    <a:pt x="37681" y="12114"/>
                    <a:pt x="23832" y="14563"/>
                  </a:cubicBezTo>
                  <a:cubicBezTo>
                    <a:pt x="19215" y="15505"/>
                    <a:pt x="19969" y="22666"/>
                    <a:pt x="24585" y="2191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7"/>
            <p:cNvSpPr/>
            <p:nvPr/>
          </p:nvSpPr>
          <p:spPr>
            <a:xfrm>
              <a:off x="1442157" y="6917455"/>
              <a:ext cx="207269" cy="226112"/>
            </a:xfrm>
            <a:custGeom>
              <a:avLst/>
              <a:gdLst/>
              <a:ahLst/>
              <a:cxnLst/>
              <a:rect l="l" t="t" r="r" b="b"/>
              <a:pathLst>
                <a:path w="207268" h="226112" extrusionOk="0">
                  <a:moveTo>
                    <a:pt x="72502" y="30304"/>
                  </a:moveTo>
                  <a:cubicBezTo>
                    <a:pt x="72596" y="30210"/>
                    <a:pt x="72690" y="30210"/>
                    <a:pt x="72879" y="30116"/>
                  </a:cubicBezTo>
                  <a:cubicBezTo>
                    <a:pt x="74951" y="29268"/>
                    <a:pt x="77024" y="28797"/>
                    <a:pt x="79097" y="28703"/>
                  </a:cubicBezTo>
                  <a:cubicBezTo>
                    <a:pt x="81452" y="23333"/>
                    <a:pt x="85692" y="18998"/>
                    <a:pt x="91344" y="16737"/>
                  </a:cubicBezTo>
                  <a:cubicBezTo>
                    <a:pt x="101708" y="12592"/>
                    <a:pt x="113485" y="16926"/>
                    <a:pt x="119891" y="26535"/>
                  </a:cubicBezTo>
                  <a:cubicBezTo>
                    <a:pt x="120080" y="26442"/>
                    <a:pt x="120268" y="26347"/>
                    <a:pt x="120456" y="26253"/>
                  </a:cubicBezTo>
                  <a:cubicBezTo>
                    <a:pt x="121964" y="25688"/>
                    <a:pt x="123565" y="25217"/>
                    <a:pt x="125073" y="24934"/>
                  </a:cubicBezTo>
                  <a:cubicBezTo>
                    <a:pt x="126769" y="17679"/>
                    <a:pt x="131668" y="11462"/>
                    <a:pt x="138734" y="8635"/>
                  </a:cubicBezTo>
                  <a:cubicBezTo>
                    <a:pt x="150793" y="3830"/>
                    <a:pt x="164737" y="10425"/>
                    <a:pt x="169918" y="23427"/>
                  </a:cubicBezTo>
                  <a:cubicBezTo>
                    <a:pt x="172274" y="29174"/>
                    <a:pt x="172368" y="35297"/>
                    <a:pt x="170766" y="40667"/>
                  </a:cubicBezTo>
                  <a:cubicBezTo>
                    <a:pt x="173122" y="40856"/>
                    <a:pt x="175477" y="41233"/>
                    <a:pt x="177832" y="41892"/>
                  </a:cubicBezTo>
                  <a:cubicBezTo>
                    <a:pt x="181883" y="43023"/>
                    <a:pt x="185746" y="44907"/>
                    <a:pt x="189326" y="47357"/>
                  </a:cubicBezTo>
                  <a:cubicBezTo>
                    <a:pt x="191210" y="48676"/>
                    <a:pt x="193001" y="50277"/>
                    <a:pt x="194602" y="51973"/>
                  </a:cubicBezTo>
                  <a:cubicBezTo>
                    <a:pt x="195167" y="52633"/>
                    <a:pt x="195827" y="53292"/>
                    <a:pt x="196392" y="53952"/>
                  </a:cubicBezTo>
                  <a:cubicBezTo>
                    <a:pt x="196675" y="54329"/>
                    <a:pt x="196957" y="54706"/>
                    <a:pt x="197334" y="55082"/>
                  </a:cubicBezTo>
                  <a:cubicBezTo>
                    <a:pt x="198182" y="56213"/>
                    <a:pt x="199030" y="57343"/>
                    <a:pt x="199784" y="58568"/>
                  </a:cubicBezTo>
                  <a:cubicBezTo>
                    <a:pt x="201103" y="60547"/>
                    <a:pt x="202139" y="62808"/>
                    <a:pt x="203081" y="65069"/>
                  </a:cubicBezTo>
                  <a:cubicBezTo>
                    <a:pt x="207792" y="76940"/>
                    <a:pt x="206473" y="89564"/>
                    <a:pt x="200726" y="99269"/>
                  </a:cubicBezTo>
                  <a:cubicBezTo>
                    <a:pt x="202516" y="101812"/>
                    <a:pt x="204023" y="104544"/>
                    <a:pt x="205154" y="107465"/>
                  </a:cubicBezTo>
                  <a:cubicBezTo>
                    <a:pt x="209582" y="118676"/>
                    <a:pt x="208734" y="130642"/>
                    <a:pt x="203741" y="140063"/>
                  </a:cubicBezTo>
                  <a:cubicBezTo>
                    <a:pt x="209111" y="158529"/>
                    <a:pt x="200726" y="178031"/>
                    <a:pt x="183673" y="184814"/>
                  </a:cubicBezTo>
                  <a:cubicBezTo>
                    <a:pt x="180753" y="185945"/>
                    <a:pt x="177738" y="186698"/>
                    <a:pt x="174817" y="186981"/>
                  </a:cubicBezTo>
                  <a:cubicBezTo>
                    <a:pt x="176325" y="202620"/>
                    <a:pt x="168222" y="217695"/>
                    <a:pt x="153808" y="223442"/>
                  </a:cubicBezTo>
                  <a:cubicBezTo>
                    <a:pt x="140430" y="228718"/>
                    <a:pt x="125544" y="224572"/>
                    <a:pt x="115651" y="213926"/>
                  </a:cubicBezTo>
                  <a:cubicBezTo>
                    <a:pt x="107455" y="212890"/>
                    <a:pt x="99635" y="208744"/>
                    <a:pt x="93700" y="202244"/>
                  </a:cubicBezTo>
                  <a:cubicBezTo>
                    <a:pt x="90685" y="206671"/>
                    <a:pt x="86540" y="210158"/>
                    <a:pt x="81358" y="212230"/>
                  </a:cubicBezTo>
                  <a:cubicBezTo>
                    <a:pt x="66661" y="218072"/>
                    <a:pt x="49702" y="210064"/>
                    <a:pt x="43390" y="194236"/>
                  </a:cubicBezTo>
                  <a:cubicBezTo>
                    <a:pt x="42636" y="192351"/>
                    <a:pt x="42071" y="190373"/>
                    <a:pt x="41694" y="188488"/>
                  </a:cubicBezTo>
                  <a:cubicBezTo>
                    <a:pt x="30860" y="190373"/>
                    <a:pt x="19460" y="183872"/>
                    <a:pt x="14938" y="172473"/>
                  </a:cubicBezTo>
                  <a:cubicBezTo>
                    <a:pt x="11640" y="164275"/>
                    <a:pt x="12771" y="155419"/>
                    <a:pt x="17010" y="148919"/>
                  </a:cubicBezTo>
                  <a:cubicBezTo>
                    <a:pt x="13619" y="146187"/>
                    <a:pt x="10792" y="142512"/>
                    <a:pt x="9002" y="138084"/>
                  </a:cubicBezTo>
                  <a:cubicBezTo>
                    <a:pt x="8814" y="137708"/>
                    <a:pt x="8719" y="137331"/>
                    <a:pt x="8531" y="136860"/>
                  </a:cubicBezTo>
                  <a:lnTo>
                    <a:pt x="8531" y="136860"/>
                  </a:lnTo>
                  <a:cubicBezTo>
                    <a:pt x="5045" y="126684"/>
                    <a:pt x="7966" y="115944"/>
                    <a:pt x="15315" y="109726"/>
                  </a:cubicBezTo>
                  <a:cubicBezTo>
                    <a:pt x="12394" y="100305"/>
                    <a:pt x="15032" y="90412"/>
                    <a:pt x="21532" y="84194"/>
                  </a:cubicBezTo>
                  <a:cubicBezTo>
                    <a:pt x="18706" y="81556"/>
                    <a:pt x="16351" y="78259"/>
                    <a:pt x="14749" y="74396"/>
                  </a:cubicBezTo>
                  <a:cubicBezTo>
                    <a:pt x="9568" y="61395"/>
                    <a:pt x="15220" y="47074"/>
                    <a:pt x="27279" y="42270"/>
                  </a:cubicBezTo>
                  <a:cubicBezTo>
                    <a:pt x="27845" y="42081"/>
                    <a:pt x="28504" y="41892"/>
                    <a:pt x="29070" y="41704"/>
                  </a:cubicBezTo>
                  <a:cubicBezTo>
                    <a:pt x="29070" y="32000"/>
                    <a:pt x="34440" y="23050"/>
                    <a:pt x="43484" y="19469"/>
                  </a:cubicBezTo>
                  <a:cubicBezTo>
                    <a:pt x="54036" y="15136"/>
                    <a:pt x="66284" y="19941"/>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7"/>
            <p:cNvSpPr/>
            <p:nvPr/>
          </p:nvSpPr>
          <p:spPr>
            <a:xfrm>
              <a:off x="1443434" y="6952187"/>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625"/>
                  </a:cubicBezTo>
                  <a:cubicBezTo>
                    <a:pt x="189839" y="13944"/>
                    <a:pt x="191535" y="15451"/>
                    <a:pt x="193137" y="17053"/>
                  </a:cubicBezTo>
                  <a:cubicBezTo>
                    <a:pt x="193702" y="17712"/>
                    <a:pt x="194362" y="18372"/>
                    <a:pt x="194927" y="19031"/>
                  </a:cubicBezTo>
                  <a:cubicBezTo>
                    <a:pt x="195210" y="19408"/>
                    <a:pt x="195492" y="19785"/>
                    <a:pt x="195869" y="20162"/>
                  </a:cubicBezTo>
                  <a:cubicBezTo>
                    <a:pt x="196717" y="21292"/>
                    <a:pt x="197565" y="22423"/>
                    <a:pt x="198319" y="23648"/>
                  </a:cubicBezTo>
                  <a:cubicBezTo>
                    <a:pt x="199638" y="25626"/>
                    <a:pt x="200674" y="27887"/>
                    <a:pt x="201616" y="30148"/>
                  </a:cubicBezTo>
                  <a:cubicBezTo>
                    <a:pt x="206327" y="42019"/>
                    <a:pt x="205008" y="54644"/>
                    <a:pt x="199261" y="64348"/>
                  </a:cubicBezTo>
                  <a:cubicBezTo>
                    <a:pt x="201051" y="66892"/>
                    <a:pt x="202558" y="69624"/>
                    <a:pt x="203689" y="72544"/>
                  </a:cubicBezTo>
                  <a:cubicBezTo>
                    <a:pt x="208117" y="83756"/>
                    <a:pt x="207269" y="95721"/>
                    <a:pt x="202276" y="105143"/>
                  </a:cubicBezTo>
                  <a:cubicBezTo>
                    <a:pt x="207646" y="123609"/>
                    <a:pt x="199261" y="143110"/>
                    <a:pt x="182208" y="149894"/>
                  </a:cubicBezTo>
                  <a:cubicBezTo>
                    <a:pt x="179288" y="151024"/>
                    <a:pt x="176273" y="151778"/>
                    <a:pt x="173352" y="152061"/>
                  </a:cubicBezTo>
                  <a:cubicBezTo>
                    <a:pt x="174860" y="167700"/>
                    <a:pt x="166757" y="182774"/>
                    <a:pt x="152343" y="188521"/>
                  </a:cubicBezTo>
                  <a:cubicBezTo>
                    <a:pt x="138964" y="193797"/>
                    <a:pt x="124079" y="189652"/>
                    <a:pt x="114186" y="179006"/>
                  </a:cubicBezTo>
                  <a:cubicBezTo>
                    <a:pt x="105990" y="177969"/>
                    <a:pt x="98170" y="173824"/>
                    <a:pt x="92235" y="167323"/>
                  </a:cubicBezTo>
                  <a:cubicBezTo>
                    <a:pt x="89220" y="171751"/>
                    <a:pt x="85074" y="175237"/>
                    <a:pt x="79893" y="177310"/>
                  </a:cubicBezTo>
                  <a:cubicBezTo>
                    <a:pt x="65195" y="183151"/>
                    <a:pt x="48237" y="175143"/>
                    <a:pt x="41925" y="159315"/>
                  </a:cubicBezTo>
                  <a:cubicBezTo>
                    <a:pt x="41171" y="157431"/>
                    <a:pt x="40606" y="155452"/>
                    <a:pt x="40229" y="153568"/>
                  </a:cubicBezTo>
                  <a:cubicBezTo>
                    <a:pt x="29394" y="155452"/>
                    <a:pt x="17995" y="148951"/>
                    <a:pt x="13472" y="137552"/>
                  </a:cubicBezTo>
                  <a:cubicBezTo>
                    <a:pt x="10175" y="129355"/>
                    <a:pt x="11306" y="120499"/>
                    <a:pt x="15545" y="113999"/>
                  </a:cubicBezTo>
                  <a:cubicBezTo>
                    <a:pt x="12153" y="111266"/>
                    <a:pt x="9327" y="107592"/>
                    <a:pt x="7537" y="103164"/>
                  </a:cubicBezTo>
                  <a:cubicBezTo>
                    <a:pt x="7349" y="102787"/>
                    <a:pt x="7254" y="102411"/>
                    <a:pt x="7066" y="101939"/>
                  </a:cubicBezTo>
                  <a:cubicBezTo>
                    <a:pt x="12436" y="106462"/>
                    <a:pt x="19408" y="108534"/>
                    <a:pt x="26191" y="107309"/>
                  </a:cubicBezTo>
                  <a:cubicBezTo>
                    <a:pt x="26568" y="109288"/>
                    <a:pt x="27133" y="111172"/>
                    <a:pt x="27887" y="113056"/>
                  </a:cubicBezTo>
                  <a:cubicBezTo>
                    <a:pt x="34199" y="128884"/>
                    <a:pt x="51158" y="136892"/>
                    <a:pt x="65855" y="131051"/>
                  </a:cubicBezTo>
                  <a:cubicBezTo>
                    <a:pt x="71037" y="128978"/>
                    <a:pt x="75182" y="125398"/>
                    <a:pt x="78197" y="121065"/>
                  </a:cubicBezTo>
                  <a:cubicBezTo>
                    <a:pt x="84132" y="127565"/>
                    <a:pt x="91952" y="131616"/>
                    <a:pt x="100149" y="132747"/>
                  </a:cubicBezTo>
                  <a:cubicBezTo>
                    <a:pt x="109947" y="143299"/>
                    <a:pt x="124927" y="147539"/>
                    <a:pt x="138305" y="142263"/>
                  </a:cubicBezTo>
                  <a:cubicBezTo>
                    <a:pt x="152720" y="136516"/>
                    <a:pt x="160822" y="121441"/>
                    <a:pt x="159314" y="105802"/>
                  </a:cubicBezTo>
                  <a:cubicBezTo>
                    <a:pt x="162329" y="105519"/>
                    <a:pt x="165344" y="104860"/>
                    <a:pt x="168171" y="103635"/>
                  </a:cubicBezTo>
                  <a:cubicBezTo>
                    <a:pt x="185223" y="96852"/>
                    <a:pt x="193608" y="77444"/>
                    <a:pt x="188238" y="58883"/>
                  </a:cubicBezTo>
                  <a:cubicBezTo>
                    <a:pt x="193231" y="49368"/>
                    <a:pt x="192854" y="37874"/>
                    <a:pt x="189651" y="26286"/>
                  </a:cubicBezTo>
                  <a:cubicBezTo>
                    <a:pt x="187013" y="16487"/>
                    <a:pt x="180230" y="10458"/>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7"/>
            <p:cNvSpPr/>
            <p:nvPr/>
          </p:nvSpPr>
          <p:spPr>
            <a:xfrm>
              <a:off x="1427139" y="6280864"/>
              <a:ext cx="103634" cy="94213"/>
            </a:xfrm>
            <a:custGeom>
              <a:avLst/>
              <a:gdLst/>
              <a:ahLst/>
              <a:cxnLst/>
              <a:rect l="l" t="t" r="r" b="b"/>
              <a:pathLst>
                <a:path w="103634" h="94213" extrusionOk="0">
                  <a:moveTo>
                    <a:pt x="24585" y="21910"/>
                  </a:moveTo>
                  <a:cubicBezTo>
                    <a:pt x="33724" y="20309"/>
                    <a:pt x="41167" y="26150"/>
                    <a:pt x="48327" y="31803"/>
                  </a:cubicBezTo>
                  <a:cubicBezTo>
                    <a:pt x="36550" y="34158"/>
                    <a:pt x="24585" y="35571"/>
                    <a:pt x="13280" y="35854"/>
                  </a:cubicBezTo>
                  <a:cubicBezTo>
                    <a:pt x="3953" y="36042"/>
                    <a:pt x="5648" y="50457"/>
                    <a:pt x="14881" y="50174"/>
                  </a:cubicBezTo>
                  <a:cubicBezTo>
                    <a:pt x="25999" y="49892"/>
                    <a:pt x="37681" y="48573"/>
                    <a:pt x="49269" y="46312"/>
                  </a:cubicBezTo>
                  <a:cubicBezTo>
                    <a:pt x="35608" y="57617"/>
                    <a:pt x="24020" y="70807"/>
                    <a:pt x="19310" y="87671"/>
                  </a:cubicBezTo>
                  <a:cubicBezTo>
                    <a:pt x="16766" y="96621"/>
                    <a:pt x="31086" y="98694"/>
                    <a:pt x="33630" y="89838"/>
                  </a:cubicBezTo>
                  <a:cubicBezTo>
                    <a:pt x="37587" y="75706"/>
                    <a:pt x="49929" y="64966"/>
                    <a:pt x="60857" y="56015"/>
                  </a:cubicBezTo>
                  <a:cubicBezTo>
                    <a:pt x="73953" y="45369"/>
                    <a:pt x="73859" y="45463"/>
                    <a:pt x="87520" y="43202"/>
                  </a:cubicBezTo>
                  <a:cubicBezTo>
                    <a:pt x="95339" y="41883"/>
                    <a:pt x="99296" y="45746"/>
                    <a:pt x="102029" y="44616"/>
                  </a:cubicBezTo>
                  <a:cubicBezTo>
                    <a:pt x="105514" y="43202"/>
                    <a:pt x="102971" y="34158"/>
                    <a:pt x="98825" y="23889"/>
                  </a:cubicBezTo>
                  <a:cubicBezTo>
                    <a:pt x="94680" y="13619"/>
                    <a:pt x="90629" y="5894"/>
                    <a:pt x="87143" y="7213"/>
                  </a:cubicBezTo>
                  <a:cubicBezTo>
                    <a:pt x="84599" y="8250"/>
                    <a:pt x="84976" y="16069"/>
                    <a:pt x="77156" y="21345"/>
                  </a:cubicBezTo>
                  <a:cubicBezTo>
                    <a:pt x="61517" y="31991"/>
                    <a:pt x="59727" y="30107"/>
                    <a:pt x="57183" y="29730"/>
                  </a:cubicBezTo>
                  <a:cubicBezTo>
                    <a:pt x="46820" y="22570"/>
                    <a:pt x="37681" y="12206"/>
                    <a:pt x="23832" y="14656"/>
                  </a:cubicBezTo>
                  <a:cubicBezTo>
                    <a:pt x="19215" y="15504"/>
                    <a:pt x="19969" y="22664"/>
                    <a:pt x="24585" y="2191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7"/>
            <p:cNvSpPr/>
            <p:nvPr/>
          </p:nvSpPr>
          <p:spPr>
            <a:xfrm>
              <a:off x="1261833" y="6251461"/>
              <a:ext cx="207269" cy="226112"/>
            </a:xfrm>
            <a:custGeom>
              <a:avLst/>
              <a:gdLst/>
              <a:ahLst/>
              <a:cxnLst/>
              <a:rect l="l" t="t" r="r" b="b"/>
              <a:pathLst>
                <a:path w="207268" h="226112" extrusionOk="0">
                  <a:moveTo>
                    <a:pt x="72502" y="30304"/>
                  </a:moveTo>
                  <a:cubicBezTo>
                    <a:pt x="72596" y="30210"/>
                    <a:pt x="72690" y="30210"/>
                    <a:pt x="72879" y="30116"/>
                  </a:cubicBezTo>
                  <a:cubicBezTo>
                    <a:pt x="74951" y="29268"/>
                    <a:pt x="77024" y="28797"/>
                    <a:pt x="79097" y="28703"/>
                  </a:cubicBezTo>
                  <a:cubicBezTo>
                    <a:pt x="81452" y="23333"/>
                    <a:pt x="85692" y="18998"/>
                    <a:pt x="91344" y="16737"/>
                  </a:cubicBezTo>
                  <a:cubicBezTo>
                    <a:pt x="101708" y="12592"/>
                    <a:pt x="113485" y="16926"/>
                    <a:pt x="119891" y="26535"/>
                  </a:cubicBezTo>
                  <a:cubicBezTo>
                    <a:pt x="120080" y="26442"/>
                    <a:pt x="120268" y="26347"/>
                    <a:pt x="120456" y="26253"/>
                  </a:cubicBezTo>
                  <a:cubicBezTo>
                    <a:pt x="121964" y="25688"/>
                    <a:pt x="123471" y="25217"/>
                    <a:pt x="125073" y="24934"/>
                  </a:cubicBezTo>
                  <a:cubicBezTo>
                    <a:pt x="126769" y="17679"/>
                    <a:pt x="131668" y="11462"/>
                    <a:pt x="138734" y="8635"/>
                  </a:cubicBezTo>
                  <a:cubicBezTo>
                    <a:pt x="150793" y="3830"/>
                    <a:pt x="164737" y="10425"/>
                    <a:pt x="169918" y="23427"/>
                  </a:cubicBezTo>
                  <a:cubicBezTo>
                    <a:pt x="172274" y="29174"/>
                    <a:pt x="172368" y="35298"/>
                    <a:pt x="170766" y="40667"/>
                  </a:cubicBezTo>
                  <a:cubicBezTo>
                    <a:pt x="173122" y="40856"/>
                    <a:pt x="175477" y="41233"/>
                    <a:pt x="177832" y="41892"/>
                  </a:cubicBezTo>
                  <a:cubicBezTo>
                    <a:pt x="181883" y="43023"/>
                    <a:pt x="185746" y="44907"/>
                    <a:pt x="189326" y="47357"/>
                  </a:cubicBezTo>
                  <a:cubicBezTo>
                    <a:pt x="191210" y="48676"/>
                    <a:pt x="193001" y="50277"/>
                    <a:pt x="194602" y="51973"/>
                  </a:cubicBezTo>
                  <a:cubicBezTo>
                    <a:pt x="195167" y="52633"/>
                    <a:pt x="195827" y="53292"/>
                    <a:pt x="196392" y="53952"/>
                  </a:cubicBezTo>
                  <a:cubicBezTo>
                    <a:pt x="196675" y="54329"/>
                    <a:pt x="196957" y="54706"/>
                    <a:pt x="197334" y="55082"/>
                  </a:cubicBezTo>
                  <a:cubicBezTo>
                    <a:pt x="198182" y="56213"/>
                    <a:pt x="199030" y="57343"/>
                    <a:pt x="199784" y="58568"/>
                  </a:cubicBezTo>
                  <a:cubicBezTo>
                    <a:pt x="201103" y="60641"/>
                    <a:pt x="202139" y="62808"/>
                    <a:pt x="203081" y="65069"/>
                  </a:cubicBezTo>
                  <a:cubicBezTo>
                    <a:pt x="207792" y="76940"/>
                    <a:pt x="206473" y="89564"/>
                    <a:pt x="200726" y="99269"/>
                  </a:cubicBezTo>
                  <a:cubicBezTo>
                    <a:pt x="202516" y="101812"/>
                    <a:pt x="204023" y="104544"/>
                    <a:pt x="205154" y="107465"/>
                  </a:cubicBezTo>
                  <a:cubicBezTo>
                    <a:pt x="209582" y="118676"/>
                    <a:pt x="208734" y="130642"/>
                    <a:pt x="203741" y="140063"/>
                  </a:cubicBezTo>
                  <a:cubicBezTo>
                    <a:pt x="209205" y="158529"/>
                    <a:pt x="200726" y="178031"/>
                    <a:pt x="183673" y="184814"/>
                  </a:cubicBezTo>
                  <a:cubicBezTo>
                    <a:pt x="180753" y="185945"/>
                    <a:pt x="177738" y="186698"/>
                    <a:pt x="174817" y="186981"/>
                  </a:cubicBezTo>
                  <a:cubicBezTo>
                    <a:pt x="176325" y="202620"/>
                    <a:pt x="168222" y="217695"/>
                    <a:pt x="153808" y="223442"/>
                  </a:cubicBezTo>
                  <a:cubicBezTo>
                    <a:pt x="140430" y="228718"/>
                    <a:pt x="125450" y="224572"/>
                    <a:pt x="115651" y="213926"/>
                  </a:cubicBezTo>
                  <a:cubicBezTo>
                    <a:pt x="107455" y="212890"/>
                    <a:pt x="99635" y="208744"/>
                    <a:pt x="93700" y="202244"/>
                  </a:cubicBezTo>
                  <a:cubicBezTo>
                    <a:pt x="90685" y="206671"/>
                    <a:pt x="86540" y="210158"/>
                    <a:pt x="81358" y="212230"/>
                  </a:cubicBezTo>
                  <a:cubicBezTo>
                    <a:pt x="66661" y="218072"/>
                    <a:pt x="49702" y="210064"/>
                    <a:pt x="43390" y="194236"/>
                  </a:cubicBezTo>
                  <a:cubicBezTo>
                    <a:pt x="42636" y="192351"/>
                    <a:pt x="42071" y="190373"/>
                    <a:pt x="41694" y="188488"/>
                  </a:cubicBezTo>
                  <a:cubicBezTo>
                    <a:pt x="30860" y="190373"/>
                    <a:pt x="19460" y="183872"/>
                    <a:pt x="14938" y="172473"/>
                  </a:cubicBezTo>
                  <a:cubicBezTo>
                    <a:pt x="11640" y="164275"/>
                    <a:pt x="12771" y="155420"/>
                    <a:pt x="17010" y="148919"/>
                  </a:cubicBezTo>
                  <a:cubicBezTo>
                    <a:pt x="13619" y="146187"/>
                    <a:pt x="10792" y="142512"/>
                    <a:pt x="9002" y="138084"/>
                  </a:cubicBezTo>
                  <a:cubicBezTo>
                    <a:pt x="8814" y="137708"/>
                    <a:pt x="8719" y="137331"/>
                    <a:pt x="8531" y="136860"/>
                  </a:cubicBezTo>
                  <a:lnTo>
                    <a:pt x="8531" y="136860"/>
                  </a:lnTo>
                  <a:cubicBezTo>
                    <a:pt x="5045" y="126779"/>
                    <a:pt x="7966" y="115944"/>
                    <a:pt x="15315" y="109726"/>
                  </a:cubicBezTo>
                  <a:cubicBezTo>
                    <a:pt x="12394" y="100305"/>
                    <a:pt x="15032" y="90412"/>
                    <a:pt x="21532" y="84194"/>
                  </a:cubicBezTo>
                  <a:cubicBezTo>
                    <a:pt x="18706" y="81556"/>
                    <a:pt x="16351" y="78259"/>
                    <a:pt x="14749" y="74396"/>
                  </a:cubicBezTo>
                  <a:cubicBezTo>
                    <a:pt x="9568" y="61395"/>
                    <a:pt x="15220" y="47074"/>
                    <a:pt x="27279" y="42270"/>
                  </a:cubicBezTo>
                  <a:cubicBezTo>
                    <a:pt x="27845" y="42081"/>
                    <a:pt x="28504" y="41892"/>
                    <a:pt x="29070" y="41704"/>
                  </a:cubicBezTo>
                  <a:cubicBezTo>
                    <a:pt x="29070" y="32000"/>
                    <a:pt x="34440" y="23050"/>
                    <a:pt x="43484" y="19469"/>
                  </a:cubicBezTo>
                  <a:cubicBezTo>
                    <a:pt x="54130" y="15136"/>
                    <a:pt x="66378" y="19941"/>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7"/>
            <p:cNvSpPr/>
            <p:nvPr/>
          </p:nvSpPr>
          <p:spPr>
            <a:xfrm>
              <a:off x="1263204" y="6286287"/>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719"/>
                  </a:cubicBezTo>
                  <a:cubicBezTo>
                    <a:pt x="189840" y="14038"/>
                    <a:pt x="191535" y="15545"/>
                    <a:pt x="193137" y="17147"/>
                  </a:cubicBezTo>
                  <a:cubicBezTo>
                    <a:pt x="193702" y="17806"/>
                    <a:pt x="194362" y="18466"/>
                    <a:pt x="194927" y="19126"/>
                  </a:cubicBezTo>
                  <a:cubicBezTo>
                    <a:pt x="195210" y="19502"/>
                    <a:pt x="195492" y="19879"/>
                    <a:pt x="195869" y="20256"/>
                  </a:cubicBezTo>
                  <a:cubicBezTo>
                    <a:pt x="196717" y="21387"/>
                    <a:pt x="197565" y="22517"/>
                    <a:pt x="198319" y="23742"/>
                  </a:cubicBezTo>
                  <a:cubicBezTo>
                    <a:pt x="199638" y="25814"/>
                    <a:pt x="200674" y="27982"/>
                    <a:pt x="201616" y="30243"/>
                  </a:cubicBezTo>
                  <a:cubicBezTo>
                    <a:pt x="206327" y="42114"/>
                    <a:pt x="205008" y="54738"/>
                    <a:pt x="199261" y="64442"/>
                  </a:cubicBezTo>
                  <a:cubicBezTo>
                    <a:pt x="201051" y="66986"/>
                    <a:pt x="202558" y="69718"/>
                    <a:pt x="203689" y="72639"/>
                  </a:cubicBezTo>
                  <a:cubicBezTo>
                    <a:pt x="208117" y="83850"/>
                    <a:pt x="207269" y="95815"/>
                    <a:pt x="202276" y="105237"/>
                  </a:cubicBezTo>
                  <a:cubicBezTo>
                    <a:pt x="207740" y="123702"/>
                    <a:pt x="199261" y="143205"/>
                    <a:pt x="182208" y="149988"/>
                  </a:cubicBezTo>
                  <a:cubicBezTo>
                    <a:pt x="179288" y="151119"/>
                    <a:pt x="176273" y="151872"/>
                    <a:pt x="173352" y="152155"/>
                  </a:cubicBezTo>
                  <a:cubicBezTo>
                    <a:pt x="174860" y="167794"/>
                    <a:pt x="166757" y="182869"/>
                    <a:pt x="152343" y="188615"/>
                  </a:cubicBezTo>
                  <a:cubicBezTo>
                    <a:pt x="138964" y="193891"/>
                    <a:pt x="123985" y="189746"/>
                    <a:pt x="114186" y="179100"/>
                  </a:cubicBezTo>
                  <a:cubicBezTo>
                    <a:pt x="105990" y="178064"/>
                    <a:pt x="98170" y="173918"/>
                    <a:pt x="92235" y="167417"/>
                  </a:cubicBezTo>
                  <a:cubicBezTo>
                    <a:pt x="89220" y="171845"/>
                    <a:pt x="85074" y="175332"/>
                    <a:pt x="79893" y="177404"/>
                  </a:cubicBezTo>
                  <a:cubicBezTo>
                    <a:pt x="65195" y="183245"/>
                    <a:pt x="48237" y="175237"/>
                    <a:pt x="41925" y="159410"/>
                  </a:cubicBezTo>
                  <a:cubicBezTo>
                    <a:pt x="41171" y="157525"/>
                    <a:pt x="40606" y="155546"/>
                    <a:pt x="40229" y="153662"/>
                  </a:cubicBezTo>
                  <a:cubicBezTo>
                    <a:pt x="29395" y="155546"/>
                    <a:pt x="17995" y="149046"/>
                    <a:pt x="13473" y="137646"/>
                  </a:cubicBezTo>
                  <a:cubicBezTo>
                    <a:pt x="10175" y="129449"/>
                    <a:pt x="11306" y="120594"/>
                    <a:pt x="15545" y="114093"/>
                  </a:cubicBezTo>
                  <a:cubicBezTo>
                    <a:pt x="12154" y="111360"/>
                    <a:pt x="9327" y="107686"/>
                    <a:pt x="7537" y="103258"/>
                  </a:cubicBezTo>
                  <a:cubicBezTo>
                    <a:pt x="7349" y="102881"/>
                    <a:pt x="7254" y="102504"/>
                    <a:pt x="7066" y="102033"/>
                  </a:cubicBezTo>
                  <a:cubicBezTo>
                    <a:pt x="12436" y="106555"/>
                    <a:pt x="19408" y="108628"/>
                    <a:pt x="26191" y="107404"/>
                  </a:cubicBezTo>
                  <a:cubicBezTo>
                    <a:pt x="26568" y="109288"/>
                    <a:pt x="27133" y="111266"/>
                    <a:pt x="27887" y="113150"/>
                  </a:cubicBezTo>
                  <a:cubicBezTo>
                    <a:pt x="34199" y="128978"/>
                    <a:pt x="51158" y="136987"/>
                    <a:pt x="65855" y="131146"/>
                  </a:cubicBezTo>
                  <a:cubicBezTo>
                    <a:pt x="71037" y="129073"/>
                    <a:pt x="75182" y="125492"/>
                    <a:pt x="78197" y="121159"/>
                  </a:cubicBezTo>
                  <a:cubicBezTo>
                    <a:pt x="84132" y="127660"/>
                    <a:pt x="91952" y="131711"/>
                    <a:pt x="100149" y="132841"/>
                  </a:cubicBezTo>
                  <a:cubicBezTo>
                    <a:pt x="109947" y="143393"/>
                    <a:pt x="124927" y="147633"/>
                    <a:pt x="138305" y="142357"/>
                  </a:cubicBezTo>
                  <a:cubicBezTo>
                    <a:pt x="152720" y="136609"/>
                    <a:pt x="160822" y="121536"/>
                    <a:pt x="159314" y="105896"/>
                  </a:cubicBezTo>
                  <a:cubicBezTo>
                    <a:pt x="162329" y="105613"/>
                    <a:pt x="165250" y="104954"/>
                    <a:pt x="168171" y="103729"/>
                  </a:cubicBezTo>
                  <a:cubicBezTo>
                    <a:pt x="185223" y="96946"/>
                    <a:pt x="193608" y="77538"/>
                    <a:pt x="188238" y="59072"/>
                  </a:cubicBezTo>
                  <a:cubicBezTo>
                    <a:pt x="193231" y="49556"/>
                    <a:pt x="192854" y="38063"/>
                    <a:pt x="189651" y="26474"/>
                  </a:cubicBezTo>
                  <a:cubicBezTo>
                    <a:pt x="186919" y="16393"/>
                    <a:pt x="180136" y="10364"/>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7"/>
            <p:cNvSpPr/>
            <p:nvPr/>
          </p:nvSpPr>
          <p:spPr>
            <a:xfrm>
              <a:off x="1354877" y="6144349"/>
              <a:ext cx="103634" cy="94213"/>
            </a:xfrm>
            <a:custGeom>
              <a:avLst/>
              <a:gdLst/>
              <a:ahLst/>
              <a:cxnLst/>
              <a:rect l="l" t="t" r="r" b="b"/>
              <a:pathLst>
                <a:path w="103634" h="94213" extrusionOk="0">
                  <a:moveTo>
                    <a:pt x="24585" y="21910"/>
                  </a:moveTo>
                  <a:cubicBezTo>
                    <a:pt x="33724" y="20309"/>
                    <a:pt x="41167" y="26150"/>
                    <a:pt x="48327" y="31802"/>
                  </a:cubicBezTo>
                  <a:cubicBezTo>
                    <a:pt x="36550" y="34158"/>
                    <a:pt x="24585" y="35571"/>
                    <a:pt x="13280" y="35854"/>
                  </a:cubicBezTo>
                  <a:cubicBezTo>
                    <a:pt x="3953" y="36042"/>
                    <a:pt x="5649" y="50457"/>
                    <a:pt x="14881" y="50174"/>
                  </a:cubicBezTo>
                  <a:cubicBezTo>
                    <a:pt x="25999" y="49892"/>
                    <a:pt x="37681" y="48573"/>
                    <a:pt x="49269" y="46312"/>
                  </a:cubicBezTo>
                  <a:cubicBezTo>
                    <a:pt x="35608" y="57617"/>
                    <a:pt x="24020" y="70807"/>
                    <a:pt x="19309" y="87671"/>
                  </a:cubicBezTo>
                  <a:cubicBezTo>
                    <a:pt x="16766" y="96621"/>
                    <a:pt x="31086" y="98694"/>
                    <a:pt x="33630" y="89838"/>
                  </a:cubicBezTo>
                  <a:cubicBezTo>
                    <a:pt x="37587" y="75706"/>
                    <a:pt x="49929" y="64966"/>
                    <a:pt x="60857" y="56015"/>
                  </a:cubicBezTo>
                  <a:cubicBezTo>
                    <a:pt x="73953" y="45369"/>
                    <a:pt x="73859" y="45464"/>
                    <a:pt x="87520" y="43203"/>
                  </a:cubicBezTo>
                  <a:cubicBezTo>
                    <a:pt x="95339" y="41883"/>
                    <a:pt x="99296" y="45746"/>
                    <a:pt x="102123" y="44616"/>
                  </a:cubicBezTo>
                  <a:cubicBezTo>
                    <a:pt x="105609" y="43203"/>
                    <a:pt x="103065" y="34158"/>
                    <a:pt x="98920" y="23889"/>
                  </a:cubicBezTo>
                  <a:cubicBezTo>
                    <a:pt x="94774" y="13619"/>
                    <a:pt x="90723" y="5894"/>
                    <a:pt x="87237" y="7213"/>
                  </a:cubicBezTo>
                  <a:cubicBezTo>
                    <a:pt x="84693" y="8249"/>
                    <a:pt x="85070" y="16069"/>
                    <a:pt x="77251" y="21345"/>
                  </a:cubicBezTo>
                  <a:cubicBezTo>
                    <a:pt x="61611" y="31991"/>
                    <a:pt x="59821" y="30107"/>
                    <a:pt x="57277" y="29636"/>
                  </a:cubicBezTo>
                  <a:cubicBezTo>
                    <a:pt x="46914" y="22475"/>
                    <a:pt x="37775" y="12112"/>
                    <a:pt x="23926" y="14468"/>
                  </a:cubicBezTo>
                  <a:cubicBezTo>
                    <a:pt x="19215" y="15504"/>
                    <a:pt x="20063" y="22664"/>
                    <a:pt x="24585" y="2191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7"/>
            <p:cNvSpPr/>
            <p:nvPr/>
          </p:nvSpPr>
          <p:spPr>
            <a:xfrm>
              <a:off x="1189571" y="6114946"/>
              <a:ext cx="207269" cy="226112"/>
            </a:xfrm>
            <a:custGeom>
              <a:avLst/>
              <a:gdLst/>
              <a:ahLst/>
              <a:cxnLst/>
              <a:rect l="l" t="t" r="r" b="b"/>
              <a:pathLst>
                <a:path w="207268" h="226112" extrusionOk="0">
                  <a:moveTo>
                    <a:pt x="72502" y="30304"/>
                  </a:moveTo>
                  <a:cubicBezTo>
                    <a:pt x="72596" y="30210"/>
                    <a:pt x="72690" y="30210"/>
                    <a:pt x="72879" y="30116"/>
                  </a:cubicBezTo>
                  <a:cubicBezTo>
                    <a:pt x="74951" y="29362"/>
                    <a:pt x="77024" y="28796"/>
                    <a:pt x="79097" y="28703"/>
                  </a:cubicBezTo>
                  <a:cubicBezTo>
                    <a:pt x="81452" y="23333"/>
                    <a:pt x="85692" y="18998"/>
                    <a:pt x="91344" y="16737"/>
                  </a:cubicBezTo>
                  <a:cubicBezTo>
                    <a:pt x="101708" y="12592"/>
                    <a:pt x="113485" y="16926"/>
                    <a:pt x="119891" y="26535"/>
                  </a:cubicBezTo>
                  <a:cubicBezTo>
                    <a:pt x="120080" y="26441"/>
                    <a:pt x="120268" y="26347"/>
                    <a:pt x="120456" y="26253"/>
                  </a:cubicBezTo>
                  <a:cubicBezTo>
                    <a:pt x="121964" y="25688"/>
                    <a:pt x="123565" y="25216"/>
                    <a:pt x="125073" y="24934"/>
                  </a:cubicBezTo>
                  <a:cubicBezTo>
                    <a:pt x="126769" y="17679"/>
                    <a:pt x="131668" y="11462"/>
                    <a:pt x="138734" y="8635"/>
                  </a:cubicBezTo>
                  <a:cubicBezTo>
                    <a:pt x="150793" y="3830"/>
                    <a:pt x="164736" y="10425"/>
                    <a:pt x="169918" y="23427"/>
                  </a:cubicBezTo>
                  <a:cubicBezTo>
                    <a:pt x="172179" y="29174"/>
                    <a:pt x="172368" y="35297"/>
                    <a:pt x="170766" y="40667"/>
                  </a:cubicBezTo>
                  <a:cubicBezTo>
                    <a:pt x="173121" y="40856"/>
                    <a:pt x="175477" y="41233"/>
                    <a:pt x="177832" y="41892"/>
                  </a:cubicBezTo>
                  <a:cubicBezTo>
                    <a:pt x="181883" y="43023"/>
                    <a:pt x="185746" y="44907"/>
                    <a:pt x="189326" y="47357"/>
                  </a:cubicBezTo>
                  <a:cubicBezTo>
                    <a:pt x="191210" y="48676"/>
                    <a:pt x="193000" y="50277"/>
                    <a:pt x="194602" y="51973"/>
                  </a:cubicBezTo>
                  <a:cubicBezTo>
                    <a:pt x="195167" y="52633"/>
                    <a:pt x="195827" y="53292"/>
                    <a:pt x="196392" y="53952"/>
                  </a:cubicBezTo>
                  <a:cubicBezTo>
                    <a:pt x="196675" y="54329"/>
                    <a:pt x="196958" y="54705"/>
                    <a:pt x="197334" y="55082"/>
                  </a:cubicBezTo>
                  <a:cubicBezTo>
                    <a:pt x="198182" y="56213"/>
                    <a:pt x="199030" y="57343"/>
                    <a:pt x="199784" y="58568"/>
                  </a:cubicBezTo>
                  <a:cubicBezTo>
                    <a:pt x="201103" y="60641"/>
                    <a:pt x="202139" y="62808"/>
                    <a:pt x="203081" y="65069"/>
                  </a:cubicBezTo>
                  <a:cubicBezTo>
                    <a:pt x="207792" y="76940"/>
                    <a:pt x="206473" y="89564"/>
                    <a:pt x="200726" y="99269"/>
                  </a:cubicBezTo>
                  <a:cubicBezTo>
                    <a:pt x="202516" y="101812"/>
                    <a:pt x="204023" y="104544"/>
                    <a:pt x="205154" y="107465"/>
                  </a:cubicBezTo>
                  <a:cubicBezTo>
                    <a:pt x="209582" y="118676"/>
                    <a:pt x="208734" y="130641"/>
                    <a:pt x="203741" y="140063"/>
                  </a:cubicBezTo>
                  <a:cubicBezTo>
                    <a:pt x="209205" y="158529"/>
                    <a:pt x="200726" y="178031"/>
                    <a:pt x="183673" y="184814"/>
                  </a:cubicBezTo>
                  <a:cubicBezTo>
                    <a:pt x="180753" y="185945"/>
                    <a:pt x="177738" y="186698"/>
                    <a:pt x="174817" y="186981"/>
                  </a:cubicBezTo>
                  <a:cubicBezTo>
                    <a:pt x="176325" y="202620"/>
                    <a:pt x="168222" y="217695"/>
                    <a:pt x="153808" y="223442"/>
                  </a:cubicBezTo>
                  <a:cubicBezTo>
                    <a:pt x="140430" y="228718"/>
                    <a:pt x="125450" y="224572"/>
                    <a:pt x="115652" y="213926"/>
                  </a:cubicBezTo>
                  <a:cubicBezTo>
                    <a:pt x="107455" y="212890"/>
                    <a:pt x="99635" y="208744"/>
                    <a:pt x="93700" y="202244"/>
                  </a:cubicBezTo>
                  <a:cubicBezTo>
                    <a:pt x="90685" y="206671"/>
                    <a:pt x="86540" y="210157"/>
                    <a:pt x="81358" y="212230"/>
                  </a:cubicBezTo>
                  <a:cubicBezTo>
                    <a:pt x="66661" y="218072"/>
                    <a:pt x="49702" y="210064"/>
                    <a:pt x="43390" y="194235"/>
                  </a:cubicBezTo>
                  <a:cubicBezTo>
                    <a:pt x="42636" y="192351"/>
                    <a:pt x="42071" y="190373"/>
                    <a:pt x="41694" y="188488"/>
                  </a:cubicBezTo>
                  <a:cubicBezTo>
                    <a:pt x="30860" y="190373"/>
                    <a:pt x="19460" y="183872"/>
                    <a:pt x="14938" y="172472"/>
                  </a:cubicBezTo>
                  <a:cubicBezTo>
                    <a:pt x="11640" y="164275"/>
                    <a:pt x="12771" y="155419"/>
                    <a:pt x="17010" y="148919"/>
                  </a:cubicBezTo>
                  <a:cubicBezTo>
                    <a:pt x="13619" y="146187"/>
                    <a:pt x="10792" y="142512"/>
                    <a:pt x="9002" y="138084"/>
                  </a:cubicBezTo>
                  <a:cubicBezTo>
                    <a:pt x="8814" y="137707"/>
                    <a:pt x="8720" y="137331"/>
                    <a:pt x="8531" y="136860"/>
                  </a:cubicBezTo>
                  <a:lnTo>
                    <a:pt x="8531" y="136860"/>
                  </a:lnTo>
                  <a:cubicBezTo>
                    <a:pt x="5045" y="126779"/>
                    <a:pt x="7966" y="115944"/>
                    <a:pt x="15314" y="109726"/>
                  </a:cubicBezTo>
                  <a:cubicBezTo>
                    <a:pt x="12394" y="100305"/>
                    <a:pt x="15032" y="90412"/>
                    <a:pt x="21533" y="84194"/>
                  </a:cubicBezTo>
                  <a:cubicBezTo>
                    <a:pt x="18706" y="81556"/>
                    <a:pt x="16351" y="78259"/>
                    <a:pt x="14749" y="74396"/>
                  </a:cubicBezTo>
                  <a:cubicBezTo>
                    <a:pt x="9568" y="61395"/>
                    <a:pt x="15220" y="47074"/>
                    <a:pt x="27280" y="42270"/>
                  </a:cubicBezTo>
                  <a:cubicBezTo>
                    <a:pt x="27845" y="42081"/>
                    <a:pt x="28504" y="41892"/>
                    <a:pt x="29070" y="41704"/>
                  </a:cubicBezTo>
                  <a:cubicBezTo>
                    <a:pt x="29070" y="32000"/>
                    <a:pt x="34440" y="23050"/>
                    <a:pt x="43484" y="19469"/>
                  </a:cubicBezTo>
                  <a:cubicBezTo>
                    <a:pt x="54130" y="15136"/>
                    <a:pt x="66378" y="19940"/>
                    <a:pt x="72502" y="303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7"/>
            <p:cNvSpPr/>
            <p:nvPr/>
          </p:nvSpPr>
          <p:spPr>
            <a:xfrm>
              <a:off x="1190942" y="6149772"/>
              <a:ext cx="207269" cy="197848"/>
            </a:xfrm>
            <a:custGeom>
              <a:avLst/>
              <a:gdLst/>
              <a:ahLst/>
              <a:cxnLst/>
              <a:rect l="l" t="t" r="r" b="b"/>
              <a:pathLst>
                <a:path w="207268" h="197848" extrusionOk="0">
                  <a:moveTo>
                    <a:pt x="176367" y="7066"/>
                  </a:moveTo>
                  <a:cubicBezTo>
                    <a:pt x="180418" y="8197"/>
                    <a:pt x="184281" y="10081"/>
                    <a:pt x="187861" y="12531"/>
                  </a:cubicBezTo>
                  <a:cubicBezTo>
                    <a:pt x="187861" y="12531"/>
                    <a:pt x="187955" y="12625"/>
                    <a:pt x="187955" y="12719"/>
                  </a:cubicBezTo>
                  <a:cubicBezTo>
                    <a:pt x="189745" y="14038"/>
                    <a:pt x="191535" y="15545"/>
                    <a:pt x="193137" y="17147"/>
                  </a:cubicBezTo>
                  <a:cubicBezTo>
                    <a:pt x="193702" y="17806"/>
                    <a:pt x="194362" y="18466"/>
                    <a:pt x="194927" y="19126"/>
                  </a:cubicBezTo>
                  <a:cubicBezTo>
                    <a:pt x="195210" y="19502"/>
                    <a:pt x="195492" y="19879"/>
                    <a:pt x="195869" y="20256"/>
                  </a:cubicBezTo>
                  <a:cubicBezTo>
                    <a:pt x="196717" y="21387"/>
                    <a:pt x="197565" y="22517"/>
                    <a:pt x="198319" y="23742"/>
                  </a:cubicBezTo>
                  <a:cubicBezTo>
                    <a:pt x="199638" y="25814"/>
                    <a:pt x="200674" y="27982"/>
                    <a:pt x="201616" y="30243"/>
                  </a:cubicBezTo>
                  <a:cubicBezTo>
                    <a:pt x="206327" y="42114"/>
                    <a:pt x="205008" y="54738"/>
                    <a:pt x="199261" y="64442"/>
                  </a:cubicBezTo>
                  <a:cubicBezTo>
                    <a:pt x="201051" y="66986"/>
                    <a:pt x="202558" y="69718"/>
                    <a:pt x="203689" y="72639"/>
                  </a:cubicBezTo>
                  <a:cubicBezTo>
                    <a:pt x="208117" y="83850"/>
                    <a:pt x="207269" y="95815"/>
                    <a:pt x="202276" y="105236"/>
                  </a:cubicBezTo>
                  <a:cubicBezTo>
                    <a:pt x="207740" y="123702"/>
                    <a:pt x="199261" y="143205"/>
                    <a:pt x="182208" y="149988"/>
                  </a:cubicBezTo>
                  <a:cubicBezTo>
                    <a:pt x="179288" y="151119"/>
                    <a:pt x="176273" y="151872"/>
                    <a:pt x="173352" y="152155"/>
                  </a:cubicBezTo>
                  <a:cubicBezTo>
                    <a:pt x="174860" y="167794"/>
                    <a:pt x="166757" y="182869"/>
                    <a:pt x="152343" y="188615"/>
                  </a:cubicBezTo>
                  <a:cubicBezTo>
                    <a:pt x="138964" y="193891"/>
                    <a:pt x="123985" y="189746"/>
                    <a:pt x="114186" y="179100"/>
                  </a:cubicBezTo>
                  <a:cubicBezTo>
                    <a:pt x="105990" y="178064"/>
                    <a:pt x="98170" y="173918"/>
                    <a:pt x="92235" y="167417"/>
                  </a:cubicBezTo>
                  <a:cubicBezTo>
                    <a:pt x="89220" y="171845"/>
                    <a:pt x="85074" y="175331"/>
                    <a:pt x="79893" y="177404"/>
                  </a:cubicBezTo>
                  <a:cubicBezTo>
                    <a:pt x="65195" y="183245"/>
                    <a:pt x="48237" y="175237"/>
                    <a:pt x="41925" y="159409"/>
                  </a:cubicBezTo>
                  <a:cubicBezTo>
                    <a:pt x="41171" y="157525"/>
                    <a:pt x="40606" y="155546"/>
                    <a:pt x="40229" y="153662"/>
                  </a:cubicBezTo>
                  <a:cubicBezTo>
                    <a:pt x="29395" y="155546"/>
                    <a:pt x="17995" y="149046"/>
                    <a:pt x="13473" y="137646"/>
                  </a:cubicBezTo>
                  <a:cubicBezTo>
                    <a:pt x="10175" y="129449"/>
                    <a:pt x="11306" y="120593"/>
                    <a:pt x="15545" y="114092"/>
                  </a:cubicBezTo>
                  <a:cubicBezTo>
                    <a:pt x="12154" y="111360"/>
                    <a:pt x="9327" y="107686"/>
                    <a:pt x="7537" y="103258"/>
                  </a:cubicBezTo>
                  <a:cubicBezTo>
                    <a:pt x="7349" y="102881"/>
                    <a:pt x="7254" y="102504"/>
                    <a:pt x="7066" y="102033"/>
                  </a:cubicBezTo>
                  <a:cubicBezTo>
                    <a:pt x="12436" y="106555"/>
                    <a:pt x="19408" y="108628"/>
                    <a:pt x="26191" y="107404"/>
                  </a:cubicBezTo>
                  <a:cubicBezTo>
                    <a:pt x="26568" y="109288"/>
                    <a:pt x="27133" y="111266"/>
                    <a:pt x="27887" y="113150"/>
                  </a:cubicBezTo>
                  <a:cubicBezTo>
                    <a:pt x="34199" y="128978"/>
                    <a:pt x="51158" y="136987"/>
                    <a:pt x="65855" y="131145"/>
                  </a:cubicBezTo>
                  <a:cubicBezTo>
                    <a:pt x="71037" y="129073"/>
                    <a:pt x="75182" y="125492"/>
                    <a:pt x="78197" y="121158"/>
                  </a:cubicBezTo>
                  <a:cubicBezTo>
                    <a:pt x="84132" y="127659"/>
                    <a:pt x="91952" y="131710"/>
                    <a:pt x="100149" y="132841"/>
                  </a:cubicBezTo>
                  <a:cubicBezTo>
                    <a:pt x="109947" y="143393"/>
                    <a:pt x="124927" y="147632"/>
                    <a:pt x="138305" y="142356"/>
                  </a:cubicBezTo>
                  <a:cubicBezTo>
                    <a:pt x="152720" y="136609"/>
                    <a:pt x="160822" y="121536"/>
                    <a:pt x="159314" y="105896"/>
                  </a:cubicBezTo>
                  <a:cubicBezTo>
                    <a:pt x="162329" y="105613"/>
                    <a:pt x="165250" y="104954"/>
                    <a:pt x="168171" y="103729"/>
                  </a:cubicBezTo>
                  <a:cubicBezTo>
                    <a:pt x="185223" y="96946"/>
                    <a:pt x="193608" y="77537"/>
                    <a:pt x="188238" y="58978"/>
                  </a:cubicBezTo>
                  <a:cubicBezTo>
                    <a:pt x="193231" y="49462"/>
                    <a:pt x="192854" y="37968"/>
                    <a:pt x="189651" y="26380"/>
                  </a:cubicBezTo>
                  <a:cubicBezTo>
                    <a:pt x="186919" y="16393"/>
                    <a:pt x="180230" y="10458"/>
                    <a:pt x="176367"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7"/>
            <p:cNvSpPr/>
            <p:nvPr/>
          </p:nvSpPr>
          <p:spPr>
            <a:xfrm>
              <a:off x="1097690" y="5552273"/>
              <a:ext cx="84792" cy="84792"/>
            </a:xfrm>
            <a:custGeom>
              <a:avLst/>
              <a:gdLst/>
              <a:ahLst/>
              <a:cxnLst/>
              <a:rect l="l" t="t" r="r" b="b"/>
              <a:pathLst>
                <a:path w="84791" h="84792" extrusionOk="0">
                  <a:moveTo>
                    <a:pt x="17882" y="27791"/>
                  </a:moveTo>
                  <a:cubicBezTo>
                    <a:pt x="24853" y="25247"/>
                    <a:pt x="31448" y="28638"/>
                    <a:pt x="37949" y="32030"/>
                  </a:cubicBezTo>
                  <a:cubicBezTo>
                    <a:pt x="29093" y="35610"/>
                    <a:pt x="19954" y="38531"/>
                    <a:pt x="11098" y="40415"/>
                  </a:cubicBezTo>
                  <a:cubicBezTo>
                    <a:pt x="3844" y="41923"/>
                    <a:pt x="7236" y="52946"/>
                    <a:pt x="14490" y="51439"/>
                  </a:cubicBezTo>
                  <a:cubicBezTo>
                    <a:pt x="23158" y="49554"/>
                    <a:pt x="32108" y="46822"/>
                    <a:pt x="40775" y="43336"/>
                  </a:cubicBezTo>
                  <a:cubicBezTo>
                    <a:pt x="31731" y="54170"/>
                    <a:pt x="24665" y="66230"/>
                    <a:pt x="23440" y="80173"/>
                  </a:cubicBezTo>
                  <a:cubicBezTo>
                    <a:pt x="22781" y="87616"/>
                    <a:pt x="34275" y="87051"/>
                    <a:pt x="34934" y="79796"/>
                  </a:cubicBezTo>
                  <a:cubicBezTo>
                    <a:pt x="35971" y="68114"/>
                    <a:pt x="44073" y="57939"/>
                    <a:pt x="51327" y="49366"/>
                  </a:cubicBezTo>
                  <a:cubicBezTo>
                    <a:pt x="59995" y="39096"/>
                    <a:pt x="59901" y="39190"/>
                    <a:pt x="70264" y="35422"/>
                  </a:cubicBezTo>
                  <a:cubicBezTo>
                    <a:pt x="76200" y="33255"/>
                    <a:pt x="79874" y="35610"/>
                    <a:pt x="81852" y="34385"/>
                  </a:cubicBezTo>
                  <a:cubicBezTo>
                    <a:pt x="84396" y="32784"/>
                    <a:pt x="81004" y="26095"/>
                    <a:pt x="76294" y="18652"/>
                  </a:cubicBezTo>
                  <a:cubicBezTo>
                    <a:pt x="71583" y="11209"/>
                    <a:pt x="67249" y="5745"/>
                    <a:pt x="64706" y="7346"/>
                  </a:cubicBezTo>
                  <a:cubicBezTo>
                    <a:pt x="62821" y="8477"/>
                    <a:pt x="64329" y="14601"/>
                    <a:pt x="58959" y="19877"/>
                  </a:cubicBezTo>
                  <a:cubicBezTo>
                    <a:pt x="48312" y="30523"/>
                    <a:pt x="46617" y="29298"/>
                    <a:pt x="44544" y="29298"/>
                  </a:cubicBezTo>
                  <a:cubicBezTo>
                    <a:pt x="35405" y="25247"/>
                    <a:pt x="26738" y="18464"/>
                    <a:pt x="16186" y="22421"/>
                  </a:cubicBezTo>
                  <a:cubicBezTo>
                    <a:pt x="12700" y="23551"/>
                    <a:pt x="14396" y="29016"/>
                    <a:pt x="17882" y="27791"/>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7"/>
            <p:cNvSpPr/>
            <p:nvPr/>
          </p:nvSpPr>
          <p:spPr>
            <a:xfrm>
              <a:off x="971315" y="5544332"/>
              <a:ext cx="169584" cy="179006"/>
            </a:xfrm>
            <a:custGeom>
              <a:avLst/>
              <a:gdLst/>
              <a:ahLst/>
              <a:cxnLst/>
              <a:rect l="l" t="t" r="r" b="b"/>
              <a:pathLst>
                <a:path w="169583" h="179005" extrusionOk="0">
                  <a:moveTo>
                    <a:pt x="49290" y="36579"/>
                  </a:moveTo>
                  <a:cubicBezTo>
                    <a:pt x="49384" y="36485"/>
                    <a:pt x="49478" y="36485"/>
                    <a:pt x="49573" y="36391"/>
                  </a:cubicBezTo>
                  <a:cubicBezTo>
                    <a:pt x="51080" y="35449"/>
                    <a:pt x="52587" y="34789"/>
                    <a:pt x="54189" y="34318"/>
                  </a:cubicBezTo>
                  <a:cubicBezTo>
                    <a:pt x="55225" y="29796"/>
                    <a:pt x="57863" y="25745"/>
                    <a:pt x="62009" y="23107"/>
                  </a:cubicBezTo>
                  <a:cubicBezTo>
                    <a:pt x="69546" y="18302"/>
                    <a:pt x="79344" y="19998"/>
                    <a:pt x="85750" y="26593"/>
                  </a:cubicBezTo>
                  <a:cubicBezTo>
                    <a:pt x="85845" y="26498"/>
                    <a:pt x="86033" y="26405"/>
                    <a:pt x="86127" y="26310"/>
                  </a:cubicBezTo>
                  <a:cubicBezTo>
                    <a:pt x="87258" y="25651"/>
                    <a:pt x="88388" y="25085"/>
                    <a:pt x="89519" y="24615"/>
                  </a:cubicBezTo>
                  <a:cubicBezTo>
                    <a:pt x="89802" y="18679"/>
                    <a:pt x="92628" y="13120"/>
                    <a:pt x="97810" y="9823"/>
                  </a:cubicBezTo>
                  <a:cubicBezTo>
                    <a:pt x="106572" y="4264"/>
                    <a:pt x="118442" y="7373"/>
                    <a:pt x="124378" y="16795"/>
                  </a:cubicBezTo>
                  <a:cubicBezTo>
                    <a:pt x="127016" y="20940"/>
                    <a:pt x="128052" y="25745"/>
                    <a:pt x="127581" y="30173"/>
                  </a:cubicBezTo>
                  <a:cubicBezTo>
                    <a:pt x="129465" y="29984"/>
                    <a:pt x="131350" y="29890"/>
                    <a:pt x="133234" y="30078"/>
                  </a:cubicBezTo>
                  <a:cubicBezTo>
                    <a:pt x="136626" y="30361"/>
                    <a:pt x="139923" y="31303"/>
                    <a:pt x="143032" y="32717"/>
                  </a:cubicBezTo>
                  <a:cubicBezTo>
                    <a:pt x="144728" y="33471"/>
                    <a:pt x="146330" y="34412"/>
                    <a:pt x="147837" y="35543"/>
                  </a:cubicBezTo>
                  <a:cubicBezTo>
                    <a:pt x="148402" y="35920"/>
                    <a:pt x="148968" y="36391"/>
                    <a:pt x="149533" y="36862"/>
                  </a:cubicBezTo>
                  <a:cubicBezTo>
                    <a:pt x="149815" y="37144"/>
                    <a:pt x="150098" y="37333"/>
                    <a:pt x="150381" y="37615"/>
                  </a:cubicBezTo>
                  <a:cubicBezTo>
                    <a:pt x="151229" y="38369"/>
                    <a:pt x="152077" y="39123"/>
                    <a:pt x="152830" y="39971"/>
                  </a:cubicBezTo>
                  <a:cubicBezTo>
                    <a:pt x="154149" y="41384"/>
                    <a:pt x="155280" y="42892"/>
                    <a:pt x="156410" y="44588"/>
                  </a:cubicBezTo>
                  <a:cubicBezTo>
                    <a:pt x="161875" y="53161"/>
                    <a:pt x="162723" y="63242"/>
                    <a:pt x="159614" y="71721"/>
                  </a:cubicBezTo>
                  <a:cubicBezTo>
                    <a:pt x="161404" y="73417"/>
                    <a:pt x="163005" y="75395"/>
                    <a:pt x="164324" y="77468"/>
                  </a:cubicBezTo>
                  <a:cubicBezTo>
                    <a:pt x="169506" y="85570"/>
                    <a:pt x="170542" y="95086"/>
                    <a:pt x="167999" y="103188"/>
                  </a:cubicBezTo>
                  <a:cubicBezTo>
                    <a:pt x="174970" y="116849"/>
                    <a:pt x="171202" y="133337"/>
                    <a:pt x="158860" y="141156"/>
                  </a:cubicBezTo>
                  <a:cubicBezTo>
                    <a:pt x="156787" y="142475"/>
                    <a:pt x="154526" y="143512"/>
                    <a:pt x="152265" y="144171"/>
                  </a:cubicBezTo>
                  <a:cubicBezTo>
                    <a:pt x="155751" y="156230"/>
                    <a:pt x="151606" y="169138"/>
                    <a:pt x="141148" y="175827"/>
                  </a:cubicBezTo>
                  <a:cubicBezTo>
                    <a:pt x="131444" y="181950"/>
                    <a:pt x="119196" y="180820"/>
                    <a:pt x="109869" y="174037"/>
                  </a:cubicBezTo>
                  <a:cubicBezTo>
                    <a:pt x="103274" y="174414"/>
                    <a:pt x="96585" y="172341"/>
                    <a:pt x="91026" y="168196"/>
                  </a:cubicBezTo>
                  <a:cubicBezTo>
                    <a:pt x="89331" y="172058"/>
                    <a:pt x="86598" y="175450"/>
                    <a:pt x="82830" y="177805"/>
                  </a:cubicBezTo>
                  <a:cubicBezTo>
                    <a:pt x="72184" y="184589"/>
                    <a:pt x="57675" y="180726"/>
                    <a:pt x="50515" y="169326"/>
                  </a:cubicBezTo>
                  <a:cubicBezTo>
                    <a:pt x="49667" y="167913"/>
                    <a:pt x="48913" y="166500"/>
                    <a:pt x="48348" y="165086"/>
                  </a:cubicBezTo>
                  <a:cubicBezTo>
                    <a:pt x="40151" y="168196"/>
                    <a:pt x="30259" y="164710"/>
                    <a:pt x="25077" y="156513"/>
                  </a:cubicBezTo>
                  <a:cubicBezTo>
                    <a:pt x="21309" y="150578"/>
                    <a:pt x="20838" y="143512"/>
                    <a:pt x="23193" y="137764"/>
                  </a:cubicBezTo>
                  <a:cubicBezTo>
                    <a:pt x="20084" y="136069"/>
                    <a:pt x="17352" y="133619"/>
                    <a:pt x="15373" y="130416"/>
                  </a:cubicBezTo>
                  <a:cubicBezTo>
                    <a:pt x="15185" y="130133"/>
                    <a:pt x="14996" y="129851"/>
                    <a:pt x="14808" y="129568"/>
                  </a:cubicBezTo>
                  <a:lnTo>
                    <a:pt x="14808" y="129568"/>
                  </a:lnTo>
                  <a:cubicBezTo>
                    <a:pt x="10568" y="122125"/>
                    <a:pt x="11322" y="113269"/>
                    <a:pt x="16127" y="107334"/>
                  </a:cubicBezTo>
                  <a:cubicBezTo>
                    <a:pt x="12453" y="100362"/>
                    <a:pt x="13018" y="92260"/>
                    <a:pt x="17163" y="86418"/>
                  </a:cubicBezTo>
                  <a:cubicBezTo>
                    <a:pt x="14525" y="84816"/>
                    <a:pt x="12170" y="82555"/>
                    <a:pt x="10380" y="79729"/>
                  </a:cubicBezTo>
                  <a:cubicBezTo>
                    <a:pt x="4445" y="70308"/>
                    <a:pt x="6706" y="58248"/>
                    <a:pt x="15373" y="52690"/>
                  </a:cubicBezTo>
                  <a:cubicBezTo>
                    <a:pt x="15844" y="52407"/>
                    <a:pt x="16221" y="52219"/>
                    <a:pt x="16692" y="51936"/>
                  </a:cubicBezTo>
                  <a:cubicBezTo>
                    <a:pt x="15279" y="44305"/>
                    <a:pt x="18200" y="36579"/>
                    <a:pt x="24700" y="32434"/>
                  </a:cubicBezTo>
                  <a:cubicBezTo>
                    <a:pt x="32614" y="27441"/>
                    <a:pt x="42884" y="29419"/>
                    <a:pt x="49290" y="3657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7"/>
            <p:cNvSpPr/>
            <p:nvPr/>
          </p:nvSpPr>
          <p:spPr>
            <a:xfrm>
              <a:off x="979151" y="5567344"/>
              <a:ext cx="169584" cy="160163"/>
            </a:xfrm>
            <a:custGeom>
              <a:avLst/>
              <a:gdLst/>
              <a:ahLst/>
              <a:cxnLst/>
              <a:rect l="l" t="t" r="r" b="b"/>
              <a:pathLst>
                <a:path w="169583" h="160162" extrusionOk="0">
                  <a:moveTo>
                    <a:pt x="125492" y="7066"/>
                  </a:moveTo>
                  <a:cubicBezTo>
                    <a:pt x="128884" y="7349"/>
                    <a:pt x="132181" y="8291"/>
                    <a:pt x="135290" y="9704"/>
                  </a:cubicBezTo>
                  <a:cubicBezTo>
                    <a:pt x="135290" y="9704"/>
                    <a:pt x="135384" y="9799"/>
                    <a:pt x="135384" y="9799"/>
                  </a:cubicBezTo>
                  <a:cubicBezTo>
                    <a:pt x="136986" y="10552"/>
                    <a:pt x="138588" y="11494"/>
                    <a:pt x="140095" y="12531"/>
                  </a:cubicBezTo>
                  <a:cubicBezTo>
                    <a:pt x="140660" y="12907"/>
                    <a:pt x="141226" y="13379"/>
                    <a:pt x="141791" y="13850"/>
                  </a:cubicBezTo>
                  <a:cubicBezTo>
                    <a:pt x="142073" y="14132"/>
                    <a:pt x="142356" y="14321"/>
                    <a:pt x="142639" y="14603"/>
                  </a:cubicBezTo>
                  <a:cubicBezTo>
                    <a:pt x="143487" y="15357"/>
                    <a:pt x="144335" y="16111"/>
                    <a:pt x="145088" y="16958"/>
                  </a:cubicBezTo>
                  <a:cubicBezTo>
                    <a:pt x="146407" y="18372"/>
                    <a:pt x="147538" y="19879"/>
                    <a:pt x="148668" y="21575"/>
                  </a:cubicBezTo>
                  <a:cubicBezTo>
                    <a:pt x="154133" y="30148"/>
                    <a:pt x="154981" y="40229"/>
                    <a:pt x="151872" y="48709"/>
                  </a:cubicBezTo>
                  <a:cubicBezTo>
                    <a:pt x="153662" y="50405"/>
                    <a:pt x="155263" y="52383"/>
                    <a:pt x="156582" y="54456"/>
                  </a:cubicBezTo>
                  <a:cubicBezTo>
                    <a:pt x="161764" y="62558"/>
                    <a:pt x="162800" y="72074"/>
                    <a:pt x="160257" y="80176"/>
                  </a:cubicBezTo>
                  <a:cubicBezTo>
                    <a:pt x="167228" y="93837"/>
                    <a:pt x="163460" y="110324"/>
                    <a:pt x="151118" y="118144"/>
                  </a:cubicBezTo>
                  <a:cubicBezTo>
                    <a:pt x="149045" y="119463"/>
                    <a:pt x="146784" y="120499"/>
                    <a:pt x="144523" y="121159"/>
                  </a:cubicBezTo>
                  <a:cubicBezTo>
                    <a:pt x="148009" y="133218"/>
                    <a:pt x="143863" y="146125"/>
                    <a:pt x="133406" y="152814"/>
                  </a:cubicBezTo>
                  <a:cubicBezTo>
                    <a:pt x="123702" y="158938"/>
                    <a:pt x="111454" y="157807"/>
                    <a:pt x="102127" y="151024"/>
                  </a:cubicBezTo>
                  <a:cubicBezTo>
                    <a:pt x="95532" y="151401"/>
                    <a:pt x="88843" y="149329"/>
                    <a:pt x="83284" y="145183"/>
                  </a:cubicBezTo>
                  <a:cubicBezTo>
                    <a:pt x="81589" y="149046"/>
                    <a:pt x="78856" y="152437"/>
                    <a:pt x="75088" y="154793"/>
                  </a:cubicBezTo>
                  <a:cubicBezTo>
                    <a:pt x="64442" y="161576"/>
                    <a:pt x="49933" y="157713"/>
                    <a:pt x="42773" y="146314"/>
                  </a:cubicBezTo>
                  <a:cubicBezTo>
                    <a:pt x="41925" y="144900"/>
                    <a:pt x="41171" y="143487"/>
                    <a:pt x="40606" y="142074"/>
                  </a:cubicBezTo>
                  <a:cubicBezTo>
                    <a:pt x="32409" y="145183"/>
                    <a:pt x="22517" y="141697"/>
                    <a:pt x="17335" y="133501"/>
                  </a:cubicBezTo>
                  <a:cubicBezTo>
                    <a:pt x="13567" y="127565"/>
                    <a:pt x="13096" y="120499"/>
                    <a:pt x="15451" y="114752"/>
                  </a:cubicBezTo>
                  <a:cubicBezTo>
                    <a:pt x="12342" y="113056"/>
                    <a:pt x="9610" y="110606"/>
                    <a:pt x="7631" y="107404"/>
                  </a:cubicBezTo>
                  <a:cubicBezTo>
                    <a:pt x="7443" y="107121"/>
                    <a:pt x="7254" y="106838"/>
                    <a:pt x="7066" y="106555"/>
                  </a:cubicBezTo>
                  <a:cubicBezTo>
                    <a:pt x="11965" y="109288"/>
                    <a:pt x="17712" y="109853"/>
                    <a:pt x="22800" y="107969"/>
                  </a:cubicBezTo>
                  <a:cubicBezTo>
                    <a:pt x="23365" y="109476"/>
                    <a:pt x="24119" y="110889"/>
                    <a:pt x="24967" y="112209"/>
                  </a:cubicBezTo>
                  <a:cubicBezTo>
                    <a:pt x="32221" y="123608"/>
                    <a:pt x="46730" y="127471"/>
                    <a:pt x="57376" y="120687"/>
                  </a:cubicBezTo>
                  <a:cubicBezTo>
                    <a:pt x="61144" y="118332"/>
                    <a:pt x="63877" y="114940"/>
                    <a:pt x="65572" y="111078"/>
                  </a:cubicBezTo>
                  <a:cubicBezTo>
                    <a:pt x="71131" y="115223"/>
                    <a:pt x="77820" y="117296"/>
                    <a:pt x="84415" y="117013"/>
                  </a:cubicBezTo>
                  <a:cubicBezTo>
                    <a:pt x="93648" y="123891"/>
                    <a:pt x="105990" y="124927"/>
                    <a:pt x="115694" y="118804"/>
                  </a:cubicBezTo>
                  <a:cubicBezTo>
                    <a:pt x="126151" y="112209"/>
                    <a:pt x="130297" y="99207"/>
                    <a:pt x="126811" y="87147"/>
                  </a:cubicBezTo>
                  <a:cubicBezTo>
                    <a:pt x="129072" y="86488"/>
                    <a:pt x="131333" y="85546"/>
                    <a:pt x="133500" y="84133"/>
                  </a:cubicBezTo>
                  <a:cubicBezTo>
                    <a:pt x="145842" y="76313"/>
                    <a:pt x="149610" y="59826"/>
                    <a:pt x="142639" y="46165"/>
                  </a:cubicBezTo>
                  <a:cubicBezTo>
                    <a:pt x="145182" y="37968"/>
                    <a:pt x="143204" y="29112"/>
                    <a:pt x="138964" y="20445"/>
                  </a:cubicBezTo>
                  <a:cubicBezTo>
                    <a:pt x="135102" y="12813"/>
                    <a:pt x="128978" y="9139"/>
                    <a:pt x="125492" y="7066"/>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7"/>
            <p:cNvSpPr/>
            <p:nvPr/>
          </p:nvSpPr>
          <p:spPr>
            <a:xfrm>
              <a:off x="1874657" y="3360694"/>
              <a:ext cx="5756424" cy="4795463"/>
            </a:xfrm>
            <a:custGeom>
              <a:avLst/>
              <a:gdLst/>
              <a:ahLst/>
              <a:cxnLst/>
              <a:rect l="l" t="t" r="r" b="b"/>
              <a:pathLst>
                <a:path w="5756423" h="4795463" extrusionOk="0">
                  <a:moveTo>
                    <a:pt x="1039444" y="175880"/>
                  </a:moveTo>
                  <a:cubicBezTo>
                    <a:pt x="1426471" y="61317"/>
                    <a:pt x="1848640" y="264912"/>
                    <a:pt x="2216354" y="354509"/>
                  </a:cubicBezTo>
                  <a:cubicBezTo>
                    <a:pt x="2695522" y="471239"/>
                    <a:pt x="3062859" y="478870"/>
                    <a:pt x="3485782" y="231655"/>
                  </a:cubicBezTo>
                  <a:cubicBezTo>
                    <a:pt x="3704451" y="103807"/>
                    <a:pt x="3758247" y="114453"/>
                    <a:pt x="4010173" y="144130"/>
                  </a:cubicBezTo>
                  <a:cubicBezTo>
                    <a:pt x="4249191" y="172300"/>
                    <a:pt x="4401911" y="96270"/>
                    <a:pt x="4629153" y="36633"/>
                  </a:cubicBezTo>
                  <a:cubicBezTo>
                    <a:pt x="5033045" y="-69357"/>
                    <a:pt x="5360813" y="118316"/>
                    <a:pt x="5592483" y="460405"/>
                  </a:cubicBezTo>
                  <a:cubicBezTo>
                    <a:pt x="5842807" y="829910"/>
                    <a:pt x="5768661" y="1163331"/>
                    <a:pt x="5640060" y="1554976"/>
                  </a:cubicBezTo>
                  <a:cubicBezTo>
                    <a:pt x="5550463" y="1828101"/>
                    <a:pt x="5631676" y="2022463"/>
                    <a:pt x="5600679" y="2218898"/>
                  </a:cubicBezTo>
                  <a:cubicBezTo>
                    <a:pt x="5585228" y="2316975"/>
                    <a:pt x="5541890" y="2415428"/>
                    <a:pt x="5435430" y="2524526"/>
                  </a:cubicBezTo>
                  <a:cubicBezTo>
                    <a:pt x="5435430" y="2524526"/>
                    <a:pt x="5445322" y="2582374"/>
                    <a:pt x="5447301" y="2667449"/>
                  </a:cubicBezTo>
                  <a:cubicBezTo>
                    <a:pt x="5447960" y="2694393"/>
                    <a:pt x="5447771" y="2724165"/>
                    <a:pt x="5446170" y="2755726"/>
                  </a:cubicBezTo>
                  <a:cubicBezTo>
                    <a:pt x="5445510" y="2769105"/>
                    <a:pt x="5444568" y="2782860"/>
                    <a:pt x="5443437" y="2796992"/>
                  </a:cubicBezTo>
                  <a:cubicBezTo>
                    <a:pt x="5442966" y="2802174"/>
                    <a:pt x="5442496" y="2807450"/>
                    <a:pt x="5441930" y="2812726"/>
                  </a:cubicBezTo>
                  <a:cubicBezTo>
                    <a:pt x="5436937" y="2861339"/>
                    <a:pt x="5428364" y="2912686"/>
                    <a:pt x="5414232" y="2963373"/>
                  </a:cubicBezTo>
                  <a:cubicBezTo>
                    <a:pt x="5389736" y="3051745"/>
                    <a:pt x="5348659" y="3138610"/>
                    <a:pt x="5281485" y="3207480"/>
                  </a:cubicBezTo>
                  <a:cubicBezTo>
                    <a:pt x="4988482" y="3508020"/>
                    <a:pt x="4779235" y="3269755"/>
                    <a:pt x="4641024" y="3423323"/>
                  </a:cubicBezTo>
                  <a:cubicBezTo>
                    <a:pt x="4632074" y="3433309"/>
                    <a:pt x="4623406" y="3444897"/>
                    <a:pt x="4615021" y="3458464"/>
                  </a:cubicBezTo>
                  <a:cubicBezTo>
                    <a:pt x="4604658" y="3475234"/>
                    <a:pt x="4612384" y="3486917"/>
                    <a:pt x="4631697" y="3497845"/>
                  </a:cubicBezTo>
                  <a:cubicBezTo>
                    <a:pt x="4681724" y="3526204"/>
                    <a:pt x="4809383" y="3549757"/>
                    <a:pt x="4898980" y="3645101"/>
                  </a:cubicBezTo>
                  <a:cubicBezTo>
                    <a:pt x="4912547" y="3659516"/>
                    <a:pt x="4910851" y="3680054"/>
                    <a:pt x="4907647" y="3699933"/>
                  </a:cubicBezTo>
                  <a:cubicBezTo>
                    <a:pt x="4901147" y="3706811"/>
                    <a:pt x="4894646" y="3713594"/>
                    <a:pt x="4888051" y="3720378"/>
                  </a:cubicBezTo>
                  <a:cubicBezTo>
                    <a:pt x="4886261" y="3722356"/>
                    <a:pt x="4884377" y="3724335"/>
                    <a:pt x="4882493" y="3726219"/>
                  </a:cubicBezTo>
                  <a:lnTo>
                    <a:pt x="4882210" y="3726501"/>
                  </a:lnTo>
                  <a:cubicBezTo>
                    <a:pt x="4729113" y="3883555"/>
                    <a:pt x="4656287" y="3979370"/>
                    <a:pt x="4265019" y="4231486"/>
                  </a:cubicBezTo>
                  <a:cubicBezTo>
                    <a:pt x="3431798" y="4768690"/>
                    <a:pt x="2420420" y="4920751"/>
                    <a:pt x="1485543" y="4684464"/>
                  </a:cubicBezTo>
                  <a:cubicBezTo>
                    <a:pt x="1266026" y="4628972"/>
                    <a:pt x="1050561" y="4551999"/>
                    <a:pt x="842726" y="4453641"/>
                  </a:cubicBezTo>
                  <a:cubicBezTo>
                    <a:pt x="813897" y="4439980"/>
                    <a:pt x="785256" y="4425942"/>
                    <a:pt x="756710" y="4411433"/>
                  </a:cubicBezTo>
                  <a:cubicBezTo>
                    <a:pt x="744274" y="4405121"/>
                    <a:pt x="731932" y="4398715"/>
                    <a:pt x="719590" y="4392308"/>
                  </a:cubicBezTo>
                  <a:cubicBezTo>
                    <a:pt x="710263" y="4387503"/>
                    <a:pt x="700936" y="4382415"/>
                    <a:pt x="691608" y="4377422"/>
                  </a:cubicBezTo>
                  <a:cubicBezTo>
                    <a:pt x="611622" y="4334178"/>
                    <a:pt x="532954" y="4287637"/>
                    <a:pt x="455793" y="4237704"/>
                  </a:cubicBezTo>
                  <a:cubicBezTo>
                    <a:pt x="456453" y="4063785"/>
                    <a:pt x="334446" y="3848037"/>
                    <a:pt x="301189" y="3705774"/>
                  </a:cubicBezTo>
                  <a:cubicBezTo>
                    <a:pt x="271983" y="3580471"/>
                    <a:pt x="187757" y="3442825"/>
                    <a:pt x="231848" y="3317050"/>
                  </a:cubicBezTo>
                  <a:cubicBezTo>
                    <a:pt x="281216" y="3176672"/>
                    <a:pt x="461069" y="3153966"/>
                    <a:pt x="504784" y="3004073"/>
                  </a:cubicBezTo>
                  <a:cubicBezTo>
                    <a:pt x="325402" y="2936804"/>
                    <a:pt x="150448" y="3297076"/>
                    <a:pt x="22318" y="3046092"/>
                  </a:cubicBezTo>
                  <a:cubicBezTo>
                    <a:pt x="-35246" y="2933413"/>
                    <a:pt x="88927" y="2673855"/>
                    <a:pt x="85441" y="2549682"/>
                  </a:cubicBezTo>
                  <a:cubicBezTo>
                    <a:pt x="81390" y="2403086"/>
                    <a:pt x="-63981" y="2188185"/>
                    <a:pt x="69707" y="2069853"/>
                  </a:cubicBezTo>
                  <a:cubicBezTo>
                    <a:pt x="209143" y="1946433"/>
                    <a:pt x="503936" y="2132599"/>
                    <a:pt x="375335" y="1827253"/>
                  </a:cubicBezTo>
                  <a:cubicBezTo>
                    <a:pt x="282912" y="1608113"/>
                    <a:pt x="66222" y="1611599"/>
                    <a:pt x="284325" y="1393212"/>
                  </a:cubicBezTo>
                  <a:cubicBezTo>
                    <a:pt x="410005" y="1267248"/>
                    <a:pt x="621326" y="1263480"/>
                    <a:pt x="700276" y="1087584"/>
                  </a:cubicBezTo>
                  <a:cubicBezTo>
                    <a:pt x="861098" y="729196"/>
                    <a:pt x="506574" y="333593"/>
                    <a:pt x="1039444" y="175880"/>
                  </a:cubicBezTo>
                  <a:close/>
                </a:path>
              </a:pathLst>
            </a:custGeom>
            <a:solidFill>
              <a:srgbClr val="11A8A4">
                <a:alpha val="5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7"/>
            <p:cNvSpPr/>
            <p:nvPr/>
          </p:nvSpPr>
          <p:spPr>
            <a:xfrm>
              <a:off x="2217053" y="3656256"/>
              <a:ext cx="5049825" cy="4456295"/>
            </a:xfrm>
            <a:custGeom>
              <a:avLst/>
              <a:gdLst/>
              <a:ahLst/>
              <a:cxnLst/>
              <a:rect l="l" t="t" r="r" b="b"/>
              <a:pathLst>
                <a:path w="5049825" h="4456294" extrusionOk="0">
                  <a:moveTo>
                    <a:pt x="2050326" y="370699"/>
                  </a:moveTo>
                  <a:cubicBezTo>
                    <a:pt x="2170448" y="413284"/>
                    <a:pt x="2893157" y="550835"/>
                    <a:pt x="3234020" y="236539"/>
                  </a:cubicBezTo>
                  <a:cubicBezTo>
                    <a:pt x="3530791" y="-37057"/>
                    <a:pt x="3660805" y="383041"/>
                    <a:pt x="4011184" y="82217"/>
                  </a:cubicBezTo>
                  <a:cubicBezTo>
                    <a:pt x="4110956" y="-3328"/>
                    <a:pt x="4727487" y="-80772"/>
                    <a:pt x="4957085" y="238518"/>
                  </a:cubicBezTo>
                  <a:lnTo>
                    <a:pt x="4957179" y="238612"/>
                  </a:lnTo>
                  <a:cubicBezTo>
                    <a:pt x="5059494" y="381062"/>
                    <a:pt x="5084838" y="602276"/>
                    <a:pt x="4953127" y="936828"/>
                  </a:cubicBezTo>
                  <a:cubicBezTo>
                    <a:pt x="4921283" y="1017945"/>
                    <a:pt x="4858632" y="1160679"/>
                    <a:pt x="4816895" y="1225403"/>
                  </a:cubicBezTo>
                  <a:cubicBezTo>
                    <a:pt x="4688859" y="1423723"/>
                    <a:pt x="4853073" y="1653980"/>
                    <a:pt x="4897448" y="1879904"/>
                  </a:cubicBezTo>
                  <a:cubicBezTo>
                    <a:pt x="5004379" y="2424081"/>
                    <a:pt x="4729371" y="2764003"/>
                    <a:pt x="4238709" y="2800934"/>
                  </a:cubicBezTo>
                  <a:cubicBezTo>
                    <a:pt x="4077982" y="2812994"/>
                    <a:pt x="4010619" y="2814595"/>
                    <a:pt x="4030781" y="2989738"/>
                  </a:cubicBezTo>
                  <a:cubicBezTo>
                    <a:pt x="4035962" y="3034772"/>
                    <a:pt x="4179826" y="3222445"/>
                    <a:pt x="4128668" y="3374411"/>
                  </a:cubicBezTo>
                  <a:cubicBezTo>
                    <a:pt x="4121037" y="3397023"/>
                    <a:pt x="4109072" y="3418880"/>
                    <a:pt x="4091736" y="3439325"/>
                  </a:cubicBezTo>
                  <a:cubicBezTo>
                    <a:pt x="4090418" y="3440832"/>
                    <a:pt x="4089099" y="3442339"/>
                    <a:pt x="4087685" y="3444035"/>
                  </a:cubicBezTo>
                  <a:cubicBezTo>
                    <a:pt x="3960215" y="3578006"/>
                    <a:pt x="3854225" y="3574333"/>
                    <a:pt x="3779514" y="3534951"/>
                  </a:cubicBezTo>
                  <a:cubicBezTo>
                    <a:pt x="3779326" y="3534857"/>
                    <a:pt x="3779231" y="3534763"/>
                    <a:pt x="3779043" y="3534763"/>
                  </a:cubicBezTo>
                  <a:cubicBezTo>
                    <a:pt x="3775934" y="3526849"/>
                    <a:pt x="3774144" y="3518652"/>
                    <a:pt x="3773861" y="3510456"/>
                  </a:cubicBezTo>
                  <a:cubicBezTo>
                    <a:pt x="3772542" y="3471263"/>
                    <a:pt x="3823417" y="3437723"/>
                    <a:pt x="3807590" y="3399001"/>
                  </a:cubicBezTo>
                  <a:cubicBezTo>
                    <a:pt x="3790914" y="3358489"/>
                    <a:pt x="3750873" y="3330320"/>
                    <a:pt x="3700375" y="3313267"/>
                  </a:cubicBezTo>
                  <a:cubicBezTo>
                    <a:pt x="3704332" y="3288960"/>
                    <a:pt x="3687374" y="3262391"/>
                    <a:pt x="3610119" y="3224424"/>
                  </a:cubicBezTo>
                  <a:cubicBezTo>
                    <a:pt x="3605785" y="3222068"/>
                    <a:pt x="3601075" y="3219995"/>
                    <a:pt x="3596175" y="3218017"/>
                  </a:cubicBezTo>
                  <a:cubicBezTo>
                    <a:pt x="3572811" y="3208313"/>
                    <a:pt x="3541814" y="3201059"/>
                    <a:pt x="3507803" y="3196819"/>
                  </a:cubicBezTo>
                  <a:cubicBezTo>
                    <a:pt x="3420468" y="3185985"/>
                    <a:pt x="3312876" y="3194370"/>
                    <a:pt x="3261436" y="3229229"/>
                  </a:cubicBezTo>
                  <a:cubicBezTo>
                    <a:pt x="3149793" y="3305353"/>
                    <a:pt x="3240521" y="3348503"/>
                    <a:pt x="3328422" y="3375260"/>
                  </a:cubicBezTo>
                  <a:cubicBezTo>
                    <a:pt x="3332850" y="3376672"/>
                    <a:pt x="3337184" y="3377992"/>
                    <a:pt x="3341611" y="3379216"/>
                  </a:cubicBezTo>
                  <a:cubicBezTo>
                    <a:pt x="3373550" y="3388543"/>
                    <a:pt x="3403792" y="3395704"/>
                    <a:pt x="3421975" y="3401545"/>
                  </a:cubicBezTo>
                  <a:cubicBezTo>
                    <a:pt x="3423294" y="3401922"/>
                    <a:pt x="3424519" y="3402299"/>
                    <a:pt x="3425649" y="3402675"/>
                  </a:cubicBezTo>
                  <a:cubicBezTo>
                    <a:pt x="3486794" y="3421895"/>
                    <a:pt x="3622555" y="3482286"/>
                    <a:pt x="3717051" y="3604763"/>
                  </a:cubicBezTo>
                  <a:cubicBezTo>
                    <a:pt x="3717145" y="3604952"/>
                    <a:pt x="3717145" y="3604952"/>
                    <a:pt x="3717239" y="3605140"/>
                  </a:cubicBezTo>
                  <a:cubicBezTo>
                    <a:pt x="3740510" y="3635100"/>
                    <a:pt x="3761143" y="3668923"/>
                    <a:pt x="3777724" y="3706797"/>
                  </a:cubicBezTo>
                  <a:cubicBezTo>
                    <a:pt x="3791479" y="3738358"/>
                    <a:pt x="3802596" y="3803836"/>
                    <a:pt x="3828410" y="3837376"/>
                  </a:cubicBezTo>
                  <a:cubicBezTo>
                    <a:pt x="3317681" y="4166652"/>
                    <a:pt x="2742227" y="4374487"/>
                    <a:pt x="2158483" y="4437045"/>
                  </a:cubicBezTo>
                  <a:cubicBezTo>
                    <a:pt x="2158388" y="4436951"/>
                    <a:pt x="2158294" y="4436951"/>
                    <a:pt x="2158200" y="4436951"/>
                  </a:cubicBezTo>
                  <a:cubicBezTo>
                    <a:pt x="2101295" y="4443169"/>
                    <a:pt x="2044108" y="4447879"/>
                    <a:pt x="1986920" y="4451083"/>
                  </a:cubicBezTo>
                  <a:cubicBezTo>
                    <a:pt x="1713231" y="4467005"/>
                    <a:pt x="1438977" y="4450611"/>
                    <a:pt x="1169810" y="4399360"/>
                  </a:cubicBezTo>
                  <a:cubicBezTo>
                    <a:pt x="1166418" y="4398700"/>
                    <a:pt x="1163026" y="4398041"/>
                    <a:pt x="1159540" y="4397381"/>
                  </a:cubicBezTo>
                  <a:cubicBezTo>
                    <a:pt x="1159446" y="4397381"/>
                    <a:pt x="1159352" y="4397381"/>
                    <a:pt x="1159258" y="4397287"/>
                  </a:cubicBezTo>
                  <a:cubicBezTo>
                    <a:pt x="1159070" y="4397287"/>
                    <a:pt x="1158787" y="4397192"/>
                    <a:pt x="1158598" y="4397192"/>
                  </a:cubicBezTo>
                  <a:cubicBezTo>
                    <a:pt x="1157656" y="4396910"/>
                    <a:pt x="1156714" y="4396721"/>
                    <a:pt x="1155772" y="4396439"/>
                  </a:cubicBezTo>
                  <a:cubicBezTo>
                    <a:pt x="1103295" y="4383155"/>
                    <a:pt x="1051195" y="4368552"/>
                    <a:pt x="999284" y="4352818"/>
                  </a:cubicBezTo>
                  <a:cubicBezTo>
                    <a:pt x="973375" y="4344998"/>
                    <a:pt x="947467" y="4336802"/>
                    <a:pt x="921652" y="4328228"/>
                  </a:cubicBezTo>
                  <a:cubicBezTo>
                    <a:pt x="912702" y="4325213"/>
                    <a:pt x="903752" y="4322293"/>
                    <a:pt x="894896" y="4319278"/>
                  </a:cubicBezTo>
                  <a:cubicBezTo>
                    <a:pt x="853725" y="4305523"/>
                    <a:pt x="812836" y="4290826"/>
                    <a:pt x="772136" y="4275374"/>
                  </a:cubicBezTo>
                  <a:cubicBezTo>
                    <a:pt x="734074" y="4260960"/>
                    <a:pt x="696200" y="4245791"/>
                    <a:pt x="658515" y="4229869"/>
                  </a:cubicBezTo>
                  <a:cubicBezTo>
                    <a:pt x="656065" y="4228927"/>
                    <a:pt x="653710" y="4227891"/>
                    <a:pt x="651260" y="4226854"/>
                  </a:cubicBezTo>
                  <a:cubicBezTo>
                    <a:pt x="649094" y="4226007"/>
                    <a:pt x="647021" y="4225065"/>
                    <a:pt x="644854" y="4224217"/>
                  </a:cubicBezTo>
                  <a:lnTo>
                    <a:pt x="630345" y="4217999"/>
                  </a:lnTo>
                  <a:cubicBezTo>
                    <a:pt x="629591" y="4217622"/>
                    <a:pt x="628838" y="4217245"/>
                    <a:pt x="627990" y="4216962"/>
                  </a:cubicBezTo>
                  <a:lnTo>
                    <a:pt x="605661" y="4207353"/>
                  </a:lnTo>
                  <a:lnTo>
                    <a:pt x="605567" y="4207258"/>
                  </a:lnTo>
                  <a:cubicBezTo>
                    <a:pt x="604060" y="4206599"/>
                    <a:pt x="602552" y="4205939"/>
                    <a:pt x="601139" y="4205280"/>
                  </a:cubicBezTo>
                  <a:cubicBezTo>
                    <a:pt x="596805" y="4203395"/>
                    <a:pt x="592377" y="4201417"/>
                    <a:pt x="587949" y="4199533"/>
                  </a:cubicBezTo>
                  <a:cubicBezTo>
                    <a:pt x="583615" y="4197554"/>
                    <a:pt x="579376" y="4195670"/>
                    <a:pt x="575042" y="4193691"/>
                  </a:cubicBezTo>
                  <a:cubicBezTo>
                    <a:pt x="574194" y="4193314"/>
                    <a:pt x="573346" y="4192938"/>
                    <a:pt x="572593" y="4192561"/>
                  </a:cubicBezTo>
                  <a:cubicBezTo>
                    <a:pt x="563925" y="4188698"/>
                    <a:pt x="555257" y="4184647"/>
                    <a:pt x="546590" y="4180784"/>
                  </a:cubicBezTo>
                  <a:cubicBezTo>
                    <a:pt x="536321" y="4176074"/>
                    <a:pt x="526051" y="4171269"/>
                    <a:pt x="515782" y="4166369"/>
                  </a:cubicBezTo>
                  <a:cubicBezTo>
                    <a:pt x="486953" y="4152708"/>
                    <a:pt x="458312" y="4138671"/>
                    <a:pt x="429765" y="4124162"/>
                  </a:cubicBezTo>
                  <a:cubicBezTo>
                    <a:pt x="453319" y="4090999"/>
                    <a:pt x="496845" y="4072156"/>
                    <a:pt x="552714" y="4067728"/>
                  </a:cubicBezTo>
                  <a:cubicBezTo>
                    <a:pt x="587290" y="4064996"/>
                    <a:pt x="626577" y="4067728"/>
                    <a:pt x="668690" y="4076019"/>
                  </a:cubicBezTo>
                  <a:cubicBezTo>
                    <a:pt x="670951" y="4076490"/>
                    <a:pt x="673306" y="4076961"/>
                    <a:pt x="675662" y="4077432"/>
                  </a:cubicBezTo>
                  <a:cubicBezTo>
                    <a:pt x="711651" y="4084969"/>
                    <a:pt x="853253" y="4060097"/>
                    <a:pt x="746039" y="3910486"/>
                  </a:cubicBezTo>
                  <a:lnTo>
                    <a:pt x="745945" y="3910392"/>
                  </a:lnTo>
                  <a:cubicBezTo>
                    <a:pt x="741611" y="3904362"/>
                    <a:pt x="736806" y="3898144"/>
                    <a:pt x="731719" y="3891738"/>
                  </a:cubicBezTo>
                  <a:lnTo>
                    <a:pt x="731624" y="3891643"/>
                  </a:lnTo>
                  <a:cubicBezTo>
                    <a:pt x="726443" y="3885143"/>
                    <a:pt x="720884" y="3878453"/>
                    <a:pt x="714760" y="3871576"/>
                  </a:cubicBezTo>
                  <a:cubicBezTo>
                    <a:pt x="620264" y="3764172"/>
                    <a:pt x="480169" y="3731480"/>
                    <a:pt x="434287" y="3731857"/>
                  </a:cubicBezTo>
                  <a:cubicBezTo>
                    <a:pt x="363345" y="3732611"/>
                    <a:pt x="354489" y="3740242"/>
                    <a:pt x="241716" y="3636042"/>
                  </a:cubicBezTo>
                  <a:cubicBezTo>
                    <a:pt x="239926" y="3634441"/>
                    <a:pt x="238136" y="3632744"/>
                    <a:pt x="236346" y="3631143"/>
                  </a:cubicBezTo>
                  <a:lnTo>
                    <a:pt x="236157" y="3630954"/>
                  </a:lnTo>
                  <a:cubicBezTo>
                    <a:pt x="236063" y="3630954"/>
                    <a:pt x="235969" y="3630766"/>
                    <a:pt x="235969" y="3630766"/>
                  </a:cubicBezTo>
                  <a:cubicBezTo>
                    <a:pt x="150046" y="3551627"/>
                    <a:pt x="94743" y="3505180"/>
                    <a:pt x="38310" y="3386848"/>
                  </a:cubicBezTo>
                  <a:cubicBezTo>
                    <a:pt x="9575" y="3326551"/>
                    <a:pt x="-2202" y="3265689"/>
                    <a:pt x="15227" y="3200494"/>
                  </a:cubicBezTo>
                  <a:cubicBezTo>
                    <a:pt x="30490" y="3142929"/>
                    <a:pt x="88996" y="3102794"/>
                    <a:pt x="96722" y="3043911"/>
                  </a:cubicBezTo>
                  <a:cubicBezTo>
                    <a:pt x="99360" y="3024409"/>
                    <a:pt x="97005" y="3005095"/>
                    <a:pt x="91917" y="2985875"/>
                  </a:cubicBezTo>
                  <a:cubicBezTo>
                    <a:pt x="96910" y="2988136"/>
                    <a:pt x="101809" y="2990492"/>
                    <a:pt x="106614" y="2992941"/>
                  </a:cubicBezTo>
                  <a:cubicBezTo>
                    <a:pt x="130356" y="3004247"/>
                    <a:pt x="153532" y="3016118"/>
                    <a:pt x="176049" y="3027047"/>
                  </a:cubicBezTo>
                  <a:cubicBezTo>
                    <a:pt x="157489" y="2986158"/>
                    <a:pt x="123855" y="2943008"/>
                    <a:pt x="134407" y="2902025"/>
                  </a:cubicBezTo>
                  <a:cubicBezTo>
                    <a:pt x="134784" y="2900800"/>
                    <a:pt x="135161" y="2899576"/>
                    <a:pt x="135538" y="2898351"/>
                  </a:cubicBezTo>
                  <a:cubicBezTo>
                    <a:pt x="162765" y="2814219"/>
                    <a:pt x="338473" y="2821661"/>
                    <a:pt x="423265" y="2853977"/>
                  </a:cubicBezTo>
                  <a:cubicBezTo>
                    <a:pt x="447195" y="2863115"/>
                    <a:pt x="511542" y="2782751"/>
                    <a:pt x="591247" y="2826654"/>
                  </a:cubicBezTo>
                  <a:cubicBezTo>
                    <a:pt x="609712" y="2836735"/>
                    <a:pt x="569389" y="2756183"/>
                    <a:pt x="554409" y="2727165"/>
                  </a:cubicBezTo>
                  <a:cubicBezTo>
                    <a:pt x="552996" y="2724527"/>
                    <a:pt x="551866" y="2722361"/>
                    <a:pt x="551018" y="2720664"/>
                  </a:cubicBezTo>
                  <a:cubicBezTo>
                    <a:pt x="533211" y="2686559"/>
                    <a:pt x="487989" y="2649816"/>
                    <a:pt x="443991" y="2615805"/>
                  </a:cubicBezTo>
                  <a:lnTo>
                    <a:pt x="443897" y="2615711"/>
                  </a:lnTo>
                  <a:cubicBezTo>
                    <a:pt x="443803" y="2615617"/>
                    <a:pt x="443803" y="2615617"/>
                    <a:pt x="443803" y="2615617"/>
                  </a:cubicBezTo>
                  <a:cubicBezTo>
                    <a:pt x="400465" y="2582171"/>
                    <a:pt x="358352" y="2551457"/>
                    <a:pt x="344408" y="2528564"/>
                  </a:cubicBezTo>
                  <a:cubicBezTo>
                    <a:pt x="289765" y="2438684"/>
                    <a:pt x="334327" y="2301886"/>
                    <a:pt x="300316" y="2201454"/>
                  </a:cubicBezTo>
                  <a:cubicBezTo>
                    <a:pt x="280343" y="2142948"/>
                    <a:pt x="250384" y="2089812"/>
                    <a:pt x="214111" y="2042328"/>
                  </a:cubicBezTo>
                  <a:cubicBezTo>
                    <a:pt x="182079" y="2000780"/>
                    <a:pt x="95874" y="1942650"/>
                    <a:pt x="123949" y="1883578"/>
                  </a:cubicBezTo>
                  <a:cubicBezTo>
                    <a:pt x="157395" y="1813012"/>
                    <a:pt x="218068" y="1883673"/>
                    <a:pt x="267248" y="1897616"/>
                  </a:cubicBezTo>
                  <a:cubicBezTo>
                    <a:pt x="330559" y="1915705"/>
                    <a:pt x="392834" y="1884143"/>
                    <a:pt x="429106" y="1832326"/>
                  </a:cubicBezTo>
                  <a:cubicBezTo>
                    <a:pt x="483655" y="1754035"/>
                    <a:pt x="446535" y="1673105"/>
                    <a:pt x="391609" y="1606402"/>
                  </a:cubicBezTo>
                  <a:cubicBezTo>
                    <a:pt x="391515" y="1606308"/>
                    <a:pt x="391515" y="1606402"/>
                    <a:pt x="391421" y="1606308"/>
                  </a:cubicBezTo>
                  <a:cubicBezTo>
                    <a:pt x="391326" y="1606214"/>
                    <a:pt x="391326" y="1606120"/>
                    <a:pt x="391326" y="1606120"/>
                  </a:cubicBezTo>
                  <a:cubicBezTo>
                    <a:pt x="375499" y="1586806"/>
                    <a:pt x="358163" y="1568717"/>
                    <a:pt x="341111" y="1552230"/>
                  </a:cubicBezTo>
                  <a:cubicBezTo>
                    <a:pt x="333856" y="1545258"/>
                    <a:pt x="325848" y="1537909"/>
                    <a:pt x="317463" y="1530655"/>
                  </a:cubicBezTo>
                  <a:cubicBezTo>
                    <a:pt x="317463" y="1530655"/>
                    <a:pt x="317369" y="1530561"/>
                    <a:pt x="317369" y="1530561"/>
                  </a:cubicBezTo>
                  <a:cubicBezTo>
                    <a:pt x="316427" y="1529713"/>
                    <a:pt x="315391" y="1528864"/>
                    <a:pt x="314354" y="1527828"/>
                  </a:cubicBezTo>
                  <a:cubicBezTo>
                    <a:pt x="233048" y="1456414"/>
                    <a:pt x="116130" y="1367383"/>
                    <a:pt x="216184" y="1266669"/>
                  </a:cubicBezTo>
                  <a:cubicBezTo>
                    <a:pt x="267907" y="1214946"/>
                    <a:pt x="282981" y="1229360"/>
                    <a:pt x="308890" y="1152482"/>
                  </a:cubicBezTo>
                  <a:cubicBezTo>
                    <a:pt x="323304" y="1109332"/>
                    <a:pt x="345727" y="1023786"/>
                    <a:pt x="403668" y="1021714"/>
                  </a:cubicBezTo>
                  <a:cubicBezTo>
                    <a:pt x="473669" y="1019358"/>
                    <a:pt x="462269" y="1064864"/>
                    <a:pt x="526993" y="1072966"/>
                  </a:cubicBezTo>
                  <a:cubicBezTo>
                    <a:pt x="579847" y="1079278"/>
                    <a:pt x="601328" y="941161"/>
                    <a:pt x="587384" y="894055"/>
                  </a:cubicBezTo>
                  <a:cubicBezTo>
                    <a:pt x="339698" y="58664"/>
                    <a:pt x="1042434" y="14007"/>
                    <a:pt x="2050326" y="370699"/>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7"/>
            <p:cNvSpPr/>
            <p:nvPr/>
          </p:nvSpPr>
          <p:spPr>
            <a:xfrm>
              <a:off x="4098454" y="4030724"/>
              <a:ext cx="28264" cy="18843"/>
            </a:xfrm>
            <a:custGeom>
              <a:avLst/>
              <a:gdLst/>
              <a:ahLst/>
              <a:cxnLst/>
              <a:rect l="l" t="t" r="r" b="b"/>
              <a:pathLst>
                <a:path w="28263" h="18842" extrusionOk="0">
                  <a:moveTo>
                    <a:pt x="30054" y="15168"/>
                  </a:moveTo>
                  <a:cubicBezTo>
                    <a:pt x="22234" y="12436"/>
                    <a:pt x="14603" y="9610"/>
                    <a:pt x="7066" y="7066"/>
                  </a:cubicBezTo>
                  <a:cubicBezTo>
                    <a:pt x="14415" y="9610"/>
                    <a:pt x="22046" y="12436"/>
                    <a:pt x="30054" y="15168"/>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7"/>
            <p:cNvSpPr/>
            <p:nvPr/>
          </p:nvSpPr>
          <p:spPr>
            <a:xfrm>
              <a:off x="2298027" y="3762017"/>
              <a:ext cx="5068668" cy="4399767"/>
            </a:xfrm>
            <a:custGeom>
              <a:avLst/>
              <a:gdLst/>
              <a:ahLst/>
              <a:cxnLst/>
              <a:rect l="l" t="t" r="r" b="b"/>
              <a:pathLst>
                <a:path w="5068667" h="4399766" extrusionOk="0">
                  <a:moveTo>
                    <a:pt x="577917" y="478425"/>
                  </a:moveTo>
                  <a:cubicBezTo>
                    <a:pt x="541080" y="648858"/>
                    <a:pt x="636800" y="801766"/>
                    <a:pt x="618617" y="963813"/>
                  </a:cubicBezTo>
                  <a:cubicBezTo>
                    <a:pt x="606275" y="1072818"/>
                    <a:pt x="567460" y="1085349"/>
                    <a:pt x="481255" y="1033248"/>
                  </a:cubicBezTo>
                  <a:cubicBezTo>
                    <a:pt x="374605" y="968807"/>
                    <a:pt x="351429" y="1140935"/>
                    <a:pt x="319585" y="1196520"/>
                  </a:cubicBezTo>
                  <a:cubicBezTo>
                    <a:pt x="281805" y="1262470"/>
                    <a:pt x="174402" y="1290922"/>
                    <a:pt x="215008" y="1387868"/>
                  </a:cubicBezTo>
                  <a:cubicBezTo>
                    <a:pt x="218871" y="1397289"/>
                    <a:pt x="225372" y="1409349"/>
                    <a:pt x="233474" y="1421973"/>
                  </a:cubicBezTo>
                  <a:cubicBezTo>
                    <a:pt x="254578" y="1455325"/>
                    <a:pt x="286422" y="1493198"/>
                    <a:pt x="310541" y="1500547"/>
                  </a:cubicBezTo>
                  <a:cubicBezTo>
                    <a:pt x="310635" y="1500641"/>
                    <a:pt x="310635" y="1500547"/>
                    <a:pt x="310729" y="1500641"/>
                  </a:cubicBezTo>
                  <a:cubicBezTo>
                    <a:pt x="411537" y="1589202"/>
                    <a:pt x="601470" y="1799675"/>
                    <a:pt x="387042" y="1892287"/>
                  </a:cubicBezTo>
                  <a:cubicBezTo>
                    <a:pt x="308185" y="1926392"/>
                    <a:pt x="234039" y="1827656"/>
                    <a:pt x="175627" y="1857710"/>
                  </a:cubicBezTo>
                  <a:cubicBezTo>
                    <a:pt x="99220" y="1896903"/>
                    <a:pt x="187498" y="1985370"/>
                    <a:pt x="218400" y="2016648"/>
                  </a:cubicBezTo>
                  <a:cubicBezTo>
                    <a:pt x="293111" y="2092302"/>
                    <a:pt x="340971" y="2197538"/>
                    <a:pt x="343232" y="2303905"/>
                  </a:cubicBezTo>
                  <a:cubicBezTo>
                    <a:pt x="344551" y="2370514"/>
                    <a:pt x="334942" y="2446827"/>
                    <a:pt x="362734" y="2509856"/>
                  </a:cubicBezTo>
                  <a:cubicBezTo>
                    <a:pt x="365655" y="2516639"/>
                    <a:pt x="369047" y="2523234"/>
                    <a:pt x="373004" y="2529640"/>
                  </a:cubicBezTo>
                  <a:cubicBezTo>
                    <a:pt x="396651" y="2568456"/>
                    <a:pt x="434902" y="2594836"/>
                    <a:pt x="473341" y="2621404"/>
                  </a:cubicBezTo>
                  <a:cubicBezTo>
                    <a:pt x="512722" y="2648538"/>
                    <a:pt x="552386" y="2675860"/>
                    <a:pt x="576787" y="2716748"/>
                  </a:cubicBezTo>
                  <a:cubicBezTo>
                    <a:pt x="629640" y="2805403"/>
                    <a:pt x="513099" y="2785430"/>
                    <a:pt x="471174" y="2771298"/>
                  </a:cubicBezTo>
                  <a:cubicBezTo>
                    <a:pt x="416342" y="2752832"/>
                    <a:pt x="327970" y="2851096"/>
                    <a:pt x="296879" y="2814824"/>
                  </a:cubicBezTo>
                  <a:cubicBezTo>
                    <a:pt x="245722" y="2755376"/>
                    <a:pt x="222922" y="2769790"/>
                    <a:pt x="102329" y="2786184"/>
                  </a:cubicBezTo>
                  <a:cubicBezTo>
                    <a:pt x="82545" y="2788821"/>
                    <a:pt x="66340" y="2792213"/>
                    <a:pt x="53338" y="2796170"/>
                  </a:cubicBezTo>
                  <a:cubicBezTo>
                    <a:pt x="-6110" y="2814730"/>
                    <a:pt x="108" y="2847516"/>
                    <a:pt x="25451" y="2887086"/>
                  </a:cubicBezTo>
                  <a:cubicBezTo>
                    <a:pt x="63608" y="2946723"/>
                    <a:pt x="145291" y="3021623"/>
                    <a:pt x="111374" y="3086065"/>
                  </a:cubicBezTo>
                  <a:cubicBezTo>
                    <a:pt x="21777" y="3256214"/>
                    <a:pt x="30821" y="3384345"/>
                    <a:pt x="154900" y="3524911"/>
                  </a:cubicBezTo>
                  <a:cubicBezTo>
                    <a:pt x="154994" y="3525005"/>
                    <a:pt x="154994" y="3525100"/>
                    <a:pt x="155089" y="3525100"/>
                  </a:cubicBezTo>
                  <a:lnTo>
                    <a:pt x="155277" y="3525288"/>
                  </a:lnTo>
                  <a:cubicBezTo>
                    <a:pt x="165829" y="3537347"/>
                    <a:pt x="177323" y="3549501"/>
                    <a:pt x="189665" y="3561748"/>
                  </a:cubicBezTo>
                  <a:cubicBezTo>
                    <a:pt x="244874" y="3616486"/>
                    <a:pt x="315628" y="3704011"/>
                    <a:pt x="392694" y="3728318"/>
                  </a:cubicBezTo>
                  <a:cubicBezTo>
                    <a:pt x="434902" y="3741602"/>
                    <a:pt x="492843" y="3716070"/>
                    <a:pt x="536463" y="3727281"/>
                  </a:cubicBezTo>
                  <a:cubicBezTo>
                    <a:pt x="560582" y="3733500"/>
                    <a:pt x="604297" y="3755263"/>
                    <a:pt x="650461" y="3785788"/>
                  </a:cubicBezTo>
                  <a:lnTo>
                    <a:pt x="650556" y="3785882"/>
                  </a:lnTo>
                  <a:cubicBezTo>
                    <a:pt x="759372" y="3857767"/>
                    <a:pt x="881472" y="3977795"/>
                    <a:pt x="791593" y="4055144"/>
                  </a:cubicBezTo>
                  <a:cubicBezTo>
                    <a:pt x="704257" y="4130232"/>
                    <a:pt x="467499" y="3950567"/>
                    <a:pt x="434525" y="4060514"/>
                  </a:cubicBezTo>
                  <a:cubicBezTo>
                    <a:pt x="444794" y="4065319"/>
                    <a:pt x="455063" y="4070218"/>
                    <a:pt x="465333" y="4074929"/>
                  </a:cubicBezTo>
                  <a:cubicBezTo>
                    <a:pt x="474000" y="4078886"/>
                    <a:pt x="482574" y="4082843"/>
                    <a:pt x="491335" y="4086706"/>
                  </a:cubicBezTo>
                  <a:cubicBezTo>
                    <a:pt x="500757" y="4090945"/>
                    <a:pt x="510367" y="4095279"/>
                    <a:pt x="519882" y="4099424"/>
                  </a:cubicBezTo>
                  <a:cubicBezTo>
                    <a:pt x="521389" y="4100084"/>
                    <a:pt x="522897" y="4100743"/>
                    <a:pt x="524310" y="4101403"/>
                  </a:cubicBezTo>
                  <a:cubicBezTo>
                    <a:pt x="531753" y="4104606"/>
                    <a:pt x="539290" y="4107904"/>
                    <a:pt x="546733" y="4111107"/>
                  </a:cubicBezTo>
                  <a:cubicBezTo>
                    <a:pt x="547581" y="4111484"/>
                    <a:pt x="548334" y="4111766"/>
                    <a:pt x="549088" y="4112143"/>
                  </a:cubicBezTo>
                  <a:cubicBezTo>
                    <a:pt x="557284" y="4115629"/>
                    <a:pt x="565481" y="4119115"/>
                    <a:pt x="573583" y="4122507"/>
                  </a:cubicBezTo>
                  <a:cubicBezTo>
                    <a:pt x="574808" y="4122978"/>
                    <a:pt x="576033" y="4123543"/>
                    <a:pt x="577164" y="4124014"/>
                  </a:cubicBezTo>
                  <a:cubicBezTo>
                    <a:pt x="743167" y="4193543"/>
                    <a:pt x="914164" y="4250072"/>
                    <a:pt x="1088553" y="4293410"/>
                  </a:cubicBezTo>
                  <a:cubicBezTo>
                    <a:pt x="1509403" y="4397987"/>
                    <a:pt x="1949096" y="4425685"/>
                    <a:pt x="2380592" y="4372455"/>
                  </a:cubicBezTo>
                  <a:cubicBezTo>
                    <a:pt x="2658897" y="4338161"/>
                    <a:pt x="2932775" y="4270422"/>
                    <a:pt x="3194876" y="4171498"/>
                  </a:cubicBezTo>
                  <a:cubicBezTo>
                    <a:pt x="3217393" y="4163018"/>
                    <a:pt x="3239722" y="4154351"/>
                    <a:pt x="3262050" y="4145306"/>
                  </a:cubicBezTo>
                  <a:cubicBezTo>
                    <a:pt x="3359561" y="4106302"/>
                    <a:pt x="3455375" y="4062869"/>
                    <a:pt x="3548929" y="4015197"/>
                  </a:cubicBezTo>
                  <a:cubicBezTo>
                    <a:pt x="3570033" y="4004458"/>
                    <a:pt x="3591042" y="3993528"/>
                    <a:pt x="3611958" y="3982317"/>
                  </a:cubicBezTo>
                  <a:cubicBezTo>
                    <a:pt x="3655484" y="3959047"/>
                    <a:pt x="3698540" y="3934834"/>
                    <a:pt x="3741124" y="3909679"/>
                  </a:cubicBezTo>
                  <a:cubicBezTo>
                    <a:pt x="3806131" y="3871145"/>
                    <a:pt x="3863224" y="3870862"/>
                    <a:pt x="3835149" y="3796528"/>
                  </a:cubicBezTo>
                  <a:cubicBezTo>
                    <a:pt x="3814422" y="3741508"/>
                    <a:pt x="3804247" y="3694401"/>
                    <a:pt x="3771649" y="3643149"/>
                  </a:cubicBezTo>
                  <a:cubicBezTo>
                    <a:pt x="3735942" y="3586904"/>
                    <a:pt x="3688930" y="3538666"/>
                    <a:pt x="3635699" y="3498908"/>
                  </a:cubicBezTo>
                  <a:cubicBezTo>
                    <a:pt x="3603573" y="3474884"/>
                    <a:pt x="3569091" y="3453968"/>
                    <a:pt x="3533290" y="3436256"/>
                  </a:cubicBezTo>
                  <a:cubicBezTo>
                    <a:pt x="3477704" y="3408746"/>
                    <a:pt x="3188187" y="3356740"/>
                    <a:pt x="3247070" y="3269499"/>
                  </a:cubicBezTo>
                  <a:cubicBezTo>
                    <a:pt x="3299076" y="3191584"/>
                    <a:pt x="3492024" y="3164356"/>
                    <a:pt x="3619024" y="3207506"/>
                  </a:cubicBezTo>
                  <a:cubicBezTo>
                    <a:pt x="3669522" y="3224559"/>
                    <a:pt x="3709657" y="3252728"/>
                    <a:pt x="3726238" y="3293240"/>
                  </a:cubicBezTo>
                  <a:cubicBezTo>
                    <a:pt x="3742160" y="3332056"/>
                    <a:pt x="3691285" y="3365502"/>
                    <a:pt x="3692510" y="3404695"/>
                  </a:cubicBezTo>
                  <a:cubicBezTo>
                    <a:pt x="3692793" y="3412891"/>
                    <a:pt x="3694583" y="3420993"/>
                    <a:pt x="3697692" y="3429002"/>
                  </a:cubicBezTo>
                  <a:cubicBezTo>
                    <a:pt x="3712295" y="3467064"/>
                    <a:pt x="3754408" y="3501640"/>
                    <a:pt x="3783991" y="3521802"/>
                  </a:cubicBezTo>
                  <a:cubicBezTo>
                    <a:pt x="3914005" y="3610268"/>
                    <a:pt x="4108650" y="3518787"/>
                    <a:pt x="4156981" y="3375489"/>
                  </a:cubicBezTo>
                  <a:cubicBezTo>
                    <a:pt x="4213132" y="3208542"/>
                    <a:pt x="4053535" y="3089080"/>
                    <a:pt x="4055607" y="2932874"/>
                  </a:cubicBezTo>
                  <a:cubicBezTo>
                    <a:pt x="4057303" y="2808418"/>
                    <a:pt x="4169511" y="2809360"/>
                    <a:pt x="4267022" y="2802012"/>
                  </a:cubicBezTo>
                  <a:cubicBezTo>
                    <a:pt x="4374802" y="2793815"/>
                    <a:pt x="4482487" y="2770450"/>
                    <a:pt x="4580752" y="2724379"/>
                  </a:cubicBezTo>
                  <a:cubicBezTo>
                    <a:pt x="4760699" y="2640153"/>
                    <a:pt x="4886285" y="2481592"/>
                    <a:pt x="4929435" y="2287889"/>
                  </a:cubicBezTo>
                  <a:cubicBezTo>
                    <a:pt x="4982194" y="2051130"/>
                    <a:pt x="4915303" y="1832461"/>
                    <a:pt x="4841440" y="1610117"/>
                  </a:cubicBezTo>
                  <a:cubicBezTo>
                    <a:pt x="4772852" y="1403602"/>
                    <a:pt x="4818169" y="1297423"/>
                    <a:pt x="4906447" y="1111257"/>
                  </a:cubicBezTo>
                  <a:cubicBezTo>
                    <a:pt x="5007349" y="898146"/>
                    <a:pt x="5117672" y="605048"/>
                    <a:pt x="5048520" y="370928"/>
                  </a:cubicBezTo>
                  <a:cubicBezTo>
                    <a:pt x="5040700" y="344454"/>
                    <a:pt x="5030619" y="318545"/>
                    <a:pt x="5017807" y="293767"/>
                  </a:cubicBezTo>
                  <a:cubicBezTo>
                    <a:pt x="5002167" y="263242"/>
                    <a:pt x="4982571" y="234224"/>
                    <a:pt x="4958735" y="206997"/>
                  </a:cubicBezTo>
                  <a:cubicBezTo>
                    <a:pt x="4939233" y="184668"/>
                    <a:pt x="4916622" y="163564"/>
                    <a:pt x="4890902" y="143874"/>
                  </a:cubicBezTo>
                  <a:cubicBezTo>
                    <a:pt x="4886002" y="140105"/>
                    <a:pt x="4881103" y="136525"/>
                    <a:pt x="4875922" y="132851"/>
                  </a:cubicBezTo>
                  <a:lnTo>
                    <a:pt x="4875827" y="132757"/>
                  </a:lnTo>
                  <a:cubicBezTo>
                    <a:pt x="4699083" y="9243"/>
                    <a:pt x="4455919" y="-9694"/>
                    <a:pt x="4247991" y="18476"/>
                  </a:cubicBezTo>
                  <a:cubicBezTo>
                    <a:pt x="4086510" y="40333"/>
                    <a:pt x="3996442" y="156404"/>
                    <a:pt x="3845701" y="190227"/>
                  </a:cubicBezTo>
                  <a:cubicBezTo>
                    <a:pt x="3724449" y="217454"/>
                    <a:pt x="3617987" y="149338"/>
                    <a:pt x="3501634" y="140765"/>
                  </a:cubicBezTo>
                  <a:cubicBezTo>
                    <a:pt x="3487785" y="139728"/>
                    <a:pt x="3473936" y="139540"/>
                    <a:pt x="3459804" y="140388"/>
                  </a:cubicBezTo>
                  <a:cubicBezTo>
                    <a:pt x="3441903" y="141518"/>
                    <a:pt x="3424568" y="144627"/>
                    <a:pt x="3407703" y="149338"/>
                  </a:cubicBezTo>
                  <a:cubicBezTo>
                    <a:pt x="3271848" y="186646"/>
                    <a:pt x="3163409" y="325611"/>
                    <a:pt x="3028684" y="373284"/>
                  </a:cubicBezTo>
                  <a:cubicBezTo>
                    <a:pt x="2750284" y="471736"/>
                    <a:pt x="2368062" y="472019"/>
                    <a:pt x="2085516" y="374225"/>
                  </a:cubicBezTo>
                  <a:cubicBezTo>
                    <a:pt x="2085139" y="374037"/>
                    <a:pt x="2084668" y="373943"/>
                    <a:pt x="2084291" y="373755"/>
                  </a:cubicBezTo>
                  <a:cubicBezTo>
                    <a:pt x="2083726" y="373566"/>
                    <a:pt x="2083161" y="373378"/>
                    <a:pt x="2082690" y="373189"/>
                  </a:cubicBezTo>
                  <a:cubicBezTo>
                    <a:pt x="2081371" y="372718"/>
                    <a:pt x="2079958" y="372247"/>
                    <a:pt x="2078639" y="371776"/>
                  </a:cubicBezTo>
                  <a:cubicBezTo>
                    <a:pt x="2072138" y="369515"/>
                    <a:pt x="2065731" y="367159"/>
                    <a:pt x="2059419" y="364993"/>
                  </a:cubicBezTo>
                  <a:cubicBezTo>
                    <a:pt x="2056122" y="363768"/>
                    <a:pt x="2052824" y="362637"/>
                    <a:pt x="2049527" y="361507"/>
                  </a:cubicBezTo>
                  <a:cubicBezTo>
                    <a:pt x="2048962" y="361318"/>
                    <a:pt x="2048302" y="361130"/>
                    <a:pt x="2047831" y="360941"/>
                  </a:cubicBezTo>
                  <a:cubicBezTo>
                    <a:pt x="2047548" y="360753"/>
                    <a:pt x="2047171" y="360659"/>
                    <a:pt x="2046889" y="360565"/>
                  </a:cubicBezTo>
                  <a:cubicBezTo>
                    <a:pt x="2045099" y="359999"/>
                    <a:pt x="2043309" y="359340"/>
                    <a:pt x="2041519" y="358680"/>
                  </a:cubicBezTo>
                  <a:cubicBezTo>
                    <a:pt x="2040011" y="358115"/>
                    <a:pt x="2038410" y="357550"/>
                    <a:pt x="2036902" y="356985"/>
                  </a:cubicBezTo>
                  <a:cubicBezTo>
                    <a:pt x="2036337" y="356796"/>
                    <a:pt x="2035960" y="356608"/>
                    <a:pt x="2035489" y="356514"/>
                  </a:cubicBezTo>
                  <a:cubicBezTo>
                    <a:pt x="2030402" y="354724"/>
                    <a:pt x="2025314" y="352933"/>
                    <a:pt x="2020321" y="351143"/>
                  </a:cubicBezTo>
                  <a:cubicBezTo>
                    <a:pt x="2016647" y="349730"/>
                    <a:pt x="2012784" y="348411"/>
                    <a:pt x="2009015" y="347092"/>
                  </a:cubicBezTo>
                  <a:cubicBezTo>
                    <a:pt x="2008167" y="346809"/>
                    <a:pt x="2007414" y="346527"/>
                    <a:pt x="2006566" y="346244"/>
                  </a:cubicBezTo>
                  <a:cubicBezTo>
                    <a:pt x="2003080" y="345020"/>
                    <a:pt x="1999594" y="343795"/>
                    <a:pt x="1996108" y="342570"/>
                  </a:cubicBezTo>
                  <a:cubicBezTo>
                    <a:pt x="1643468" y="218962"/>
                    <a:pt x="1199347" y="78395"/>
                    <a:pt x="840301" y="197010"/>
                  </a:cubicBezTo>
                  <a:cubicBezTo>
                    <a:pt x="707084" y="241290"/>
                    <a:pt x="608066" y="338990"/>
                    <a:pt x="577917" y="478425"/>
                  </a:cubicBezTo>
                  <a:close/>
                </a:path>
              </a:pathLst>
            </a:custGeom>
            <a:solidFill>
              <a:srgbClr val="BCD8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7"/>
            <p:cNvSpPr/>
            <p:nvPr/>
          </p:nvSpPr>
          <p:spPr>
            <a:xfrm>
              <a:off x="5463199" y="6324399"/>
              <a:ext cx="716020" cy="584123"/>
            </a:xfrm>
            <a:custGeom>
              <a:avLst/>
              <a:gdLst/>
              <a:ahLst/>
              <a:cxnLst/>
              <a:rect l="l" t="t" r="r" b="b"/>
              <a:pathLst>
                <a:path w="716019" h="584123" extrusionOk="0">
                  <a:moveTo>
                    <a:pt x="238669" y="10973"/>
                  </a:moveTo>
                  <a:cubicBezTo>
                    <a:pt x="238669" y="10973"/>
                    <a:pt x="258737" y="21242"/>
                    <a:pt x="263918" y="26518"/>
                  </a:cubicBezTo>
                  <a:cubicBezTo>
                    <a:pt x="310648" y="75886"/>
                    <a:pt x="330998" y="50448"/>
                    <a:pt x="364538" y="75792"/>
                  </a:cubicBezTo>
                  <a:cubicBezTo>
                    <a:pt x="408441" y="108861"/>
                    <a:pt x="406368" y="150220"/>
                    <a:pt x="418239" y="197515"/>
                  </a:cubicBezTo>
                  <a:cubicBezTo>
                    <a:pt x="434067" y="260921"/>
                    <a:pt x="434444" y="262429"/>
                    <a:pt x="493421" y="294084"/>
                  </a:cubicBezTo>
                  <a:cubicBezTo>
                    <a:pt x="548253" y="323479"/>
                    <a:pt x="582264" y="347126"/>
                    <a:pt x="628523" y="392254"/>
                  </a:cubicBezTo>
                  <a:cubicBezTo>
                    <a:pt x="677609" y="440115"/>
                    <a:pt x="761364" y="502108"/>
                    <a:pt x="677326" y="552512"/>
                  </a:cubicBezTo>
                  <a:cubicBezTo>
                    <a:pt x="625979" y="583225"/>
                    <a:pt x="539209" y="555715"/>
                    <a:pt x="486827" y="538191"/>
                  </a:cubicBezTo>
                  <a:cubicBezTo>
                    <a:pt x="409760" y="512471"/>
                    <a:pt x="375467" y="470358"/>
                    <a:pt x="310554" y="522740"/>
                  </a:cubicBezTo>
                  <a:cubicBezTo>
                    <a:pt x="266274" y="558447"/>
                    <a:pt x="237633" y="623455"/>
                    <a:pt x="179032" y="538191"/>
                  </a:cubicBezTo>
                  <a:cubicBezTo>
                    <a:pt x="137484" y="477518"/>
                    <a:pt x="176112" y="406575"/>
                    <a:pt x="115909" y="363519"/>
                  </a:cubicBezTo>
                  <a:cubicBezTo>
                    <a:pt x="70405" y="331016"/>
                    <a:pt x="-11750" y="353250"/>
                    <a:pt x="10956" y="261109"/>
                  </a:cubicBezTo>
                  <a:cubicBezTo>
                    <a:pt x="22262" y="215039"/>
                    <a:pt x="97726" y="164446"/>
                    <a:pt x="123069" y="124877"/>
                  </a:cubicBezTo>
                  <a:cubicBezTo>
                    <a:pt x="151333" y="80503"/>
                    <a:pt x="177054" y="-13146"/>
                    <a:pt x="238669" y="10973"/>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7"/>
            <p:cNvSpPr/>
            <p:nvPr/>
          </p:nvSpPr>
          <p:spPr>
            <a:xfrm>
              <a:off x="5463359" y="6323649"/>
              <a:ext cx="716020" cy="537017"/>
            </a:xfrm>
            <a:custGeom>
              <a:avLst/>
              <a:gdLst/>
              <a:ahLst/>
              <a:cxnLst/>
              <a:rect l="l" t="t" r="r" b="b"/>
              <a:pathLst>
                <a:path w="716019" h="537016" extrusionOk="0">
                  <a:moveTo>
                    <a:pt x="123004" y="124968"/>
                  </a:moveTo>
                  <a:cubicBezTo>
                    <a:pt x="97661" y="164537"/>
                    <a:pt x="22196" y="215224"/>
                    <a:pt x="10891" y="261201"/>
                  </a:cubicBezTo>
                  <a:cubicBezTo>
                    <a:pt x="6933" y="277217"/>
                    <a:pt x="6274" y="289653"/>
                    <a:pt x="7876" y="299640"/>
                  </a:cubicBezTo>
                  <a:cubicBezTo>
                    <a:pt x="27001" y="256678"/>
                    <a:pt x="92668" y="210891"/>
                    <a:pt x="116032" y="174430"/>
                  </a:cubicBezTo>
                  <a:cubicBezTo>
                    <a:pt x="144391" y="129961"/>
                    <a:pt x="170111" y="36313"/>
                    <a:pt x="231726" y="60432"/>
                  </a:cubicBezTo>
                  <a:cubicBezTo>
                    <a:pt x="231726" y="60432"/>
                    <a:pt x="251793" y="70701"/>
                    <a:pt x="256976" y="75977"/>
                  </a:cubicBezTo>
                  <a:cubicBezTo>
                    <a:pt x="303705" y="125345"/>
                    <a:pt x="324055" y="99907"/>
                    <a:pt x="357595" y="125251"/>
                  </a:cubicBezTo>
                  <a:cubicBezTo>
                    <a:pt x="401498" y="158320"/>
                    <a:pt x="399520" y="199585"/>
                    <a:pt x="411297" y="246974"/>
                  </a:cubicBezTo>
                  <a:cubicBezTo>
                    <a:pt x="427124" y="310380"/>
                    <a:pt x="427501" y="311887"/>
                    <a:pt x="486479" y="343543"/>
                  </a:cubicBezTo>
                  <a:cubicBezTo>
                    <a:pt x="541311" y="372844"/>
                    <a:pt x="575322" y="396585"/>
                    <a:pt x="621580" y="441714"/>
                  </a:cubicBezTo>
                  <a:cubicBezTo>
                    <a:pt x="649562" y="469035"/>
                    <a:pt x="688754" y="500880"/>
                    <a:pt x="701755" y="532629"/>
                  </a:cubicBezTo>
                  <a:cubicBezTo>
                    <a:pt x="740478" y="486465"/>
                    <a:pt x="671419" y="433988"/>
                    <a:pt x="628552" y="392252"/>
                  </a:cubicBezTo>
                  <a:cubicBezTo>
                    <a:pt x="582293" y="347123"/>
                    <a:pt x="548282" y="323476"/>
                    <a:pt x="493450" y="294081"/>
                  </a:cubicBezTo>
                  <a:cubicBezTo>
                    <a:pt x="434473" y="262425"/>
                    <a:pt x="434096" y="260918"/>
                    <a:pt x="418268" y="197512"/>
                  </a:cubicBezTo>
                  <a:cubicBezTo>
                    <a:pt x="406492" y="150123"/>
                    <a:pt x="408470" y="108858"/>
                    <a:pt x="364567" y="75789"/>
                  </a:cubicBezTo>
                  <a:cubicBezTo>
                    <a:pt x="331027" y="50539"/>
                    <a:pt x="310677" y="75883"/>
                    <a:pt x="263947" y="26515"/>
                  </a:cubicBezTo>
                  <a:cubicBezTo>
                    <a:pt x="258766" y="21145"/>
                    <a:pt x="238698" y="10970"/>
                    <a:pt x="238698" y="10970"/>
                  </a:cubicBezTo>
                  <a:cubicBezTo>
                    <a:pt x="176988" y="-13149"/>
                    <a:pt x="151268" y="80594"/>
                    <a:pt x="123004" y="124968"/>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7"/>
            <p:cNvSpPr/>
            <p:nvPr/>
          </p:nvSpPr>
          <p:spPr>
            <a:xfrm>
              <a:off x="5726847" y="5855587"/>
              <a:ext cx="923289" cy="508752"/>
            </a:xfrm>
            <a:custGeom>
              <a:avLst/>
              <a:gdLst/>
              <a:ahLst/>
              <a:cxnLst/>
              <a:rect l="l" t="t" r="r" b="b"/>
              <a:pathLst>
                <a:path w="923288" h="508752" extrusionOk="0">
                  <a:moveTo>
                    <a:pt x="129060" y="188195"/>
                  </a:moveTo>
                  <a:cubicBezTo>
                    <a:pt x="179464" y="170860"/>
                    <a:pt x="159397" y="96242"/>
                    <a:pt x="281497" y="155691"/>
                  </a:cubicBezTo>
                  <a:cubicBezTo>
                    <a:pt x="281308" y="155691"/>
                    <a:pt x="281120" y="155503"/>
                    <a:pt x="280838" y="155503"/>
                  </a:cubicBezTo>
                  <a:cubicBezTo>
                    <a:pt x="334351" y="194507"/>
                    <a:pt x="458994" y="177548"/>
                    <a:pt x="516747" y="153242"/>
                  </a:cubicBezTo>
                  <a:cubicBezTo>
                    <a:pt x="592400" y="121398"/>
                    <a:pt x="622548" y="37359"/>
                    <a:pt x="705833" y="12204"/>
                  </a:cubicBezTo>
                  <a:cubicBezTo>
                    <a:pt x="771123" y="-7487"/>
                    <a:pt x="928459" y="29257"/>
                    <a:pt x="923748" y="125260"/>
                  </a:cubicBezTo>
                  <a:cubicBezTo>
                    <a:pt x="920450" y="193565"/>
                    <a:pt x="783841" y="214292"/>
                    <a:pt x="752845" y="258289"/>
                  </a:cubicBezTo>
                  <a:cubicBezTo>
                    <a:pt x="706869" y="323579"/>
                    <a:pt x="697824" y="354952"/>
                    <a:pt x="600974" y="342611"/>
                  </a:cubicBezTo>
                  <a:cubicBezTo>
                    <a:pt x="545294" y="335544"/>
                    <a:pt x="457864" y="291170"/>
                    <a:pt x="401901" y="323014"/>
                  </a:cubicBezTo>
                  <a:cubicBezTo>
                    <a:pt x="320972" y="369084"/>
                    <a:pt x="430636" y="404791"/>
                    <a:pt x="407366" y="467067"/>
                  </a:cubicBezTo>
                  <a:cubicBezTo>
                    <a:pt x="386921" y="521710"/>
                    <a:pt x="288092" y="500041"/>
                    <a:pt x="240985" y="497780"/>
                  </a:cubicBezTo>
                  <a:cubicBezTo>
                    <a:pt x="174282" y="494577"/>
                    <a:pt x="69706" y="520768"/>
                    <a:pt x="23918" y="467914"/>
                  </a:cubicBezTo>
                  <a:cubicBezTo>
                    <a:pt x="-20457" y="416662"/>
                    <a:pt x="35224" y="372288"/>
                    <a:pt x="49450" y="308882"/>
                  </a:cubicBezTo>
                  <a:cubicBezTo>
                    <a:pt x="62828" y="248679"/>
                    <a:pt x="57081" y="212973"/>
                    <a:pt x="129060" y="188195"/>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7"/>
            <p:cNvSpPr/>
            <p:nvPr/>
          </p:nvSpPr>
          <p:spPr>
            <a:xfrm>
              <a:off x="5726862" y="5855565"/>
              <a:ext cx="923289" cy="471067"/>
            </a:xfrm>
            <a:custGeom>
              <a:avLst/>
              <a:gdLst/>
              <a:ahLst/>
              <a:cxnLst/>
              <a:rect l="l" t="t" r="r" b="b"/>
              <a:pathLst>
                <a:path w="923288" h="471067" extrusionOk="0">
                  <a:moveTo>
                    <a:pt x="49434" y="308904"/>
                  </a:moveTo>
                  <a:cubicBezTo>
                    <a:pt x="35303" y="372216"/>
                    <a:pt x="-20472" y="416684"/>
                    <a:pt x="23903" y="467936"/>
                  </a:cubicBezTo>
                  <a:cubicBezTo>
                    <a:pt x="24185" y="468219"/>
                    <a:pt x="24562" y="468596"/>
                    <a:pt x="24844" y="468879"/>
                  </a:cubicBezTo>
                  <a:cubicBezTo>
                    <a:pt x="20511" y="430911"/>
                    <a:pt x="55841" y="393414"/>
                    <a:pt x="66769" y="344705"/>
                  </a:cubicBezTo>
                  <a:cubicBezTo>
                    <a:pt x="80147" y="284409"/>
                    <a:pt x="74401" y="248701"/>
                    <a:pt x="146380" y="224018"/>
                  </a:cubicBezTo>
                  <a:cubicBezTo>
                    <a:pt x="196783" y="206777"/>
                    <a:pt x="176716" y="132066"/>
                    <a:pt x="298816" y="191514"/>
                  </a:cubicBezTo>
                  <a:cubicBezTo>
                    <a:pt x="298628" y="191514"/>
                    <a:pt x="298440" y="191326"/>
                    <a:pt x="298157" y="191326"/>
                  </a:cubicBezTo>
                  <a:cubicBezTo>
                    <a:pt x="351670" y="230330"/>
                    <a:pt x="476220" y="213371"/>
                    <a:pt x="534067" y="189065"/>
                  </a:cubicBezTo>
                  <a:cubicBezTo>
                    <a:pt x="609720" y="157221"/>
                    <a:pt x="639868" y="73182"/>
                    <a:pt x="723152" y="48027"/>
                  </a:cubicBezTo>
                  <a:cubicBezTo>
                    <a:pt x="773557" y="32764"/>
                    <a:pt x="878793" y="51325"/>
                    <a:pt x="922037" y="104744"/>
                  </a:cubicBezTo>
                  <a:cubicBezTo>
                    <a:pt x="905266" y="24097"/>
                    <a:pt x="766208" y="-6051"/>
                    <a:pt x="705817" y="12226"/>
                  </a:cubicBezTo>
                  <a:cubicBezTo>
                    <a:pt x="622533" y="37381"/>
                    <a:pt x="592385" y="121420"/>
                    <a:pt x="516732" y="153264"/>
                  </a:cubicBezTo>
                  <a:cubicBezTo>
                    <a:pt x="458979" y="177570"/>
                    <a:pt x="334335" y="194529"/>
                    <a:pt x="280822" y="155525"/>
                  </a:cubicBezTo>
                  <a:cubicBezTo>
                    <a:pt x="281104" y="155619"/>
                    <a:pt x="281293" y="155713"/>
                    <a:pt x="281482" y="155713"/>
                  </a:cubicBezTo>
                  <a:cubicBezTo>
                    <a:pt x="159381" y="96264"/>
                    <a:pt x="179449" y="170975"/>
                    <a:pt x="129044" y="188217"/>
                  </a:cubicBezTo>
                  <a:cubicBezTo>
                    <a:pt x="57066" y="212900"/>
                    <a:pt x="62813" y="248608"/>
                    <a:pt x="49434" y="30890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7"/>
            <p:cNvSpPr/>
            <p:nvPr/>
          </p:nvSpPr>
          <p:spPr>
            <a:xfrm>
              <a:off x="6208202" y="6257039"/>
              <a:ext cx="235533" cy="235534"/>
            </a:xfrm>
            <a:custGeom>
              <a:avLst/>
              <a:gdLst/>
              <a:ahLst/>
              <a:cxnLst/>
              <a:rect l="l" t="t" r="r" b="b"/>
              <a:pathLst>
                <a:path w="235532" h="235533" extrusionOk="0">
                  <a:moveTo>
                    <a:pt x="235595" y="157473"/>
                  </a:moveTo>
                  <a:lnTo>
                    <a:pt x="237479" y="152480"/>
                  </a:lnTo>
                  <a:cubicBezTo>
                    <a:pt x="197438" y="322629"/>
                    <a:pt x="40856" y="174526"/>
                    <a:pt x="13157" y="82008"/>
                  </a:cubicBezTo>
                  <a:cubicBezTo>
                    <a:pt x="-18121" y="-22663"/>
                    <a:pt x="78353" y="7391"/>
                    <a:pt x="136671" y="25009"/>
                  </a:cubicBezTo>
                  <a:cubicBezTo>
                    <a:pt x="212889" y="47997"/>
                    <a:pt x="229282" y="73623"/>
                    <a:pt x="235595" y="157473"/>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7"/>
            <p:cNvSpPr/>
            <p:nvPr/>
          </p:nvSpPr>
          <p:spPr>
            <a:xfrm>
              <a:off x="6208241" y="6266785"/>
              <a:ext cx="235533" cy="226112"/>
            </a:xfrm>
            <a:custGeom>
              <a:avLst/>
              <a:gdLst/>
              <a:ahLst/>
              <a:cxnLst/>
              <a:rect l="l" t="t" r="r" b="b"/>
              <a:pathLst>
                <a:path w="235532" h="226112" extrusionOk="0">
                  <a:moveTo>
                    <a:pt x="24518" y="42208"/>
                  </a:moveTo>
                  <a:cubicBezTo>
                    <a:pt x="20279" y="28170"/>
                    <a:pt x="18489" y="16676"/>
                    <a:pt x="18489" y="7066"/>
                  </a:cubicBezTo>
                  <a:cubicBezTo>
                    <a:pt x="6524" y="17430"/>
                    <a:pt x="2661" y="37309"/>
                    <a:pt x="13213" y="72356"/>
                  </a:cubicBezTo>
                  <a:cubicBezTo>
                    <a:pt x="40440" y="163178"/>
                    <a:pt x="191747" y="307418"/>
                    <a:pt x="235179" y="151495"/>
                  </a:cubicBezTo>
                  <a:cubicBezTo>
                    <a:pt x="181195" y="256261"/>
                    <a:pt x="49674" y="126246"/>
                    <a:pt x="24518" y="42208"/>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7"/>
            <p:cNvSpPr/>
            <p:nvPr/>
          </p:nvSpPr>
          <p:spPr>
            <a:xfrm>
              <a:off x="1977803" y="5622271"/>
              <a:ext cx="471066" cy="631230"/>
            </a:xfrm>
            <a:custGeom>
              <a:avLst/>
              <a:gdLst/>
              <a:ahLst/>
              <a:cxnLst/>
              <a:rect l="l" t="t" r="r" b="b"/>
              <a:pathLst>
                <a:path w="471065" h="631229" extrusionOk="0">
                  <a:moveTo>
                    <a:pt x="186738" y="298092"/>
                  </a:moveTo>
                  <a:cubicBezTo>
                    <a:pt x="177788" y="233555"/>
                    <a:pt x="225554" y="203595"/>
                    <a:pt x="204168" y="134160"/>
                  </a:cubicBezTo>
                  <a:cubicBezTo>
                    <a:pt x="194558" y="102693"/>
                    <a:pt x="127101" y="-1507"/>
                    <a:pt x="92996" y="7631"/>
                  </a:cubicBezTo>
                  <a:cubicBezTo>
                    <a:pt x="14328" y="28735"/>
                    <a:pt x="115042" y="288576"/>
                    <a:pt x="92996" y="335212"/>
                  </a:cubicBezTo>
                  <a:cubicBezTo>
                    <a:pt x="61152" y="402574"/>
                    <a:pt x="-19023" y="490099"/>
                    <a:pt x="15553" y="589117"/>
                  </a:cubicBezTo>
                  <a:cubicBezTo>
                    <a:pt x="43911" y="670329"/>
                    <a:pt x="103925" y="594675"/>
                    <a:pt x="152444" y="526936"/>
                  </a:cubicBezTo>
                  <a:cubicBezTo>
                    <a:pt x="165823" y="508282"/>
                    <a:pt x="182498" y="473611"/>
                    <a:pt x="272566" y="479452"/>
                  </a:cubicBezTo>
                  <a:cubicBezTo>
                    <a:pt x="353590" y="484728"/>
                    <a:pt x="505273" y="385616"/>
                    <a:pt x="467022" y="288293"/>
                  </a:cubicBezTo>
                  <a:cubicBezTo>
                    <a:pt x="448651" y="241469"/>
                    <a:pt x="388825" y="122761"/>
                    <a:pt x="324289" y="161953"/>
                  </a:cubicBezTo>
                  <a:cubicBezTo>
                    <a:pt x="268986" y="195587"/>
                    <a:pt x="325514" y="301200"/>
                    <a:pt x="266631" y="338886"/>
                  </a:cubicBezTo>
                  <a:cubicBezTo>
                    <a:pt x="216792" y="371013"/>
                    <a:pt x="189847" y="320326"/>
                    <a:pt x="186738" y="298092"/>
                  </a:cubicBezTo>
                  <a:close/>
                </a:path>
              </a:pathLst>
            </a:custGeom>
            <a:solidFill>
              <a:srgbClr val="C7EF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7"/>
            <p:cNvSpPr/>
            <p:nvPr/>
          </p:nvSpPr>
          <p:spPr>
            <a:xfrm>
              <a:off x="1977803" y="5622089"/>
              <a:ext cx="160162" cy="631230"/>
            </a:xfrm>
            <a:custGeom>
              <a:avLst/>
              <a:gdLst/>
              <a:ahLst/>
              <a:cxnLst/>
              <a:rect l="l" t="t" r="r" b="b"/>
              <a:pathLst>
                <a:path w="160162" h="631229" extrusionOk="0">
                  <a:moveTo>
                    <a:pt x="92996" y="335299"/>
                  </a:moveTo>
                  <a:cubicBezTo>
                    <a:pt x="61152" y="402661"/>
                    <a:pt x="-19023" y="490186"/>
                    <a:pt x="15553" y="589204"/>
                  </a:cubicBezTo>
                  <a:cubicBezTo>
                    <a:pt x="25257" y="616903"/>
                    <a:pt x="38541" y="626324"/>
                    <a:pt x="53898" y="624063"/>
                  </a:cubicBezTo>
                  <a:cubicBezTo>
                    <a:pt x="22525" y="526552"/>
                    <a:pt x="101004" y="440346"/>
                    <a:pt x="132471" y="373738"/>
                  </a:cubicBezTo>
                  <a:cubicBezTo>
                    <a:pt x="154517" y="327008"/>
                    <a:pt x="53803" y="67261"/>
                    <a:pt x="132471" y="46158"/>
                  </a:cubicBezTo>
                  <a:cubicBezTo>
                    <a:pt x="138878" y="44462"/>
                    <a:pt x="146509" y="46723"/>
                    <a:pt x="154611" y="51810"/>
                  </a:cubicBezTo>
                  <a:cubicBezTo>
                    <a:pt x="133037" y="24771"/>
                    <a:pt x="109201" y="3291"/>
                    <a:pt x="92996" y="7624"/>
                  </a:cubicBezTo>
                  <a:cubicBezTo>
                    <a:pt x="14328" y="28822"/>
                    <a:pt x="115136" y="288663"/>
                    <a:pt x="92996" y="33529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7"/>
            <p:cNvSpPr/>
            <p:nvPr/>
          </p:nvSpPr>
          <p:spPr>
            <a:xfrm>
              <a:off x="2200248" y="5769436"/>
              <a:ext cx="197848" cy="244955"/>
            </a:xfrm>
            <a:custGeom>
              <a:avLst/>
              <a:gdLst/>
              <a:ahLst/>
              <a:cxnLst/>
              <a:rect l="l" t="t" r="r" b="b"/>
              <a:pathLst>
                <a:path w="197847" h="244954" extrusionOk="0">
                  <a:moveTo>
                    <a:pt x="44374" y="191814"/>
                  </a:moveTo>
                  <a:cubicBezTo>
                    <a:pt x="29960" y="201048"/>
                    <a:pt x="17618" y="203214"/>
                    <a:pt x="7066" y="201424"/>
                  </a:cubicBezTo>
                  <a:cubicBezTo>
                    <a:pt x="15922" y="225449"/>
                    <a:pt x="41642" y="257387"/>
                    <a:pt x="83944" y="230348"/>
                  </a:cubicBezTo>
                  <a:cubicBezTo>
                    <a:pt x="142827" y="192663"/>
                    <a:pt x="86299" y="87049"/>
                    <a:pt x="141602" y="53415"/>
                  </a:cubicBezTo>
                  <a:cubicBezTo>
                    <a:pt x="161104" y="41544"/>
                    <a:pt x="180230" y="44182"/>
                    <a:pt x="197847" y="54828"/>
                  </a:cubicBezTo>
                  <a:cubicBezTo>
                    <a:pt x="171374" y="19310"/>
                    <a:pt x="137457" y="-6599"/>
                    <a:pt x="102127" y="14882"/>
                  </a:cubicBezTo>
                  <a:cubicBezTo>
                    <a:pt x="46730" y="48422"/>
                    <a:pt x="103258" y="154129"/>
                    <a:pt x="44374" y="1918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7"/>
            <p:cNvSpPr/>
            <p:nvPr/>
          </p:nvSpPr>
          <p:spPr>
            <a:xfrm>
              <a:off x="2940272" y="3894899"/>
              <a:ext cx="4314962" cy="2195173"/>
            </a:xfrm>
            <a:custGeom>
              <a:avLst/>
              <a:gdLst/>
              <a:ahLst/>
              <a:cxnLst/>
              <a:rect l="l" t="t" r="r" b="b"/>
              <a:pathLst>
                <a:path w="4314962" h="2195172" extrusionOk="0">
                  <a:moveTo>
                    <a:pt x="304329" y="101248"/>
                  </a:moveTo>
                  <a:cubicBezTo>
                    <a:pt x="566053" y="89283"/>
                    <a:pt x="759096" y="169647"/>
                    <a:pt x="914642" y="371169"/>
                  </a:cubicBezTo>
                  <a:cubicBezTo>
                    <a:pt x="1114845" y="630633"/>
                    <a:pt x="1350660" y="877944"/>
                    <a:pt x="1539464" y="1149749"/>
                  </a:cubicBezTo>
                  <a:cubicBezTo>
                    <a:pt x="1614551" y="1257812"/>
                    <a:pt x="1887958" y="1795771"/>
                    <a:pt x="2041243" y="1549685"/>
                  </a:cubicBezTo>
                  <a:cubicBezTo>
                    <a:pt x="2099561" y="1456037"/>
                    <a:pt x="2147704" y="1409496"/>
                    <a:pt x="2272442" y="1347221"/>
                  </a:cubicBezTo>
                  <a:cubicBezTo>
                    <a:pt x="2357140" y="1304919"/>
                    <a:pt x="2391904" y="1301904"/>
                    <a:pt x="2480371" y="1294744"/>
                  </a:cubicBezTo>
                  <a:cubicBezTo>
                    <a:pt x="2519657" y="1291540"/>
                    <a:pt x="2741624" y="1277408"/>
                    <a:pt x="2786846" y="1227664"/>
                  </a:cubicBezTo>
                  <a:cubicBezTo>
                    <a:pt x="2834235" y="1175564"/>
                    <a:pt x="2786469" y="1091997"/>
                    <a:pt x="2762727" y="1036976"/>
                  </a:cubicBezTo>
                  <a:cubicBezTo>
                    <a:pt x="2692916" y="875306"/>
                    <a:pt x="2726643" y="791644"/>
                    <a:pt x="2833670" y="657955"/>
                  </a:cubicBezTo>
                  <a:cubicBezTo>
                    <a:pt x="2884545" y="594361"/>
                    <a:pt x="2955958" y="522476"/>
                    <a:pt x="2980077" y="446069"/>
                  </a:cubicBezTo>
                  <a:cubicBezTo>
                    <a:pt x="3004384" y="369474"/>
                    <a:pt x="2962365" y="279688"/>
                    <a:pt x="2922513" y="218921"/>
                  </a:cubicBezTo>
                  <a:cubicBezTo>
                    <a:pt x="2867492" y="135259"/>
                    <a:pt x="2811530" y="69969"/>
                    <a:pt x="2765836" y="16550"/>
                  </a:cubicBezTo>
                  <a:cubicBezTo>
                    <a:pt x="2782700" y="11840"/>
                    <a:pt x="2800036" y="8730"/>
                    <a:pt x="2817936" y="7600"/>
                  </a:cubicBezTo>
                  <a:cubicBezTo>
                    <a:pt x="2832068" y="6752"/>
                    <a:pt x="2846012" y="6941"/>
                    <a:pt x="2859767" y="7977"/>
                  </a:cubicBezTo>
                  <a:cubicBezTo>
                    <a:pt x="2918556" y="65918"/>
                    <a:pt x="2973293" y="124142"/>
                    <a:pt x="3009566" y="199136"/>
                  </a:cubicBezTo>
                  <a:cubicBezTo>
                    <a:pt x="3060629" y="304561"/>
                    <a:pt x="3103779" y="401318"/>
                    <a:pt x="3059970" y="510700"/>
                  </a:cubicBezTo>
                  <a:cubicBezTo>
                    <a:pt x="3024263" y="599826"/>
                    <a:pt x="2853737" y="744161"/>
                    <a:pt x="2833198" y="835642"/>
                  </a:cubicBezTo>
                  <a:cubicBezTo>
                    <a:pt x="2807007" y="952655"/>
                    <a:pt x="2912714" y="1013422"/>
                    <a:pt x="2919592" y="1128175"/>
                  </a:cubicBezTo>
                  <a:cubicBezTo>
                    <a:pt x="2924303" y="1206372"/>
                    <a:pt x="2931934" y="1260074"/>
                    <a:pt x="2895945" y="1294932"/>
                  </a:cubicBezTo>
                  <a:cubicBezTo>
                    <a:pt x="2998260" y="1297759"/>
                    <a:pt x="3048382" y="1298324"/>
                    <a:pt x="3144008" y="1290693"/>
                  </a:cubicBezTo>
                  <a:cubicBezTo>
                    <a:pt x="3391035" y="1271096"/>
                    <a:pt x="3404696" y="1189131"/>
                    <a:pt x="3429474" y="931457"/>
                  </a:cubicBezTo>
                  <a:cubicBezTo>
                    <a:pt x="3449070" y="726919"/>
                    <a:pt x="3535369" y="601804"/>
                    <a:pt x="3694872" y="464441"/>
                  </a:cubicBezTo>
                  <a:cubicBezTo>
                    <a:pt x="3821778" y="355059"/>
                    <a:pt x="3996354" y="301829"/>
                    <a:pt x="4118831" y="185475"/>
                  </a:cubicBezTo>
                  <a:cubicBezTo>
                    <a:pt x="4185722" y="121881"/>
                    <a:pt x="4225010" y="62903"/>
                    <a:pt x="4249128" y="10992"/>
                  </a:cubicBezTo>
                  <a:cubicBezTo>
                    <a:pt x="4274848" y="30682"/>
                    <a:pt x="4297460" y="51786"/>
                    <a:pt x="4316962" y="74115"/>
                  </a:cubicBezTo>
                  <a:cubicBezTo>
                    <a:pt x="4185346" y="351291"/>
                    <a:pt x="3720686" y="412718"/>
                    <a:pt x="3588788" y="698750"/>
                  </a:cubicBezTo>
                  <a:cubicBezTo>
                    <a:pt x="3503337" y="884256"/>
                    <a:pt x="3567873" y="1139386"/>
                    <a:pt x="3414588" y="1288808"/>
                  </a:cubicBezTo>
                  <a:cubicBezTo>
                    <a:pt x="3263093" y="1436629"/>
                    <a:pt x="3028503" y="1383022"/>
                    <a:pt x="2834329" y="1377463"/>
                  </a:cubicBezTo>
                  <a:cubicBezTo>
                    <a:pt x="2658527" y="1372376"/>
                    <a:pt x="2461622" y="1351272"/>
                    <a:pt x="2304852" y="1435970"/>
                  </a:cubicBezTo>
                  <a:cubicBezTo>
                    <a:pt x="2098336" y="1547612"/>
                    <a:pt x="2139507" y="1659538"/>
                    <a:pt x="2193021" y="1849095"/>
                  </a:cubicBezTo>
                  <a:cubicBezTo>
                    <a:pt x="2259723" y="2085383"/>
                    <a:pt x="2219211" y="2273527"/>
                    <a:pt x="1952871" y="2164710"/>
                  </a:cubicBezTo>
                  <a:cubicBezTo>
                    <a:pt x="1857150" y="2125612"/>
                    <a:pt x="1754175" y="2090564"/>
                    <a:pt x="1661093" y="2048639"/>
                  </a:cubicBezTo>
                  <a:cubicBezTo>
                    <a:pt x="1526462" y="1987966"/>
                    <a:pt x="1525897" y="1938033"/>
                    <a:pt x="1475870" y="1809055"/>
                  </a:cubicBezTo>
                  <a:cubicBezTo>
                    <a:pt x="1383258" y="1570224"/>
                    <a:pt x="1173163" y="1573427"/>
                    <a:pt x="973337" y="1471865"/>
                  </a:cubicBezTo>
                  <a:cubicBezTo>
                    <a:pt x="907199" y="1438231"/>
                    <a:pt x="809312" y="1316224"/>
                    <a:pt x="730550" y="1391501"/>
                  </a:cubicBezTo>
                  <a:cubicBezTo>
                    <a:pt x="659418" y="1459523"/>
                    <a:pt x="766162" y="1642203"/>
                    <a:pt x="587628" y="1555527"/>
                  </a:cubicBezTo>
                  <a:cubicBezTo>
                    <a:pt x="370090" y="1450102"/>
                    <a:pt x="420682" y="1215039"/>
                    <a:pt x="310924" y="1051296"/>
                  </a:cubicBezTo>
                  <a:cubicBezTo>
                    <a:pt x="251004" y="961888"/>
                    <a:pt x="80667" y="919115"/>
                    <a:pt x="59092" y="805776"/>
                  </a:cubicBezTo>
                  <a:cubicBezTo>
                    <a:pt x="26024" y="631858"/>
                    <a:pt x="-21177" y="394535"/>
                    <a:pt x="28944" y="296930"/>
                  </a:cubicBezTo>
                  <a:cubicBezTo>
                    <a:pt x="84907" y="187077"/>
                    <a:pt x="141529" y="108785"/>
                    <a:pt x="304329" y="101248"/>
                  </a:cubicBezTo>
                  <a:close/>
                </a:path>
              </a:pathLst>
            </a:custGeom>
            <a:solidFill>
              <a:srgbClr val="2392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7"/>
            <p:cNvSpPr/>
            <p:nvPr/>
          </p:nvSpPr>
          <p:spPr>
            <a:xfrm>
              <a:off x="2938429" y="4164601"/>
              <a:ext cx="706599" cy="1309567"/>
            </a:xfrm>
            <a:custGeom>
              <a:avLst/>
              <a:gdLst/>
              <a:ahLst/>
              <a:cxnLst/>
              <a:rect l="l" t="t" r="r" b="b"/>
              <a:pathLst>
                <a:path w="706598" h="1309566" extrusionOk="0">
                  <a:moveTo>
                    <a:pt x="28902" y="26097"/>
                  </a:moveTo>
                  <a:cubicBezTo>
                    <a:pt x="-21125" y="123608"/>
                    <a:pt x="25982" y="361026"/>
                    <a:pt x="59051" y="534944"/>
                  </a:cubicBezTo>
                  <a:cubicBezTo>
                    <a:pt x="80625" y="648283"/>
                    <a:pt x="250963" y="691056"/>
                    <a:pt x="310882" y="780464"/>
                  </a:cubicBezTo>
                  <a:cubicBezTo>
                    <a:pt x="356481" y="848486"/>
                    <a:pt x="374382" y="928662"/>
                    <a:pt x="395297" y="1006953"/>
                  </a:cubicBezTo>
                  <a:cubicBezTo>
                    <a:pt x="395297" y="1006953"/>
                    <a:pt x="395297" y="1006953"/>
                    <a:pt x="395297" y="1006953"/>
                  </a:cubicBezTo>
                  <a:cubicBezTo>
                    <a:pt x="395297" y="1007047"/>
                    <a:pt x="395391" y="1007141"/>
                    <a:pt x="395391" y="1007330"/>
                  </a:cubicBezTo>
                  <a:cubicBezTo>
                    <a:pt x="396239" y="1010533"/>
                    <a:pt x="397087" y="1013737"/>
                    <a:pt x="398029" y="1017034"/>
                  </a:cubicBezTo>
                  <a:cubicBezTo>
                    <a:pt x="398124" y="1017034"/>
                    <a:pt x="398124" y="1016939"/>
                    <a:pt x="398218" y="1016939"/>
                  </a:cubicBezTo>
                  <a:cubicBezTo>
                    <a:pt x="440897" y="1165514"/>
                    <a:pt x="487438" y="1236269"/>
                    <a:pt x="587681" y="1284789"/>
                  </a:cubicBezTo>
                  <a:cubicBezTo>
                    <a:pt x="701867" y="1340186"/>
                    <a:pt x="699418" y="1285448"/>
                    <a:pt x="701302" y="1221100"/>
                  </a:cubicBezTo>
                  <a:cubicBezTo>
                    <a:pt x="684909" y="1225811"/>
                    <a:pt x="658623" y="1220535"/>
                    <a:pt x="616039" y="1199902"/>
                  </a:cubicBezTo>
                  <a:cubicBezTo>
                    <a:pt x="533791" y="1160050"/>
                    <a:pt x="473117" y="1081287"/>
                    <a:pt x="439107" y="975580"/>
                  </a:cubicBezTo>
                  <a:cubicBezTo>
                    <a:pt x="409618" y="881555"/>
                    <a:pt x="395391" y="779333"/>
                    <a:pt x="339335" y="695766"/>
                  </a:cubicBezTo>
                  <a:cubicBezTo>
                    <a:pt x="279415" y="606358"/>
                    <a:pt x="109078" y="563585"/>
                    <a:pt x="87503" y="450246"/>
                  </a:cubicBezTo>
                  <a:cubicBezTo>
                    <a:pt x="60370" y="307795"/>
                    <a:pt x="23909" y="123043"/>
                    <a:pt x="38983" y="7066"/>
                  </a:cubicBezTo>
                  <a:cubicBezTo>
                    <a:pt x="35686" y="13190"/>
                    <a:pt x="32294" y="19596"/>
                    <a:pt x="28902" y="26097"/>
                  </a:cubicBezTo>
                  <a:close/>
                </a:path>
              </a:pathLst>
            </a:custGeom>
            <a:solidFill>
              <a:srgbClr val="136FA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7"/>
            <p:cNvSpPr/>
            <p:nvPr/>
          </p:nvSpPr>
          <p:spPr>
            <a:xfrm>
              <a:off x="3661776" y="5169021"/>
              <a:ext cx="1497989" cy="923292"/>
            </a:xfrm>
            <a:custGeom>
              <a:avLst/>
              <a:gdLst/>
              <a:ahLst/>
              <a:cxnLst/>
              <a:rect l="l" t="t" r="r" b="b"/>
              <a:pathLst>
                <a:path w="1497989" h="923291" extrusionOk="0">
                  <a:moveTo>
                    <a:pt x="1258028" y="804384"/>
                  </a:moveTo>
                  <a:cubicBezTo>
                    <a:pt x="1162308" y="765285"/>
                    <a:pt x="1059427" y="730332"/>
                    <a:pt x="966250" y="688313"/>
                  </a:cubicBezTo>
                  <a:cubicBezTo>
                    <a:pt x="831620" y="627640"/>
                    <a:pt x="831054" y="577707"/>
                    <a:pt x="781027" y="448728"/>
                  </a:cubicBezTo>
                  <a:cubicBezTo>
                    <a:pt x="688416" y="209897"/>
                    <a:pt x="478320" y="213100"/>
                    <a:pt x="278494" y="111538"/>
                  </a:cubicBezTo>
                  <a:cubicBezTo>
                    <a:pt x="212357" y="77904"/>
                    <a:pt x="114469" y="-44102"/>
                    <a:pt x="35801" y="31174"/>
                  </a:cubicBezTo>
                  <a:cubicBezTo>
                    <a:pt x="13661" y="52372"/>
                    <a:pt x="8762" y="84687"/>
                    <a:pt x="7066" y="116437"/>
                  </a:cubicBezTo>
                  <a:cubicBezTo>
                    <a:pt x="7160" y="116343"/>
                    <a:pt x="7255" y="116249"/>
                    <a:pt x="7443" y="116061"/>
                  </a:cubicBezTo>
                  <a:cubicBezTo>
                    <a:pt x="86111" y="40784"/>
                    <a:pt x="183998" y="162790"/>
                    <a:pt x="250230" y="196424"/>
                  </a:cubicBezTo>
                  <a:cubicBezTo>
                    <a:pt x="450056" y="297893"/>
                    <a:pt x="660152" y="294783"/>
                    <a:pt x="752763" y="533615"/>
                  </a:cubicBezTo>
                  <a:cubicBezTo>
                    <a:pt x="802791" y="662592"/>
                    <a:pt x="803356" y="712526"/>
                    <a:pt x="937986" y="773199"/>
                  </a:cubicBezTo>
                  <a:cubicBezTo>
                    <a:pt x="1031163" y="815124"/>
                    <a:pt x="1134044" y="850172"/>
                    <a:pt x="1229764" y="889270"/>
                  </a:cubicBezTo>
                  <a:cubicBezTo>
                    <a:pt x="1406132" y="961343"/>
                    <a:pt x="1483386" y="903119"/>
                    <a:pt x="1496199" y="786860"/>
                  </a:cubicBezTo>
                  <a:cubicBezTo>
                    <a:pt x="1458326" y="841127"/>
                    <a:pt x="1383049" y="855542"/>
                    <a:pt x="1258028" y="804384"/>
                  </a:cubicBezTo>
                  <a:close/>
                </a:path>
              </a:pathLst>
            </a:custGeom>
            <a:solidFill>
              <a:srgbClr val="136FA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7"/>
            <p:cNvSpPr/>
            <p:nvPr/>
          </p:nvSpPr>
          <p:spPr>
            <a:xfrm>
              <a:off x="3691001" y="3972072"/>
              <a:ext cx="2129217" cy="1422623"/>
            </a:xfrm>
            <a:custGeom>
              <a:avLst/>
              <a:gdLst/>
              <a:ahLst/>
              <a:cxnLst/>
              <a:rect l="l" t="t" r="r" b="b"/>
              <a:pathLst>
                <a:path w="2129217" h="1422622" extrusionOk="0">
                  <a:moveTo>
                    <a:pt x="13548" y="10698"/>
                  </a:moveTo>
                  <a:cubicBezTo>
                    <a:pt x="24665" y="-702"/>
                    <a:pt x="87034" y="16633"/>
                    <a:pt x="145258" y="36418"/>
                  </a:cubicBezTo>
                  <a:cubicBezTo>
                    <a:pt x="145635" y="36512"/>
                    <a:pt x="145918" y="36606"/>
                    <a:pt x="146200" y="36795"/>
                  </a:cubicBezTo>
                  <a:cubicBezTo>
                    <a:pt x="157506" y="40657"/>
                    <a:pt x="168623" y="44426"/>
                    <a:pt x="179081" y="48289"/>
                  </a:cubicBezTo>
                  <a:lnTo>
                    <a:pt x="179175" y="48383"/>
                  </a:lnTo>
                  <a:cubicBezTo>
                    <a:pt x="211961" y="60160"/>
                    <a:pt x="239283" y="70900"/>
                    <a:pt x="249270" y="74857"/>
                  </a:cubicBezTo>
                  <a:cubicBezTo>
                    <a:pt x="274519" y="84844"/>
                    <a:pt x="306174" y="95490"/>
                    <a:pt x="338961" y="106607"/>
                  </a:cubicBezTo>
                  <a:cubicBezTo>
                    <a:pt x="372689" y="118007"/>
                    <a:pt x="407830" y="129878"/>
                    <a:pt x="438732" y="142408"/>
                  </a:cubicBezTo>
                  <a:cubicBezTo>
                    <a:pt x="439109" y="142596"/>
                    <a:pt x="439580" y="142690"/>
                    <a:pt x="439957" y="142879"/>
                  </a:cubicBezTo>
                  <a:cubicBezTo>
                    <a:pt x="440051" y="142973"/>
                    <a:pt x="440051" y="142973"/>
                    <a:pt x="440051" y="142973"/>
                  </a:cubicBezTo>
                  <a:cubicBezTo>
                    <a:pt x="454183" y="148720"/>
                    <a:pt x="467373" y="154467"/>
                    <a:pt x="479150" y="160403"/>
                  </a:cubicBezTo>
                  <a:cubicBezTo>
                    <a:pt x="479338" y="160497"/>
                    <a:pt x="479432" y="160591"/>
                    <a:pt x="479621" y="160591"/>
                  </a:cubicBezTo>
                  <a:cubicBezTo>
                    <a:pt x="480186" y="160874"/>
                    <a:pt x="480846" y="161156"/>
                    <a:pt x="481317" y="161439"/>
                  </a:cubicBezTo>
                  <a:cubicBezTo>
                    <a:pt x="481788" y="161627"/>
                    <a:pt x="482070" y="161816"/>
                    <a:pt x="482447" y="162004"/>
                  </a:cubicBezTo>
                  <a:lnTo>
                    <a:pt x="482541" y="162098"/>
                  </a:lnTo>
                  <a:cubicBezTo>
                    <a:pt x="483107" y="162475"/>
                    <a:pt x="483672" y="162664"/>
                    <a:pt x="484237" y="162947"/>
                  </a:cubicBezTo>
                  <a:cubicBezTo>
                    <a:pt x="493470" y="167751"/>
                    <a:pt x="502515" y="172462"/>
                    <a:pt x="511276" y="176796"/>
                  </a:cubicBezTo>
                  <a:cubicBezTo>
                    <a:pt x="573551" y="208169"/>
                    <a:pt x="624898" y="230309"/>
                    <a:pt x="672098" y="246702"/>
                  </a:cubicBezTo>
                  <a:cubicBezTo>
                    <a:pt x="706769" y="258761"/>
                    <a:pt x="739178" y="267806"/>
                    <a:pt x="772059" y="275249"/>
                  </a:cubicBezTo>
                  <a:cubicBezTo>
                    <a:pt x="772435" y="275343"/>
                    <a:pt x="772718" y="275343"/>
                    <a:pt x="773000" y="275437"/>
                  </a:cubicBezTo>
                  <a:cubicBezTo>
                    <a:pt x="781574" y="277416"/>
                    <a:pt x="790242" y="279206"/>
                    <a:pt x="799003" y="280996"/>
                  </a:cubicBezTo>
                  <a:cubicBezTo>
                    <a:pt x="838102" y="288721"/>
                    <a:pt x="878802" y="294939"/>
                    <a:pt x="925438" y="301628"/>
                  </a:cubicBezTo>
                  <a:cubicBezTo>
                    <a:pt x="953513" y="305774"/>
                    <a:pt x="983756" y="310014"/>
                    <a:pt x="1017107" y="315101"/>
                  </a:cubicBezTo>
                  <a:cubicBezTo>
                    <a:pt x="1017484" y="315195"/>
                    <a:pt x="1017766" y="315195"/>
                    <a:pt x="1018049" y="315289"/>
                  </a:cubicBezTo>
                  <a:cubicBezTo>
                    <a:pt x="1027093" y="316609"/>
                    <a:pt x="1036232" y="318116"/>
                    <a:pt x="1045653" y="319623"/>
                  </a:cubicBezTo>
                  <a:cubicBezTo>
                    <a:pt x="1064308" y="322450"/>
                    <a:pt x="1083904" y="325653"/>
                    <a:pt x="1104537" y="329233"/>
                  </a:cubicBezTo>
                  <a:cubicBezTo>
                    <a:pt x="1128467" y="333284"/>
                    <a:pt x="1152208" y="335828"/>
                    <a:pt x="1175762" y="337241"/>
                  </a:cubicBezTo>
                  <a:cubicBezTo>
                    <a:pt x="1204591" y="338937"/>
                    <a:pt x="1233043" y="338654"/>
                    <a:pt x="1261119" y="336676"/>
                  </a:cubicBezTo>
                  <a:cubicBezTo>
                    <a:pt x="1261496" y="336770"/>
                    <a:pt x="1261873" y="336770"/>
                    <a:pt x="1262156" y="336582"/>
                  </a:cubicBezTo>
                  <a:cubicBezTo>
                    <a:pt x="1270258" y="336111"/>
                    <a:pt x="1278360" y="335357"/>
                    <a:pt x="1286274" y="334603"/>
                  </a:cubicBezTo>
                  <a:cubicBezTo>
                    <a:pt x="1321227" y="331117"/>
                    <a:pt x="1355426" y="325088"/>
                    <a:pt x="1388684" y="317268"/>
                  </a:cubicBezTo>
                  <a:cubicBezTo>
                    <a:pt x="1413650" y="311427"/>
                    <a:pt x="1438146" y="304549"/>
                    <a:pt x="1462076" y="296824"/>
                  </a:cubicBezTo>
                  <a:cubicBezTo>
                    <a:pt x="1462359" y="296729"/>
                    <a:pt x="1462547" y="296729"/>
                    <a:pt x="1462735" y="296541"/>
                  </a:cubicBezTo>
                  <a:cubicBezTo>
                    <a:pt x="1470649" y="294091"/>
                    <a:pt x="1478563" y="291359"/>
                    <a:pt x="1486383" y="288627"/>
                  </a:cubicBezTo>
                  <a:cubicBezTo>
                    <a:pt x="1511255" y="279959"/>
                    <a:pt x="1535467" y="270538"/>
                    <a:pt x="1558927" y="260457"/>
                  </a:cubicBezTo>
                  <a:cubicBezTo>
                    <a:pt x="1577581" y="252543"/>
                    <a:pt x="1595858" y="244158"/>
                    <a:pt x="1613382" y="235679"/>
                  </a:cubicBezTo>
                  <a:cubicBezTo>
                    <a:pt x="1613759" y="235585"/>
                    <a:pt x="1613947" y="235491"/>
                    <a:pt x="1614136" y="235302"/>
                  </a:cubicBezTo>
                  <a:cubicBezTo>
                    <a:pt x="1622049" y="231534"/>
                    <a:pt x="1629775" y="227671"/>
                    <a:pt x="1637312" y="223902"/>
                  </a:cubicBezTo>
                  <a:cubicBezTo>
                    <a:pt x="1664634" y="210147"/>
                    <a:pt x="1690637" y="196015"/>
                    <a:pt x="1715132" y="182072"/>
                  </a:cubicBezTo>
                  <a:cubicBezTo>
                    <a:pt x="1732938" y="171897"/>
                    <a:pt x="1749897" y="161910"/>
                    <a:pt x="1765913" y="152206"/>
                  </a:cubicBezTo>
                  <a:cubicBezTo>
                    <a:pt x="1766102" y="152112"/>
                    <a:pt x="1766384" y="151923"/>
                    <a:pt x="1766478" y="151829"/>
                  </a:cubicBezTo>
                  <a:cubicBezTo>
                    <a:pt x="1773827" y="147495"/>
                    <a:pt x="1780799" y="143162"/>
                    <a:pt x="1787676" y="138922"/>
                  </a:cubicBezTo>
                  <a:cubicBezTo>
                    <a:pt x="1817636" y="120550"/>
                    <a:pt x="1844016" y="103780"/>
                    <a:pt x="1866533" y="90025"/>
                  </a:cubicBezTo>
                  <a:cubicBezTo>
                    <a:pt x="1886318" y="77966"/>
                    <a:pt x="1902993" y="68262"/>
                    <a:pt x="1916371" y="62138"/>
                  </a:cubicBezTo>
                  <a:cubicBezTo>
                    <a:pt x="1916465" y="62044"/>
                    <a:pt x="1916748" y="61950"/>
                    <a:pt x="1916937" y="61950"/>
                  </a:cubicBezTo>
                  <a:cubicBezTo>
                    <a:pt x="1922872" y="59029"/>
                    <a:pt x="1928148" y="57050"/>
                    <a:pt x="1932670" y="55826"/>
                  </a:cubicBezTo>
                  <a:cubicBezTo>
                    <a:pt x="1935214" y="55166"/>
                    <a:pt x="1937758" y="54507"/>
                    <a:pt x="1940302" y="54036"/>
                  </a:cubicBezTo>
                  <a:cubicBezTo>
                    <a:pt x="2007098" y="40846"/>
                    <a:pt x="2064098" y="95207"/>
                    <a:pt x="2100464" y="150699"/>
                  </a:cubicBezTo>
                  <a:cubicBezTo>
                    <a:pt x="2124017" y="186782"/>
                    <a:pt x="2130424" y="225598"/>
                    <a:pt x="2125902" y="264132"/>
                  </a:cubicBezTo>
                  <a:cubicBezTo>
                    <a:pt x="2123829" y="281844"/>
                    <a:pt x="2119401" y="299556"/>
                    <a:pt x="2113277" y="316891"/>
                  </a:cubicBezTo>
                  <a:cubicBezTo>
                    <a:pt x="2113277" y="317080"/>
                    <a:pt x="2113183" y="317362"/>
                    <a:pt x="2113088" y="317550"/>
                  </a:cubicBezTo>
                  <a:cubicBezTo>
                    <a:pt x="2106494" y="336299"/>
                    <a:pt x="2097920" y="354765"/>
                    <a:pt x="2088028" y="372288"/>
                  </a:cubicBezTo>
                  <a:cubicBezTo>
                    <a:pt x="2077382" y="391414"/>
                    <a:pt x="2065228" y="409503"/>
                    <a:pt x="2052698" y="426273"/>
                  </a:cubicBezTo>
                  <a:cubicBezTo>
                    <a:pt x="2044784" y="436825"/>
                    <a:pt x="2037059" y="447754"/>
                    <a:pt x="2029521" y="458682"/>
                  </a:cubicBezTo>
                  <a:cubicBezTo>
                    <a:pt x="2025659" y="464523"/>
                    <a:pt x="2021702" y="470271"/>
                    <a:pt x="2017933" y="476112"/>
                  </a:cubicBezTo>
                  <a:cubicBezTo>
                    <a:pt x="2017839" y="476206"/>
                    <a:pt x="2017745" y="476300"/>
                    <a:pt x="2017745" y="476394"/>
                  </a:cubicBezTo>
                  <a:cubicBezTo>
                    <a:pt x="2006533" y="493447"/>
                    <a:pt x="1995605" y="510688"/>
                    <a:pt x="1984676" y="527929"/>
                  </a:cubicBezTo>
                  <a:cubicBezTo>
                    <a:pt x="1968283" y="553649"/>
                    <a:pt x="1951984" y="579275"/>
                    <a:pt x="1934461" y="603960"/>
                  </a:cubicBezTo>
                  <a:cubicBezTo>
                    <a:pt x="1933047" y="605938"/>
                    <a:pt x="1931634" y="608011"/>
                    <a:pt x="1930315" y="610083"/>
                  </a:cubicBezTo>
                  <a:cubicBezTo>
                    <a:pt x="1925227" y="617432"/>
                    <a:pt x="1920611" y="624686"/>
                    <a:pt x="1916371" y="632129"/>
                  </a:cubicBezTo>
                  <a:cubicBezTo>
                    <a:pt x="1916277" y="632224"/>
                    <a:pt x="1916183" y="632412"/>
                    <a:pt x="1916089" y="632506"/>
                  </a:cubicBezTo>
                  <a:cubicBezTo>
                    <a:pt x="1906008" y="650030"/>
                    <a:pt x="1898094" y="667836"/>
                    <a:pt x="1892630" y="686585"/>
                  </a:cubicBezTo>
                  <a:cubicBezTo>
                    <a:pt x="1886600" y="706746"/>
                    <a:pt x="1883397" y="728133"/>
                    <a:pt x="1883114" y="751403"/>
                  </a:cubicBezTo>
                  <a:cubicBezTo>
                    <a:pt x="1882831" y="777689"/>
                    <a:pt x="1889897" y="813113"/>
                    <a:pt x="1898660" y="851835"/>
                  </a:cubicBezTo>
                  <a:cubicBezTo>
                    <a:pt x="1903182" y="871714"/>
                    <a:pt x="1908081" y="892535"/>
                    <a:pt x="1912697" y="913356"/>
                  </a:cubicBezTo>
                  <a:cubicBezTo>
                    <a:pt x="1912792" y="913545"/>
                    <a:pt x="1912792" y="913733"/>
                    <a:pt x="1912792" y="913921"/>
                  </a:cubicBezTo>
                  <a:cubicBezTo>
                    <a:pt x="1920799" y="950194"/>
                    <a:pt x="1927771" y="986654"/>
                    <a:pt x="1929750" y="1019252"/>
                  </a:cubicBezTo>
                  <a:cubicBezTo>
                    <a:pt x="1932011" y="1054865"/>
                    <a:pt x="1928054" y="1085767"/>
                    <a:pt x="1912792" y="1106400"/>
                  </a:cubicBezTo>
                  <a:cubicBezTo>
                    <a:pt x="1905819" y="1115821"/>
                    <a:pt x="1897058" y="1122604"/>
                    <a:pt x="1887165" y="1127315"/>
                  </a:cubicBezTo>
                  <a:cubicBezTo>
                    <a:pt x="1879817" y="1130801"/>
                    <a:pt x="1871997" y="1133062"/>
                    <a:pt x="1863423" y="1134570"/>
                  </a:cubicBezTo>
                  <a:cubicBezTo>
                    <a:pt x="1863235" y="1134664"/>
                    <a:pt x="1862952" y="1134664"/>
                    <a:pt x="1862670" y="1134664"/>
                  </a:cubicBezTo>
                  <a:cubicBezTo>
                    <a:pt x="1844298" y="1137773"/>
                    <a:pt x="1823571" y="1137019"/>
                    <a:pt x="1801808" y="1134570"/>
                  </a:cubicBezTo>
                  <a:cubicBezTo>
                    <a:pt x="1801714" y="1134570"/>
                    <a:pt x="1801620" y="1134475"/>
                    <a:pt x="1801526" y="1134475"/>
                  </a:cubicBezTo>
                  <a:cubicBezTo>
                    <a:pt x="1763369" y="1130141"/>
                    <a:pt x="1722575" y="1120909"/>
                    <a:pt x="1687811" y="1119872"/>
                  </a:cubicBezTo>
                  <a:cubicBezTo>
                    <a:pt x="1678483" y="1119495"/>
                    <a:pt x="1669533" y="1119778"/>
                    <a:pt x="1661242" y="1120909"/>
                  </a:cubicBezTo>
                  <a:cubicBezTo>
                    <a:pt x="1660865" y="1121003"/>
                    <a:pt x="1660300" y="1121003"/>
                    <a:pt x="1659923" y="1121097"/>
                  </a:cubicBezTo>
                  <a:cubicBezTo>
                    <a:pt x="1659640" y="1121097"/>
                    <a:pt x="1659452" y="1121191"/>
                    <a:pt x="1659169" y="1121191"/>
                  </a:cubicBezTo>
                  <a:cubicBezTo>
                    <a:pt x="1631942" y="1124960"/>
                    <a:pt x="1604620" y="1130801"/>
                    <a:pt x="1577675" y="1138715"/>
                  </a:cubicBezTo>
                  <a:cubicBezTo>
                    <a:pt x="1544983" y="1148042"/>
                    <a:pt x="1512857" y="1160290"/>
                    <a:pt x="1482143" y="1175081"/>
                  </a:cubicBezTo>
                  <a:cubicBezTo>
                    <a:pt x="1474983" y="1178567"/>
                    <a:pt x="1467917" y="1182053"/>
                    <a:pt x="1460851" y="1185822"/>
                  </a:cubicBezTo>
                  <a:cubicBezTo>
                    <a:pt x="1460662" y="1185915"/>
                    <a:pt x="1460474" y="1186010"/>
                    <a:pt x="1460191" y="1186104"/>
                  </a:cubicBezTo>
                  <a:cubicBezTo>
                    <a:pt x="1447944" y="1192699"/>
                    <a:pt x="1435884" y="1199671"/>
                    <a:pt x="1424202" y="1207114"/>
                  </a:cubicBezTo>
                  <a:cubicBezTo>
                    <a:pt x="1412237" y="1214651"/>
                    <a:pt x="1400648" y="1222565"/>
                    <a:pt x="1389531" y="1230950"/>
                  </a:cubicBezTo>
                  <a:cubicBezTo>
                    <a:pt x="1370972" y="1244799"/>
                    <a:pt x="1352977" y="1257141"/>
                    <a:pt x="1336395" y="1271556"/>
                  </a:cubicBezTo>
                  <a:cubicBezTo>
                    <a:pt x="1330837" y="1276266"/>
                    <a:pt x="1325467" y="1281354"/>
                    <a:pt x="1320379" y="1286818"/>
                  </a:cubicBezTo>
                  <a:cubicBezTo>
                    <a:pt x="1320191" y="1286913"/>
                    <a:pt x="1320096" y="1287007"/>
                    <a:pt x="1320002" y="1287195"/>
                  </a:cubicBezTo>
                  <a:cubicBezTo>
                    <a:pt x="1312559" y="1295015"/>
                    <a:pt x="1305588" y="1303494"/>
                    <a:pt x="1299181" y="1313292"/>
                  </a:cubicBezTo>
                  <a:cubicBezTo>
                    <a:pt x="1292963" y="1322808"/>
                    <a:pt x="1287876" y="1332041"/>
                    <a:pt x="1282788" y="1341180"/>
                  </a:cubicBezTo>
                  <a:cubicBezTo>
                    <a:pt x="1272990" y="1358421"/>
                    <a:pt x="1263380" y="1375096"/>
                    <a:pt x="1246139" y="1390830"/>
                  </a:cubicBezTo>
                  <a:cubicBezTo>
                    <a:pt x="1244443" y="1392337"/>
                    <a:pt x="1242747" y="1393845"/>
                    <a:pt x="1241051" y="1395258"/>
                  </a:cubicBezTo>
                  <a:cubicBezTo>
                    <a:pt x="1234551" y="1400723"/>
                    <a:pt x="1228050" y="1405245"/>
                    <a:pt x="1221549" y="1408919"/>
                  </a:cubicBezTo>
                  <a:cubicBezTo>
                    <a:pt x="1221361" y="1409107"/>
                    <a:pt x="1221173" y="1409107"/>
                    <a:pt x="1220984" y="1409296"/>
                  </a:cubicBezTo>
                  <a:cubicBezTo>
                    <a:pt x="1092572" y="1481652"/>
                    <a:pt x="962934" y="1231798"/>
                    <a:pt x="912248" y="1142954"/>
                  </a:cubicBezTo>
                  <a:cubicBezTo>
                    <a:pt x="850632" y="1035080"/>
                    <a:pt x="788734" y="934460"/>
                    <a:pt x="712327" y="835348"/>
                  </a:cubicBezTo>
                  <a:cubicBezTo>
                    <a:pt x="629608" y="727944"/>
                    <a:pt x="539352" y="628078"/>
                    <a:pt x="453901" y="522936"/>
                  </a:cubicBezTo>
                  <a:cubicBezTo>
                    <a:pt x="370428" y="420243"/>
                    <a:pt x="281585" y="320660"/>
                    <a:pt x="185205" y="227106"/>
                  </a:cubicBezTo>
                  <a:cubicBezTo>
                    <a:pt x="161463" y="203176"/>
                    <a:pt x="-30261" y="55543"/>
                    <a:pt x="13548" y="10698"/>
                  </a:cubicBezTo>
                  <a:close/>
                </a:path>
              </a:pathLst>
            </a:custGeom>
            <a:solidFill>
              <a:srgbClr val="FF9C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7"/>
            <p:cNvSpPr/>
            <p:nvPr/>
          </p:nvSpPr>
          <p:spPr>
            <a:xfrm>
              <a:off x="3830135" y="4001800"/>
              <a:ext cx="1149400" cy="1384937"/>
            </a:xfrm>
            <a:custGeom>
              <a:avLst/>
              <a:gdLst/>
              <a:ahLst/>
              <a:cxnLst/>
              <a:rect l="l" t="t" r="r" b="b"/>
              <a:pathLst>
                <a:path w="1149400" h="1384937" extrusionOk="0">
                  <a:moveTo>
                    <a:pt x="7066" y="7066"/>
                  </a:moveTo>
                  <a:cubicBezTo>
                    <a:pt x="18372" y="10929"/>
                    <a:pt x="29489" y="14697"/>
                    <a:pt x="39947" y="18560"/>
                  </a:cubicBezTo>
                  <a:lnTo>
                    <a:pt x="40041" y="18654"/>
                  </a:lnTo>
                  <a:cubicBezTo>
                    <a:pt x="72827" y="30431"/>
                    <a:pt x="100149" y="41171"/>
                    <a:pt x="110135" y="45128"/>
                  </a:cubicBezTo>
                  <a:cubicBezTo>
                    <a:pt x="135385" y="55115"/>
                    <a:pt x="167040" y="65761"/>
                    <a:pt x="199826" y="76878"/>
                  </a:cubicBezTo>
                  <a:cubicBezTo>
                    <a:pt x="200297" y="78762"/>
                    <a:pt x="200486" y="80552"/>
                    <a:pt x="200580" y="82437"/>
                  </a:cubicBezTo>
                  <a:cubicBezTo>
                    <a:pt x="209248" y="84415"/>
                    <a:pt x="217538" y="89220"/>
                    <a:pt x="223945" y="96757"/>
                  </a:cubicBezTo>
                  <a:cubicBezTo>
                    <a:pt x="228656" y="102222"/>
                    <a:pt x="231576" y="108534"/>
                    <a:pt x="233178" y="114940"/>
                  </a:cubicBezTo>
                  <a:cubicBezTo>
                    <a:pt x="243541" y="116071"/>
                    <a:pt x="253905" y="121347"/>
                    <a:pt x="261442" y="130297"/>
                  </a:cubicBezTo>
                  <a:cubicBezTo>
                    <a:pt x="271522" y="142262"/>
                    <a:pt x="274066" y="157619"/>
                    <a:pt x="269732" y="170526"/>
                  </a:cubicBezTo>
                  <a:cubicBezTo>
                    <a:pt x="276233" y="173164"/>
                    <a:pt x="282263" y="177310"/>
                    <a:pt x="287256" y="183151"/>
                  </a:cubicBezTo>
                  <a:cubicBezTo>
                    <a:pt x="293663" y="190688"/>
                    <a:pt x="296960" y="199638"/>
                    <a:pt x="297525" y="208589"/>
                  </a:cubicBezTo>
                  <a:cubicBezTo>
                    <a:pt x="306193" y="210661"/>
                    <a:pt x="314484" y="215278"/>
                    <a:pt x="320984" y="222909"/>
                  </a:cubicBezTo>
                  <a:cubicBezTo>
                    <a:pt x="325601" y="228468"/>
                    <a:pt x="328522" y="234686"/>
                    <a:pt x="330029" y="241092"/>
                  </a:cubicBezTo>
                  <a:cubicBezTo>
                    <a:pt x="340486" y="242223"/>
                    <a:pt x="350756" y="247405"/>
                    <a:pt x="358387" y="256355"/>
                  </a:cubicBezTo>
                  <a:cubicBezTo>
                    <a:pt x="368468" y="268320"/>
                    <a:pt x="371011" y="283676"/>
                    <a:pt x="366678" y="296678"/>
                  </a:cubicBezTo>
                  <a:cubicBezTo>
                    <a:pt x="373178" y="299128"/>
                    <a:pt x="379208" y="303367"/>
                    <a:pt x="384201" y="309209"/>
                  </a:cubicBezTo>
                  <a:cubicBezTo>
                    <a:pt x="390608" y="316745"/>
                    <a:pt x="393905" y="325696"/>
                    <a:pt x="394471" y="334646"/>
                  </a:cubicBezTo>
                  <a:cubicBezTo>
                    <a:pt x="403138" y="336719"/>
                    <a:pt x="411523" y="341429"/>
                    <a:pt x="417835" y="349061"/>
                  </a:cubicBezTo>
                  <a:cubicBezTo>
                    <a:pt x="422546" y="354525"/>
                    <a:pt x="425373" y="360837"/>
                    <a:pt x="426974" y="367244"/>
                  </a:cubicBezTo>
                  <a:cubicBezTo>
                    <a:pt x="437338" y="368375"/>
                    <a:pt x="447607" y="373556"/>
                    <a:pt x="455238" y="382507"/>
                  </a:cubicBezTo>
                  <a:cubicBezTo>
                    <a:pt x="465319" y="394472"/>
                    <a:pt x="467863" y="409828"/>
                    <a:pt x="463623" y="422736"/>
                  </a:cubicBezTo>
                  <a:cubicBezTo>
                    <a:pt x="470124" y="425374"/>
                    <a:pt x="476153" y="429519"/>
                    <a:pt x="481053" y="435360"/>
                  </a:cubicBezTo>
                  <a:cubicBezTo>
                    <a:pt x="487459" y="442897"/>
                    <a:pt x="490757" y="451942"/>
                    <a:pt x="491322" y="460798"/>
                  </a:cubicBezTo>
                  <a:cubicBezTo>
                    <a:pt x="499989" y="462776"/>
                    <a:pt x="508280" y="467581"/>
                    <a:pt x="514687" y="475024"/>
                  </a:cubicBezTo>
                  <a:cubicBezTo>
                    <a:pt x="519303" y="480583"/>
                    <a:pt x="522318" y="486801"/>
                    <a:pt x="523825" y="493301"/>
                  </a:cubicBezTo>
                  <a:cubicBezTo>
                    <a:pt x="534189" y="494432"/>
                    <a:pt x="544458" y="499614"/>
                    <a:pt x="552183" y="508564"/>
                  </a:cubicBezTo>
                  <a:cubicBezTo>
                    <a:pt x="562264" y="520529"/>
                    <a:pt x="564808" y="535980"/>
                    <a:pt x="560474" y="548793"/>
                  </a:cubicBezTo>
                  <a:cubicBezTo>
                    <a:pt x="566975" y="551431"/>
                    <a:pt x="573099" y="555482"/>
                    <a:pt x="577998" y="561323"/>
                  </a:cubicBezTo>
                  <a:cubicBezTo>
                    <a:pt x="584404" y="568955"/>
                    <a:pt x="587702" y="577999"/>
                    <a:pt x="588267" y="586761"/>
                  </a:cubicBezTo>
                  <a:cubicBezTo>
                    <a:pt x="596935" y="588740"/>
                    <a:pt x="605226" y="593545"/>
                    <a:pt x="611632" y="601082"/>
                  </a:cubicBezTo>
                  <a:cubicBezTo>
                    <a:pt x="616248" y="606640"/>
                    <a:pt x="619169" y="612858"/>
                    <a:pt x="620676" y="619265"/>
                  </a:cubicBezTo>
                  <a:cubicBezTo>
                    <a:pt x="631134" y="620301"/>
                    <a:pt x="641498" y="625577"/>
                    <a:pt x="649035" y="634527"/>
                  </a:cubicBezTo>
                  <a:cubicBezTo>
                    <a:pt x="659115" y="646492"/>
                    <a:pt x="661659" y="661849"/>
                    <a:pt x="657325" y="674757"/>
                  </a:cubicBezTo>
                  <a:cubicBezTo>
                    <a:pt x="663826" y="677300"/>
                    <a:pt x="669856" y="681446"/>
                    <a:pt x="674849" y="687381"/>
                  </a:cubicBezTo>
                  <a:cubicBezTo>
                    <a:pt x="681256" y="694918"/>
                    <a:pt x="684553" y="703868"/>
                    <a:pt x="685118" y="712819"/>
                  </a:cubicBezTo>
                  <a:cubicBezTo>
                    <a:pt x="693786" y="714892"/>
                    <a:pt x="702077" y="719602"/>
                    <a:pt x="708577" y="727139"/>
                  </a:cubicBezTo>
                  <a:cubicBezTo>
                    <a:pt x="713194" y="732698"/>
                    <a:pt x="716114" y="738916"/>
                    <a:pt x="717622" y="745322"/>
                  </a:cubicBezTo>
                  <a:cubicBezTo>
                    <a:pt x="728079" y="746547"/>
                    <a:pt x="738349" y="751635"/>
                    <a:pt x="745886" y="760679"/>
                  </a:cubicBezTo>
                  <a:cubicBezTo>
                    <a:pt x="755967" y="772550"/>
                    <a:pt x="758510" y="788001"/>
                    <a:pt x="754271" y="800908"/>
                  </a:cubicBezTo>
                  <a:cubicBezTo>
                    <a:pt x="760677" y="803452"/>
                    <a:pt x="766801" y="807692"/>
                    <a:pt x="771794" y="813439"/>
                  </a:cubicBezTo>
                  <a:cubicBezTo>
                    <a:pt x="778201" y="820976"/>
                    <a:pt x="781404" y="830020"/>
                    <a:pt x="781969" y="838876"/>
                  </a:cubicBezTo>
                  <a:cubicBezTo>
                    <a:pt x="790637" y="840949"/>
                    <a:pt x="799022" y="845565"/>
                    <a:pt x="805428" y="853197"/>
                  </a:cubicBezTo>
                  <a:cubicBezTo>
                    <a:pt x="810045" y="858756"/>
                    <a:pt x="812965" y="864973"/>
                    <a:pt x="814567" y="871474"/>
                  </a:cubicBezTo>
                  <a:cubicBezTo>
                    <a:pt x="824931" y="872605"/>
                    <a:pt x="835294" y="877692"/>
                    <a:pt x="842925" y="886737"/>
                  </a:cubicBezTo>
                  <a:cubicBezTo>
                    <a:pt x="852912" y="898608"/>
                    <a:pt x="855550" y="913965"/>
                    <a:pt x="851216" y="926966"/>
                  </a:cubicBezTo>
                  <a:cubicBezTo>
                    <a:pt x="857717" y="929509"/>
                    <a:pt x="863746" y="933749"/>
                    <a:pt x="868740" y="939496"/>
                  </a:cubicBezTo>
                  <a:cubicBezTo>
                    <a:pt x="875146" y="947128"/>
                    <a:pt x="878444" y="956078"/>
                    <a:pt x="879009" y="964934"/>
                  </a:cubicBezTo>
                  <a:cubicBezTo>
                    <a:pt x="887676" y="966912"/>
                    <a:pt x="895967" y="971717"/>
                    <a:pt x="902374" y="979254"/>
                  </a:cubicBezTo>
                  <a:cubicBezTo>
                    <a:pt x="907084" y="984719"/>
                    <a:pt x="910005" y="991031"/>
                    <a:pt x="911512" y="997437"/>
                  </a:cubicBezTo>
                  <a:cubicBezTo>
                    <a:pt x="921876" y="998568"/>
                    <a:pt x="932145" y="1003750"/>
                    <a:pt x="939776" y="1012794"/>
                  </a:cubicBezTo>
                  <a:cubicBezTo>
                    <a:pt x="949951" y="1024665"/>
                    <a:pt x="952401" y="1040116"/>
                    <a:pt x="948067" y="1053024"/>
                  </a:cubicBezTo>
                  <a:cubicBezTo>
                    <a:pt x="954568" y="1055567"/>
                    <a:pt x="960692" y="1059712"/>
                    <a:pt x="965685" y="1065554"/>
                  </a:cubicBezTo>
                  <a:cubicBezTo>
                    <a:pt x="972092" y="1073091"/>
                    <a:pt x="975295" y="1082135"/>
                    <a:pt x="975860" y="1090991"/>
                  </a:cubicBezTo>
                  <a:cubicBezTo>
                    <a:pt x="984528" y="1092970"/>
                    <a:pt x="992819" y="1097681"/>
                    <a:pt x="999319" y="1105312"/>
                  </a:cubicBezTo>
                  <a:cubicBezTo>
                    <a:pt x="1003936" y="1110870"/>
                    <a:pt x="1006856" y="1117089"/>
                    <a:pt x="1008363" y="1123495"/>
                  </a:cubicBezTo>
                  <a:cubicBezTo>
                    <a:pt x="1018821" y="1124720"/>
                    <a:pt x="1029185" y="1129807"/>
                    <a:pt x="1036722" y="1138758"/>
                  </a:cubicBezTo>
                  <a:cubicBezTo>
                    <a:pt x="1046803" y="1150723"/>
                    <a:pt x="1049346" y="1166080"/>
                    <a:pt x="1045012" y="1178987"/>
                  </a:cubicBezTo>
                  <a:cubicBezTo>
                    <a:pt x="1051513" y="1181530"/>
                    <a:pt x="1057543" y="1185770"/>
                    <a:pt x="1062536" y="1191611"/>
                  </a:cubicBezTo>
                  <a:cubicBezTo>
                    <a:pt x="1068942" y="1199149"/>
                    <a:pt x="1072240" y="1208099"/>
                    <a:pt x="1072805" y="1217049"/>
                  </a:cubicBezTo>
                  <a:cubicBezTo>
                    <a:pt x="1081473" y="1219122"/>
                    <a:pt x="1089858" y="1223833"/>
                    <a:pt x="1096170" y="1231370"/>
                  </a:cubicBezTo>
                  <a:cubicBezTo>
                    <a:pt x="1100881" y="1236834"/>
                    <a:pt x="1103707" y="1243146"/>
                    <a:pt x="1105309" y="1249553"/>
                  </a:cubicBezTo>
                  <a:cubicBezTo>
                    <a:pt x="1115672" y="1250683"/>
                    <a:pt x="1125942" y="1255865"/>
                    <a:pt x="1133573" y="1264815"/>
                  </a:cubicBezTo>
                  <a:cubicBezTo>
                    <a:pt x="1145161" y="1278476"/>
                    <a:pt x="1146763" y="1296659"/>
                    <a:pt x="1139509" y="1310415"/>
                  </a:cubicBezTo>
                  <a:cubicBezTo>
                    <a:pt x="1141016" y="1310603"/>
                    <a:pt x="1142523" y="1310791"/>
                    <a:pt x="1144125" y="1311168"/>
                  </a:cubicBezTo>
                  <a:cubicBezTo>
                    <a:pt x="1134326" y="1328409"/>
                    <a:pt x="1124717" y="1345085"/>
                    <a:pt x="1107476" y="1360819"/>
                  </a:cubicBezTo>
                  <a:cubicBezTo>
                    <a:pt x="1105780" y="1362326"/>
                    <a:pt x="1104084" y="1363834"/>
                    <a:pt x="1102389" y="1365247"/>
                  </a:cubicBezTo>
                  <a:cubicBezTo>
                    <a:pt x="1095888" y="1370711"/>
                    <a:pt x="1089387" y="1375233"/>
                    <a:pt x="1082886" y="1378908"/>
                  </a:cubicBezTo>
                  <a:cubicBezTo>
                    <a:pt x="1077422" y="1372407"/>
                    <a:pt x="1074125" y="1364776"/>
                    <a:pt x="1073182" y="1357144"/>
                  </a:cubicBezTo>
                  <a:cubicBezTo>
                    <a:pt x="1072900" y="1357239"/>
                    <a:pt x="1072617" y="1357333"/>
                    <a:pt x="1072335" y="1357427"/>
                  </a:cubicBezTo>
                  <a:cubicBezTo>
                    <a:pt x="1066964" y="1359312"/>
                    <a:pt x="1061405" y="1359877"/>
                    <a:pt x="1055659" y="1359217"/>
                  </a:cubicBezTo>
                  <a:cubicBezTo>
                    <a:pt x="1054999" y="1359217"/>
                    <a:pt x="1054245" y="1359123"/>
                    <a:pt x="1053586" y="1359029"/>
                  </a:cubicBezTo>
                  <a:cubicBezTo>
                    <a:pt x="1051608" y="1358746"/>
                    <a:pt x="1049535" y="1358369"/>
                    <a:pt x="1047651" y="1357710"/>
                  </a:cubicBezTo>
                  <a:cubicBezTo>
                    <a:pt x="1040207" y="1355260"/>
                    <a:pt x="1033047" y="1350738"/>
                    <a:pt x="1027395" y="1344048"/>
                  </a:cubicBezTo>
                  <a:cubicBezTo>
                    <a:pt x="1017031" y="1331707"/>
                    <a:pt x="1014582" y="1315691"/>
                    <a:pt x="1019480" y="1302501"/>
                  </a:cubicBezTo>
                  <a:cubicBezTo>
                    <a:pt x="1019104" y="1302501"/>
                    <a:pt x="1018821" y="1302501"/>
                    <a:pt x="1018444" y="1302501"/>
                  </a:cubicBezTo>
                  <a:cubicBezTo>
                    <a:pt x="1017031" y="1302501"/>
                    <a:pt x="1015712" y="1302406"/>
                    <a:pt x="1014393" y="1302312"/>
                  </a:cubicBezTo>
                  <a:cubicBezTo>
                    <a:pt x="1013263" y="1302218"/>
                    <a:pt x="1012038" y="1302030"/>
                    <a:pt x="1010907" y="1301841"/>
                  </a:cubicBezTo>
                  <a:cubicBezTo>
                    <a:pt x="1001580" y="1300145"/>
                    <a:pt x="992441" y="1295152"/>
                    <a:pt x="985564" y="1287049"/>
                  </a:cubicBezTo>
                  <a:cubicBezTo>
                    <a:pt x="975106" y="1274708"/>
                    <a:pt x="972657" y="1258691"/>
                    <a:pt x="977650" y="1245407"/>
                  </a:cubicBezTo>
                  <a:lnTo>
                    <a:pt x="977556" y="1245313"/>
                  </a:lnTo>
                  <a:cubicBezTo>
                    <a:pt x="974258" y="1241451"/>
                    <a:pt x="971903" y="1237211"/>
                    <a:pt x="970207" y="1232689"/>
                  </a:cubicBezTo>
                  <a:cubicBezTo>
                    <a:pt x="969925" y="1232782"/>
                    <a:pt x="969642" y="1232782"/>
                    <a:pt x="969265" y="1232782"/>
                  </a:cubicBezTo>
                  <a:cubicBezTo>
                    <a:pt x="966062" y="1233442"/>
                    <a:pt x="962764" y="1233536"/>
                    <a:pt x="959561" y="1233160"/>
                  </a:cubicBezTo>
                  <a:cubicBezTo>
                    <a:pt x="957960" y="1233065"/>
                    <a:pt x="956358" y="1232877"/>
                    <a:pt x="954756" y="1232500"/>
                  </a:cubicBezTo>
                  <a:cubicBezTo>
                    <a:pt x="953814" y="1232312"/>
                    <a:pt x="952778" y="1232123"/>
                    <a:pt x="951836" y="1231841"/>
                  </a:cubicBezTo>
                  <a:cubicBezTo>
                    <a:pt x="943922" y="1229580"/>
                    <a:pt x="936385" y="1224869"/>
                    <a:pt x="930544" y="1217897"/>
                  </a:cubicBezTo>
                  <a:cubicBezTo>
                    <a:pt x="920180" y="1205555"/>
                    <a:pt x="917730" y="1189539"/>
                    <a:pt x="922630" y="1176254"/>
                  </a:cubicBezTo>
                  <a:cubicBezTo>
                    <a:pt x="922253" y="1176254"/>
                    <a:pt x="921970" y="1176254"/>
                    <a:pt x="921687" y="1176254"/>
                  </a:cubicBezTo>
                  <a:cubicBezTo>
                    <a:pt x="921028" y="1176254"/>
                    <a:pt x="920274" y="1176254"/>
                    <a:pt x="919709" y="1176161"/>
                  </a:cubicBezTo>
                  <a:cubicBezTo>
                    <a:pt x="919050" y="1176161"/>
                    <a:pt x="918390" y="1176161"/>
                    <a:pt x="917730" y="1176161"/>
                  </a:cubicBezTo>
                  <a:cubicBezTo>
                    <a:pt x="916600" y="1176066"/>
                    <a:pt x="915469" y="1175878"/>
                    <a:pt x="914433" y="1175783"/>
                  </a:cubicBezTo>
                  <a:cubicBezTo>
                    <a:pt x="913302" y="1175595"/>
                    <a:pt x="912266" y="1175407"/>
                    <a:pt x="911230" y="1175124"/>
                  </a:cubicBezTo>
                  <a:cubicBezTo>
                    <a:pt x="910288" y="1174936"/>
                    <a:pt x="909440" y="1174653"/>
                    <a:pt x="908498" y="1174371"/>
                  </a:cubicBezTo>
                  <a:cubicBezTo>
                    <a:pt x="901243" y="1171827"/>
                    <a:pt x="894366" y="1167398"/>
                    <a:pt x="888807" y="1160898"/>
                  </a:cubicBezTo>
                  <a:cubicBezTo>
                    <a:pt x="878349" y="1148556"/>
                    <a:pt x="875994" y="1132540"/>
                    <a:pt x="880893" y="1119255"/>
                  </a:cubicBezTo>
                  <a:cubicBezTo>
                    <a:pt x="880799" y="1119161"/>
                    <a:pt x="880799" y="1119161"/>
                    <a:pt x="880799" y="1119161"/>
                  </a:cubicBezTo>
                  <a:cubicBezTo>
                    <a:pt x="877501" y="1115299"/>
                    <a:pt x="875146" y="1110965"/>
                    <a:pt x="873450" y="1106631"/>
                  </a:cubicBezTo>
                  <a:cubicBezTo>
                    <a:pt x="873168" y="1106725"/>
                    <a:pt x="872885" y="1106725"/>
                    <a:pt x="872602" y="1106725"/>
                  </a:cubicBezTo>
                  <a:cubicBezTo>
                    <a:pt x="869399" y="1107384"/>
                    <a:pt x="866102" y="1107479"/>
                    <a:pt x="862899" y="1107102"/>
                  </a:cubicBezTo>
                  <a:cubicBezTo>
                    <a:pt x="861297" y="1107008"/>
                    <a:pt x="859695" y="1106819"/>
                    <a:pt x="858094" y="1106443"/>
                  </a:cubicBezTo>
                  <a:cubicBezTo>
                    <a:pt x="849049" y="1104652"/>
                    <a:pt x="840476" y="1099753"/>
                    <a:pt x="833786" y="1091840"/>
                  </a:cubicBezTo>
                  <a:cubicBezTo>
                    <a:pt x="823329" y="1079592"/>
                    <a:pt x="820974" y="1063481"/>
                    <a:pt x="825873" y="1050197"/>
                  </a:cubicBezTo>
                  <a:cubicBezTo>
                    <a:pt x="825496" y="1050197"/>
                    <a:pt x="825213" y="1050197"/>
                    <a:pt x="824836" y="1050197"/>
                  </a:cubicBezTo>
                  <a:cubicBezTo>
                    <a:pt x="823423" y="1050197"/>
                    <a:pt x="822104" y="1050103"/>
                    <a:pt x="820785" y="1050009"/>
                  </a:cubicBezTo>
                  <a:cubicBezTo>
                    <a:pt x="819654" y="1049914"/>
                    <a:pt x="818430" y="1049726"/>
                    <a:pt x="817299" y="1049538"/>
                  </a:cubicBezTo>
                  <a:cubicBezTo>
                    <a:pt x="807878" y="1047841"/>
                    <a:pt x="798928" y="1042848"/>
                    <a:pt x="791956" y="1034746"/>
                  </a:cubicBezTo>
                  <a:cubicBezTo>
                    <a:pt x="781498" y="1022404"/>
                    <a:pt x="779049" y="1006388"/>
                    <a:pt x="784042" y="993103"/>
                  </a:cubicBezTo>
                  <a:lnTo>
                    <a:pt x="783948" y="993010"/>
                  </a:lnTo>
                  <a:cubicBezTo>
                    <a:pt x="780650" y="989147"/>
                    <a:pt x="778295" y="984907"/>
                    <a:pt x="776505" y="980385"/>
                  </a:cubicBezTo>
                  <a:cubicBezTo>
                    <a:pt x="776222" y="980479"/>
                    <a:pt x="776034" y="980479"/>
                    <a:pt x="775751" y="980479"/>
                  </a:cubicBezTo>
                  <a:cubicBezTo>
                    <a:pt x="771794" y="981233"/>
                    <a:pt x="767649" y="981327"/>
                    <a:pt x="763598" y="980668"/>
                  </a:cubicBezTo>
                  <a:cubicBezTo>
                    <a:pt x="762373" y="980573"/>
                    <a:pt x="760960" y="980385"/>
                    <a:pt x="759735" y="980008"/>
                  </a:cubicBezTo>
                  <a:cubicBezTo>
                    <a:pt x="758793" y="979820"/>
                    <a:pt x="757945" y="979537"/>
                    <a:pt x="756909" y="979254"/>
                  </a:cubicBezTo>
                  <a:cubicBezTo>
                    <a:pt x="749560" y="976805"/>
                    <a:pt x="742494" y="972283"/>
                    <a:pt x="736935" y="965688"/>
                  </a:cubicBezTo>
                  <a:cubicBezTo>
                    <a:pt x="726478" y="953251"/>
                    <a:pt x="724028" y="937235"/>
                    <a:pt x="729021" y="924045"/>
                  </a:cubicBezTo>
                  <a:cubicBezTo>
                    <a:pt x="728645" y="924045"/>
                    <a:pt x="728362" y="924045"/>
                    <a:pt x="727985" y="924045"/>
                  </a:cubicBezTo>
                  <a:cubicBezTo>
                    <a:pt x="726666" y="924045"/>
                    <a:pt x="725253" y="923951"/>
                    <a:pt x="723934" y="923857"/>
                  </a:cubicBezTo>
                  <a:cubicBezTo>
                    <a:pt x="722803" y="923763"/>
                    <a:pt x="721579" y="923574"/>
                    <a:pt x="720448" y="923386"/>
                  </a:cubicBezTo>
                  <a:cubicBezTo>
                    <a:pt x="711121" y="921690"/>
                    <a:pt x="702077" y="916697"/>
                    <a:pt x="695105" y="908594"/>
                  </a:cubicBezTo>
                  <a:cubicBezTo>
                    <a:pt x="684741" y="896252"/>
                    <a:pt x="682292" y="880142"/>
                    <a:pt x="687191" y="866952"/>
                  </a:cubicBezTo>
                  <a:cubicBezTo>
                    <a:pt x="687191" y="866952"/>
                    <a:pt x="687191" y="866952"/>
                    <a:pt x="687097" y="866858"/>
                  </a:cubicBezTo>
                  <a:cubicBezTo>
                    <a:pt x="683894" y="862901"/>
                    <a:pt x="681444" y="858661"/>
                    <a:pt x="679654" y="854233"/>
                  </a:cubicBezTo>
                  <a:cubicBezTo>
                    <a:pt x="679371" y="854327"/>
                    <a:pt x="679089" y="854327"/>
                    <a:pt x="678806" y="854327"/>
                  </a:cubicBezTo>
                  <a:cubicBezTo>
                    <a:pt x="675603" y="854893"/>
                    <a:pt x="672400" y="855081"/>
                    <a:pt x="669102" y="854798"/>
                  </a:cubicBezTo>
                  <a:cubicBezTo>
                    <a:pt x="667689" y="854704"/>
                    <a:pt x="666370" y="854516"/>
                    <a:pt x="665145" y="854327"/>
                  </a:cubicBezTo>
                  <a:cubicBezTo>
                    <a:pt x="655818" y="852726"/>
                    <a:pt x="646774" y="847732"/>
                    <a:pt x="639896" y="839536"/>
                  </a:cubicBezTo>
                  <a:cubicBezTo>
                    <a:pt x="629438" y="827288"/>
                    <a:pt x="627083" y="811177"/>
                    <a:pt x="631982" y="797988"/>
                  </a:cubicBezTo>
                  <a:cubicBezTo>
                    <a:pt x="631605" y="797988"/>
                    <a:pt x="631322" y="797988"/>
                    <a:pt x="630946" y="797988"/>
                  </a:cubicBezTo>
                  <a:cubicBezTo>
                    <a:pt x="629532" y="797988"/>
                    <a:pt x="628214" y="797894"/>
                    <a:pt x="626894" y="797799"/>
                  </a:cubicBezTo>
                  <a:cubicBezTo>
                    <a:pt x="625764" y="797705"/>
                    <a:pt x="624539" y="797517"/>
                    <a:pt x="623409" y="797328"/>
                  </a:cubicBezTo>
                  <a:cubicBezTo>
                    <a:pt x="614082" y="795632"/>
                    <a:pt x="604943" y="790639"/>
                    <a:pt x="598065" y="782537"/>
                  </a:cubicBezTo>
                  <a:cubicBezTo>
                    <a:pt x="587608" y="770195"/>
                    <a:pt x="585158" y="754178"/>
                    <a:pt x="590151" y="740895"/>
                  </a:cubicBezTo>
                  <a:cubicBezTo>
                    <a:pt x="590057" y="740800"/>
                    <a:pt x="590057" y="740800"/>
                    <a:pt x="590057" y="740800"/>
                  </a:cubicBezTo>
                  <a:cubicBezTo>
                    <a:pt x="586854" y="736937"/>
                    <a:pt x="584404" y="732698"/>
                    <a:pt x="582708" y="728270"/>
                  </a:cubicBezTo>
                  <a:cubicBezTo>
                    <a:pt x="582426" y="728364"/>
                    <a:pt x="582143" y="728364"/>
                    <a:pt x="581861" y="728458"/>
                  </a:cubicBezTo>
                  <a:cubicBezTo>
                    <a:pt x="577904" y="729118"/>
                    <a:pt x="573852" y="729118"/>
                    <a:pt x="569801" y="728552"/>
                  </a:cubicBezTo>
                  <a:cubicBezTo>
                    <a:pt x="569330" y="728458"/>
                    <a:pt x="568765" y="728364"/>
                    <a:pt x="568294" y="728270"/>
                  </a:cubicBezTo>
                  <a:cubicBezTo>
                    <a:pt x="567540" y="728176"/>
                    <a:pt x="566598" y="727987"/>
                    <a:pt x="565939" y="727893"/>
                  </a:cubicBezTo>
                  <a:cubicBezTo>
                    <a:pt x="564996" y="727704"/>
                    <a:pt x="564054" y="727516"/>
                    <a:pt x="563112" y="727139"/>
                  </a:cubicBezTo>
                  <a:cubicBezTo>
                    <a:pt x="555669" y="724690"/>
                    <a:pt x="548603" y="720167"/>
                    <a:pt x="543045" y="713572"/>
                  </a:cubicBezTo>
                  <a:cubicBezTo>
                    <a:pt x="532681" y="701230"/>
                    <a:pt x="530138" y="685214"/>
                    <a:pt x="535131" y="671930"/>
                  </a:cubicBezTo>
                  <a:cubicBezTo>
                    <a:pt x="534754" y="671930"/>
                    <a:pt x="534471" y="671930"/>
                    <a:pt x="534189" y="671930"/>
                  </a:cubicBezTo>
                  <a:cubicBezTo>
                    <a:pt x="532964" y="671930"/>
                    <a:pt x="531645" y="671930"/>
                    <a:pt x="530326" y="671836"/>
                  </a:cubicBezTo>
                  <a:cubicBezTo>
                    <a:pt x="529195" y="671742"/>
                    <a:pt x="528065" y="671648"/>
                    <a:pt x="526934" y="671365"/>
                  </a:cubicBezTo>
                  <a:cubicBezTo>
                    <a:pt x="525898" y="671271"/>
                    <a:pt x="524862" y="671082"/>
                    <a:pt x="523920" y="670800"/>
                  </a:cubicBezTo>
                  <a:cubicBezTo>
                    <a:pt x="515534" y="668727"/>
                    <a:pt x="507527" y="663922"/>
                    <a:pt x="501308" y="656573"/>
                  </a:cubicBezTo>
                  <a:cubicBezTo>
                    <a:pt x="490851" y="644231"/>
                    <a:pt x="488307" y="628215"/>
                    <a:pt x="493395" y="614931"/>
                  </a:cubicBezTo>
                  <a:cubicBezTo>
                    <a:pt x="493300" y="614837"/>
                    <a:pt x="493300" y="614837"/>
                    <a:pt x="493206" y="614837"/>
                  </a:cubicBezTo>
                  <a:cubicBezTo>
                    <a:pt x="490003" y="610880"/>
                    <a:pt x="487553" y="606640"/>
                    <a:pt x="485857" y="602212"/>
                  </a:cubicBezTo>
                  <a:cubicBezTo>
                    <a:pt x="485575" y="602306"/>
                    <a:pt x="485292" y="602306"/>
                    <a:pt x="485104" y="602306"/>
                  </a:cubicBezTo>
                  <a:cubicBezTo>
                    <a:pt x="481901" y="602966"/>
                    <a:pt x="478509" y="603060"/>
                    <a:pt x="475400" y="602683"/>
                  </a:cubicBezTo>
                  <a:cubicBezTo>
                    <a:pt x="473987" y="602589"/>
                    <a:pt x="472573" y="602401"/>
                    <a:pt x="471160" y="602118"/>
                  </a:cubicBezTo>
                  <a:cubicBezTo>
                    <a:pt x="470124" y="601930"/>
                    <a:pt x="468993" y="601741"/>
                    <a:pt x="468051" y="601458"/>
                  </a:cubicBezTo>
                  <a:cubicBezTo>
                    <a:pt x="459949" y="599197"/>
                    <a:pt x="452317" y="594581"/>
                    <a:pt x="446288" y="587421"/>
                  </a:cubicBezTo>
                  <a:cubicBezTo>
                    <a:pt x="435830" y="575079"/>
                    <a:pt x="433475" y="559062"/>
                    <a:pt x="438374" y="545778"/>
                  </a:cubicBezTo>
                  <a:cubicBezTo>
                    <a:pt x="437997" y="545778"/>
                    <a:pt x="437715" y="545778"/>
                    <a:pt x="437338" y="545778"/>
                  </a:cubicBezTo>
                  <a:cubicBezTo>
                    <a:pt x="435924" y="545778"/>
                    <a:pt x="434605" y="545684"/>
                    <a:pt x="433287" y="545590"/>
                  </a:cubicBezTo>
                  <a:cubicBezTo>
                    <a:pt x="432156" y="545496"/>
                    <a:pt x="430931" y="545307"/>
                    <a:pt x="429801" y="545119"/>
                  </a:cubicBezTo>
                  <a:cubicBezTo>
                    <a:pt x="420473" y="543423"/>
                    <a:pt x="411429" y="538430"/>
                    <a:pt x="404457" y="530327"/>
                  </a:cubicBezTo>
                  <a:cubicBezTo>
                    <a:pt x="393999" y="518080"/>
                    <a:pt x="391644" y="501969"/>
                    <a:pt x="396543" y="488685"/>
                  </a:cubicBezTo>
                  <a:lnTo>
                    <a:pt x="396449" y="488591"/>
                  </a:lnTo>
                  <a:cubicBezTo>
                    <a:pt x="393152" y="484728"/>
                    <a:pt x="390796" y="480394"/>
                    <a:pt x="389101" y="475966"/>
                  </a:cubicBezTo>
                  <a:cubicBezTo>
                    <a:pt x="388818" y="476060"/>
                    <a:pt x="388629" y="476060"/>
                    <a:pt x="388347" y="476060"/>
                  </a:cubicBezTo>
                  <a:cubicBezTo>
                    <a:pt x="386274" y="476437"/>
                    <a:pt x="384201" y="476626"/>
                    <a:pt x="382223" y="476531"/>
                  </a:cubicBezTo>
                  <a:cubicBezTo>
                    <a:pt x="380150" y="476531"/>
                    <a:pt x="378266" y="476437"/>
                    <a:pt x="376099" y="476249"/>
                  </a:cubicBezTo>
                  <a:cubicBezTo>
                    <a:pt x="375628" y="476249"/>
                    <a:pt x="375157" y="476155"/>
                    <a:pt x="374686" y="476060"/>
                  </a:cubicBezTo>
                  <a:cubicBezTo>
                    <a:pt x="372708" y="475778"/>
                    <a:pt x="370823" y="475401"/>
                    <a:pt x="368939" y="474742"/>
                  </a:cubicBezTo>
                  <a:cubicBezTo>
                    <a:pt x="361684" y="472292"/>
                    <a:pt x="354807" y="467864"/>
                    <a:pt x="349343" y="461269"/>
                  </a:cubicBezTo>
                  <a:cubicBezTo>
                    <a:pt x="338885" y="448927"/>
                    <a:pt x="336341" y="432911"/>
                    <a:pt x="341429" y="419627"/>
                  </a:cubicBezTo>
                  <a:cubicBezTo>
                    <a:pt x="341052" y="419627"/>
                    <a:pt x="340769" y="419627"/>
                    <a:pt x="340392" y="419627"/>
                  </a:cubicBezTo>
                  <a:cubicBezTo>
                    <a:pt x="338979" y="419627"/>
                    <a:pt x="337754" y="419627"/>
                    <a:pt x="336341" y="419438"/>
                  </a:cubicBezTo>
                  <a:cubicBezTo>
                    <a:pt x="335211" y="419344"/>
                    <a:pt x="333986" y="419155"/>
                    <a:pt x="332855" y="418967"/>
                  </a:cubicBezTo>
                  <a:cubicBezTo>
                    <a:pt x="323528" y="417365"/>
                    <a:pt x="314390" y="412372"/>
                    <a:pt x="307512" y="404176"/>
                  </a:cubicBezTo>
                  <a:cubicBezTo>
                    <a:pt x="297054" y="391928"/>
                    <a:pt x="294605" y="375817"/>
                    <a:pt x="299598" y="362533"/>
                  </a:cubicBezTo>
                  <a:lnTo>
                    <a:pt x="299504" y="362439"/>
                  </a:lnTo>
                  <a:cubicBezTo>
                    <a:pt x="296206" y="358576"/>
                    <a:pt x="293851" y="354337"/>
                    <a:pt x="292061" y="349909"/>
                  </a:cubicBezTo>
                  <a:cubicBezTo>
                    <a:pt x="291778" y="350003"/>
                    <a:pt x="291496" y="350003"/>
                    <a:pt x="291213" y="350097"/>
                  </a:cubicBezTo>
                  <a:cubicBezTo>
                    <a:pt x="288010" y="350568"/>
                    <a:pt x="284806" y="350662"/>
                    <a:pt x="281509" y="350474"/>
                  </a:cubicBezTo>
                  <a:cubicBezTo>
                    <a:pt x="280567" y="350380"/>
                    <a:pt x="279625" y="350285"/>
                    <a:pt x="278777" y="350191"/>
                  </a:cubicBezTo>
                  <a:cubicBezTo>
                    <a:pt x="277646" y="350003"/>
                    <a:pt x="276610" y="349909"/>
                    <a:pt x="275479" y="349626"/>
                  </a:cubicBezTo>
                  <a:cubicBezTo>
                    <a:pt x="266906" y="347553"/>
                    <a:pt x="258710" y="342843"/>
                    <a:pt x="252303" y="335306"/>
                  </a:cubicBezTo>
                  <a:cubicBezTo>
                    <a:pt x="241940" y="322964"/>
                    <a:pt x="239490" y="306947"/>
                    <a:pt x="244389" y="293663"/>
                  </a:cubicBezTo>
                  <a:cubicBezTo>
                    <a:pt x="244012" y="293663"/>
                    <a:pt x="243730" y="293663"/>
                    <a:pt x="243447" y="293663"/>
                  </a:cubicBezTo>
                  <a:cubicBezTo>
                    <a:pt x="242787" y="293663"/>
                    <a:pt x="242034" y="293663"/>
                    <a:pt x="241468" y="293569"/>
                  </a:cubicBezTo>
                  <a:cubicBezTo>
                    <a:pt x="240809" y="293569"/>
                    <a:pt x="240150" y="293569"/>
                    <a:pt x="239490" y="293569"/>
                  </a:cubicBezTo>
                  <a:cubicBezTo>
                    <a:pt x="238359" y="293475"/>
                    <a:pt x="237229" y="293286"/>
                    <a:pt x="236192" y="293192"/>
                  </a:cubicBezTo>
                  <a:cubicBezTo>
                    <a:pt x="235062" y="293004"/>
                    <a:pt x="234120" y="292815"/>
                    <a:pt x="232989" y="292533"/>
                  </a:cubicBezTo>
                  <a:cubicBezTo>
                    <a:pt x="232047" y="292344"/>
                    <a:pt x="231199" y="292062"/>
                    <a:pt x="230257" y="291779"/>
                  </a:cubicBezTo>
                  <a:cubicBezTo>
                    <a:pt x="223003" y="289235"/>
                    <a:pt x="216125" y="284807"/>
                    <a:pt x="210566" y="278307"/>
                  </a:cubicBezTo>
                  <a:cubicBezTo>
                    <a:pt x="200109" y="265870"/>
                    <a:pt x="197754" y="249854"/>
                    <a:pt x="202653" y="236664"/>
                  </a:cubicBezTo>
                  <a:cubicBezTo>
                    <a:pt x="202558" y="236570"/>
                    <a:pt x="202558" y="236570"/>
                    <a:pt x="202558" y="236570"/>
                  </a:cubicBezTo>
                  <a:cubicBezTo>
                    <a:pt x="199355" y="232707"/>
                    <a:pt x="197000" y="228468"/>
                    <a:pt x="195210" y="224040"/>
                  </a:cubicBezTo>
                  <a:cubicBezTo>
                    <a:pt x="194927" y="224134"/>
                    <a:pt x="194644" y="224134"/>
                    <a:pt x="194362" y="224228"/>
                  </a:cubicBezTo>
                  <a:cubicBezTo>
                    <a:pt x="190405" y="224887"/>
                    <a:pt x="186354" y="224887"/>
                    <a:pt x="182303" y="224322"/>
                  </a:cubicBezTo>
                  <a:cubicBezTo>
                    <a:pt x="181832" y="224322"/>
                    <a:pt x="181266" y="224228"/>
                    <a:pt x="180795" y="224040"/>
                  </a:cubicBezTo>
                  <a:cubicBezTo>
                    <a:pt x="179947" y="223945"/>
                    <a:pt x="179099" y="223757"/>
                    <a:pt x="178346" y="223569"/>
                  </a:cubicBezTo>
                  <a:cubicBezTo>
                    <a:pt x="177404" y="223380"/>
                    <a:pt x="176556" y="223097"/>
                    <a:pt x="175519" y="222815"/>
                  </a:cubicBezTo>
                  <a:cubicBezTo>
                    <a:pt x="168077" y="220365"/>
                    <a:pt x="161011" y="215843"/>
                    <a:pt x="155452" y="209248"/>
                  </a:cubicBezTo>
                  <a:cubicBezTo>
                    <a:pt x="144994" y="196906"/>
                    <a:pt x="142639" y="180796"/>
                    <a:pt x="147538" y="167606"/>
                  </a:cubicBezTo>
                  <a:cubicBezTo>
                    <a:pt x="147161" y="167606"/>
                    <a:pt x="146879" y="167606"/>
                    <a:pt x="146596" y="167606"/>
                  </a:cubicBezTo>
                  <a:cubicBezTo>
                    <a:pt x="145277" y="167700"/>
                    <a:pt x="143958" y="167606"/>
                    <a:pt x="142639" y="167511"/>
                  </a:cubicBezTo>
                  <a:cubicBezTo>
                    <a:pt x="141508" y="167417"/>
                    <a:pt x="140472" y="167323"/>
                    <a:pt x="139341" y="167135"/>
                  </a:cubicBezTo>
                  <a:cubicBezTo>
                    <a:pt x="137363" y="166852"/>
                    <a:pt x="135479" y="166381"/>
                    <a:pt x="133594" y="165816"/>
                  </a:cubicBezTo>
                  <a:cubicBezTo>
                    <a:pt x="126246" y="163366"/>
                    <a:pt x="119180" y="158844"/>
                    <a:pt x="113715" y="152249"/>
                  </a:cubicBezTo>
                  <a:cubicBezTo>
                    <a:pt x="103258" y="140001"/>
                    <a:pt x="100808" y="123891"/>
                    <a:pt x="105801" y="110701"/>
                  </a:cubicBezTo>
                  <a:cubicBezTo>
                    <a:pt x="105707" y="110606"/>
                    <a:pt x="105707" y="110606"/>
                    <a:pt x="105707" y="110606"/>
                  </a:cubicBezTo>
                  <a:cubicBezTo>
                    <a:pt x="102410" y="106744"/>
                    <a:pt x="99960" y="102504"/>
                    <a:pt x="98265" y="97982"/>
                  </a:cubicBezTo>
                  <a:cubicBezTo>
                    <a:pt x="97982" y="98076"/>
                    <a:pt x="97699" y="98076"/>
                    <a:pt x="97322" y="98076"/>
                  </a:cubicBezTo>
                  <a:cubicBezTo>
                    <a:pt x="95815" y="98359"/>
                    <a:pt x="94213" y="98547"/>
                    <a:pt x="92612" y="98547"/>
                  </a:cubicBezTo>
                  <a:cubicBezTo>
                    <a:pt x="90916" y="98641"/>
                    <a:pt x="89408" y="98641"/>
                    <a:pt x="87713" y="98641"/>
                  </a:cubicBezTo>
                  <a:cubicBezTo>
                    <a:pt x="85640" y="98453"/>
                    <a:pt x="83473" y="98076"/>
                    <a:pt x="81400" y="97605"/>
                  </a:cubicBezTo>
                  <a:cubicBezTo>
                    <a:pt x="80458" y="97417"/>
                    <a:pt x="79516" y="97134"/>
                    <a:pt x="78574" y="96946"/>
                  </a:cubicBezTo>
                  <a:cubicBezTo>
                    <a:pt x="71225" y="94496"/>
                    <a:pt x="64159" y="89974"/>
                    <a:pt x="58601" y="83379"/>
                  </a:cubicBezTo>
                  <a:cubicBezTo>
                    <a:pt x="48237" y="71037"/>
                    <a:pt x="45693" y="54926"/>
                    <a:pt x="50687" y="41736"/>
                  </a:cubicBezTo>
                  <a:lnTo>
                    <a:pt x="49651" y="41736"/>
                  </a:lnTo>
                  <a:cubicBezTo>
                    <a:pt x="48237" y="41736"/>
                    <a:pt x="46918" y="41642"/>
                    <a:pt x="45599" y="41548"/>
                  </a:cubicBezTo>
                  <a:cubicBezTo>
                    <a:pt x="44469" y="41454"/>
                    <a:pt x="43244" y="41266"/>
                    <a:pt x="42113" y="41077"/>
                  </a:cubicBezTo>
                  <a:cubicBezTo>
                    <a:pt x="32786" y="39381"/>
                    <a:pt x="23742" y="34388"/>
                    <a:pt x="16770" y="26286"/>
                  </a:cubicBezTo>
                  <a:cubicBezTo>
                    <a:pt x="11588" y="20538"/>
                    <a:pt x="8479" y="13849"/>
                    <a:pt x="7066"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7"/>
            <p:cNvSpPr/>
            <p:nvPr/>
          </p:nvSpPr>
          <p:spPr>
            <a:xfrm>
              <a:off x="3829193" y="4001423"/>
              <a:ext cx="1102294" cy="1384937"/>
            </a:xfrm>
            <a:custGeom>
              <a:avLst/>
              <a:gdLst/>
              <a:ahLst/>
              <a:cxnLst/>
              <a:rect l="l" t="t" r="r" b="b"/>
              <a:pathLst>
                <a:path w="1102293" h="1384937" extrusionOk="0">
                  <a:moveTo>
                    <a:pt x="7066" y="7066"/>
                  </a:moveTo>
                  <a:cubicBezTo>
                    <a:pt x="7443" y="7160"/>
                    <a:pt x="7725" y="7255"/>
                    <a:pt x="8008" y="7443"/>
                  </a:cubicBezTo>
                  <a:cubicBezTo>
                    <a:pt x="19314" y="11306"/>
                    <a:pt x="30431" y="15074"/>
                    <a:pt x="40888" y="18937"/>
                  </a:cubicBezTo>
                  <a:lnTo>
                    <a:pt x="40982" y="19031"/>
                  </a:lnTo>
                  <a:cubicBezTo>
                    <a:pt x="41265" y="19502"/>
                    <a:pt x="41642" y="19879"/>
                    <a:pt x="41925" y="20350"/>
                  </a:cubicBezTo>
                  <a:cubicBezTo>
                    <a:pt x="50875" y="30902"/>
                    <a:pt x="63594" y="36178"/>
                    <a:pt x="75841" y="35801"/>
                  </a:cubicBezTo>
                  <a:cubicBezTo>
                    <a:pt x="70848" y="48991"/>
                    <a:pt x="73298" y="65102"/>
                    <a:pt x="83755" y="77349"/>
                  </a:cubicBezTo>
                  <a:cubicBezTo>
                    <a:pt x="94213" y="89691"/>
                    <a:pt x="109570" y="94779"/>
                    <a:pt x="123419" y="92047"/>
                  </a:cubicBezTo>
                  <a:cubicBezTo>
                    <a:pt x="125209" y="96475"/>
                    <a:pt x="127564" y="100714"/>
                    <a:pt x="130862" y="104577"/>
                  </a:cubicBezTo>
                  <a:lnTo>
                    <a:pt x="130956" y="104671"/>
                  </a:lnTo>
                  <a:cubicBezTo>
                    <a:pt x="125963" y="117955"/>
                    <a:pt x="128507" y="133972"/>
                    <a:pt x="138870" y="146313"/>
                  </a:cubicBezTo>
                  <a:cubicBezTo>
                    <a:pt x="147820" y="156960"/>
                    <a:pt x="160539" y="162236"/>
                    <a:pt x="172693" y="161859"/>
                  </a:cubicBezTo>
                  <a:cubicBezTo>
                    <a:pt x="167699" y="175049"/>
                    <a:pt x="170243" y="191065"/>
                    <a:pt x="180701" y="203407"/>
                  </a:cubicBezTo>
                  <a:cubicBezTo>
                    <a:pt x="191064" y="215749"/>
                    <a:pt x="206515" y="220836"/>
                    <a:pt x="220364" y="218104"/>
                  </a:cubicBezTo>
                  <a:cubicBezTo>
                    <a:pt x="222154" y="222532"/>
                    <a:pt x="224416" y="226866"/>
                    <a:pt x="227713" y="230729"/>
                  </a:cubicBezTo>
                  <a:lnTo>
                    <a:pt x="227807" y="230823"/>
                  </a:lnTo>
                  <a:cubicBezTo>
                    <a:pt x="222814" y="244107"/>
                    <a:pt x="225358" y="260123"/>
                    <a:pt x="235721" y="272465"/>
                  </a:cubicBezTo>
                  <a:cubicBezTo>
                    <a:pt x="244766" y="283017"/>
                    <a:pt x="257390" y="288293"/>
                    <a:pt x="269638" y="287916"/>
                  </a:cubicBezTo>
                  <a:cubicBezTo>
                    <a:pt x="264645" y="301106"/>
                    <a:pt x="267188" y="317217"/>
                    <a:pt x="277552" y="329559"/>
                  </a:cubicBezTo>
                  <a:cubicBezTo>
                    <a:pt x="288009" y="341806"/>
                    <a:pt x="303366" y="346988"/>
                    <a:pt x="317216" y="344256"/>
                  </a:cubicBezTo>
                  <a:cubicBezTo>
                    <a:pt x="318911" y="348590"/>
                    <a:pt x="321361" y="352829"/>
                    <a:pt x="324564" y="356786"/>
                  </a:cubicBezTo>
                  <a:cubicBezTo>
                    <a:pt x="324658" y="356881"/>
                    <a:pt x="324658" y="356881"/>
                    <a:pt x="324658" y="356881"/>
                  </a:cubicBezTo>
                  <a:cubicBezTo>
                    <a:pt x="319665" y="370070"/>
                    <a:pt x="322209" y="386087"/>
                    <a:pt x="332572" y="398523"/>
                  </a:cubicBezTo>
                  <a:cubicBezTo>
                    <a:pt x="341523" y="409075"/>
                    <a:pt x="354147" y="414351"/>
                    <a:pt x="366395" y="413974"/>
                  </a:cubicBezTo>
                  <a:cubicBezTo>
                    <a:pt x="361496" y="427164"/>
                    <a:pt x="363945" y="443274"/>
                    <a:pt x="374403" y="455522"/>
                  </a:cubicBezTo>
                  <a:cubicBezTo>
                    <a:pt x="384861" y="467958"/>
                    <a:pt x="400217" y="472952"/>
                    <a:pt x="414067" y="470219"/>
                  </a:cubicBezTo>
                  <a:cubicBezTo>
                    <a:pt x="415762" y="474742"/>
                    <a:pt x="418118" y="478981"/>
                    <a:pt x="421510" y="482844"/>
                  </a:cubicBezTo>
                  <a:lnTo>
                    <a:pt x="421604" y="482938"/>
                  </a:lnTo>
                  <a:cubicBezTo>
                    <a:pt x="416611" y="496222"/>
                    <a:pt x="419060" y="512238"/>
                    <a:pt x="429518" y="524581"/>
                  </a:cubicBezTo>
                  <a:cubicBezTo>
                    <a:pt x="438468" y="535132"/>
                    <a:pt x="451187" y="540408"/>
                    <a:pt x="463435" y="540031"/>
                  </a:cubicBezTo>
                  <a:cubicBezTo>
                    <a:pt x="458441" y="553221"/>
                    <a:pt x="460891" y="569332"/>
                    <a:pt x="471348" y="581580"/>
                  </a:cubicBezTo>
                  <a:cubicBezTo>
                    <a:pt x="481806" y="594016"/>
                    <a:pt x="497163" y="599009"/>
                    <a:pt x="511012" y="596277"/>
                  </a:cubicBezTo>
                  <a:cubicBezTo>
                    <a:pt x="512802" y="600705"/>
                    <a:pt x="515157" y="605039"/>
                    <a:pt x="518455" y="608901"/>
                  </a:cubicBezTo>
                  <a:lnTo>
                    <a:pt x="518549" y="608996"/>
                  </a:lnTo>
                  <a:cubicBezTo>
                    <a:pt x="513650" y="622280"/>
                    <a:pt x="516100" y="638296"/>
                    <a:pt x="526463" y="650638"/>
                  </a:cubicBezTo>
                  <a:cubicBezTo>
                    <a:pt x="535508" y="661284"/>
                    <a:pt x="548132" y="666466"/>
                    <a:pt x="560380" y="666089"/>
                  </a:cubicBezTo>
                  <a:cubicBezTo>
                    <a:pt x="555386" y="679279"/>
                    <a:pt x="557930" y="695295"/>
                    <a:pt x="568294" y="707731"/>
                  </a:cubicBezTo>
                  <a:cubicBezTo>
                    <a:pt x="578751" y="719979"/>
                    <a:pt x="594202" y="725067"/>
                    <a:pt x="607957" y="722429"/>
                  </a:cubicBezTo>
                  <a:cubicBezTo>
                    <a:pt x="609748" y="726857"/>
                    <a:pt x="612103" y="731096"/>
                    <a:pt x="615400" y="734959"/>
                  </a:cubicBezTo>
                  <a:lnTo>
                    <a:pt x="615494" y="735053"/>
                  </a:lnTo>
                  <a:cubicBezTo>
                    <a:pt x="610501" y="748337"/>
                    <a:pt x="613045" y="764354"/>
                    <a:pt x="623408" y="776696"/>
                  </a:cubicBezTo>
                  <a:cubicBezTo>
                    <a:pt x="632359" y="787342"/>
                    <a:pt x="645078" y="792523"/>
                    <a:pt x="657325" y="792147"/>
                  </a:cubicBezTo>
                  <a:cubicBezTo>
                    <a:pt x="652426" y="805431"/>
                    <a:pt x="654875" y="821447"/>
                    <a:pt x="665239" y="833789"/>
                  </a:cubicBezTo>
                  <a:cubicBezTo>
                    <a:pt x="675697" y="846037"/>
                    <a:pt x="691053" y="851218"/>
                    <a:pt x="704903" y="848486"/>
                  </a:cubicBezTo>
                  <a:cubicBezTo>
                    <a:pt x="706599" y="852820"/>
                    <a:pt x="708954" y="857248"/>
                    <a:pt x="712251" y="861016"/>
                  </a:cubicBezTo>
                  <a:cubicBezTo>
                    <a:pt x="712346" y="861111"/>
                    <a:pt x="712346" y="861111"/>
                    <a:pt x="712346" y="861111"/>
                  </a:cubicBezTo>
                  <a:cubicBezTo>
                    <a:pt x="707447" y="874301"/>
                    <a:pt x="709802" y="890411"/>
                    <a:pt x="720259" y="902753"/>
                  </a:cubicBezTo>
                  <a:cubicBezTo>
                    <a:pt x="729210" y="913305"/>
                    <a:pt x="741929" y="918581"/>
                    <a:pt x="754082" y="918204"/>
                  </a:cubicBezTo>
                  <a:cubicBezTo>
                    <a:pt x="749183" y="931488"/>
                    <a:pt x="751633" y="947505"/>
                    <a:pt x="761996" y="959847"/>
                  </a:cubicBezTo>
                  <a:cubicBezTo>
                    <a:pt x="772454" y="972189"/>
                    <a:pt x="787904" y="977182"/>
                    <a:pt x="801660" y="974544"/>
                  </a:cubicBezTo>
                  <a:cubicBezTo>
                    <a:pt x="803450" y="978972"/>
                    <a:pt x="805805" y="983211"/>
                    <a:pt x="809102" y="987074"/>
                  </a:cubicBezTo>
                  <a:lnTo>
                    <a:pt x="809197" y="987168"/>
                  </a:lnTo>
                  <a:cubicBezTo>
                    <a:pt x="804203" y="1000453"/>
                    <a:pt x="806747" y="1016468"/>
                    <a:pt x="817111" y="1028810"/>
                  </a:cubicBezTo>
                  <a:cubicBezTo>
                    <a:pt x="826061" y="1039457"/>
                    <a:pt x="838780" y="1044639"/>
                    <a:pt x="851027" y="1044262"/>
                  </a:cubicBezTo>
                  <a:cubicBezTo>
                    <a:pt x="846034" y="1057452"/>
                    <a:pt x="848484" y="1073562"/>
                    <a:pt x="858941" y="1085810"/>
                  </a:cubicBezTo>
                  <a:cubicBezTo>
                    <a:pt x="869399" y="1098246"/>
                    <a:pt x="884850" y="1103239"/>
                    <a:pt x="898605" y="1100507"/>
                  </a:cubicBezTo>
                  <a:cubicBezTo>
                    <a:pt x="900395" y="1104935"/>
                    <a:pt x="902656" y="1109269"/>
                    <a:pt x="905954" y="1113132"/>
                  </a:cubicBezTo>
                  <a:lnTo>
                    <a:pt x="906048" y="1113226"/>
                  </a:lnTo>
                  <a:cubicBezTo>
                    <a:pt x="901149" y="1126416"/>
                    <a:pt x="903598" y="1142526"/>
                    <a:pt x="913962" y="1154868"/>
                  </a:cubicBezTo>
                  <a:cubicBezTo>
                    <a:pt x="923006" y="1165514"/>
                    <a:pt x="935631" y="1170696"/>
                    <a:pt x="947878" y="1170319"/>
                  </a:cubicBezTo>
                  <a:cubicBezTo>
                    <a:pt x="942885" y="1183509"/>
                    <a:pt x="945335" y="1199619"/>
                    <a:pt x="955792" y="1211961"/>
                  </a:cubicBezTo>
                  <a:cubicBezTo>
                    <a:pt x="966250" y="1224210"/>
                    <a:pt x="981607" y="1229391"/>
                    <a:pt x="995456" y="1226659"/>
                  </a:cubicBezTo>
                  <a:cubicBezTo>
                    <a:pt x="997246" y="1231087"/>
                    <a:pt x="999602" y="1235327"/>
                    <a:pt x="1002899" y="1239189"/>
                  </a:cubicBezTo>
                  <a:cubicBezTo>
                    <a:pt x="1002899" y="1239189"/>
                    <a:pt x="1002993" y="1239283"/>
                    <a:pt x="1002993" y="1239283"/>
                  </a:cubicBezTo>
                  <a:cubicBezTo>
                    <a:pt x="998000" y="1252567"/>
                    <a:pt x="1000449" y="1268584"/>
                    <a:pt x="1010813" y="1280926"/>
                  </a:cubicBezTo>
                  <a:cubicBezTo>
                    <a:pt x="1019857" y="1291572"/>
                    <a:pt x="1032482" y="1296753"/>
                    <a:pt x="1044730" y="1296377"/>
                  </a:cubicBezTo>
                  <a:cubicBezTo>
                    <a:pt x="1039737" y="1309661"/>
                    <a:pt x="1042280" y="1325677"/>
                    <a:pt x="1052644" y="1338019"/>
                  </a:cubicBezTo>
                  <a:cubicBezTo>
                    <a:pt x="1064608" y="1352151"/>
                    <a:pt x="1083074" y="1356767"/>
                    <a:pt x="1098337" y="1351020"/>
                  </a:cubicBezTo>
                  <a:cubicBezTo>
                    <a:pt x="1098996" y="1356014"/>
                    <a:pt x="1100598" y="1360913"/>
                    <a:pt x="1103142" y="1365623"/>
                  </a:cubicBezTo>
                  <a:cubicBezTo>
                    <a:pt x="1096641" y="1371088"/>
                    <a:pt x="1090140" y="1375610"/>
                    <a:pt x="1083640" y="1379285"/>
                  </a:cubicBezTo>
                  <a:cubicBezTo>
                    <a:pt x="1083451" y="1379473"/>
                    <a:pt x="1083263" y="1379473"/>
                    <a:pt x="1083074" y="1379662"/>
                  </a:cubicBezTo>
                  <a:cubicBezTo>
                    <a:pt x="1083074" y="1379662"/>
                    <a:pt x="1083074" y="1379662"/>
                    <a:pt x="1082980" y="1379567"/>
                  </a:cubicBezTo>
                  <a:cubicBezTo>
                    <a:pt x="1077516" y="1373067"/>
                    <a:pt x="1074124" y="1365530"/>
                    <a:pt x="1072994" y="1357804"/>
                  </a:cubicBezTo>
                  <a:cubicBezTo>
                    <a:pt x="1072899" y="1357616"/>
                    <a:pt x="1072899" y="1357521"/>
                    <a:pt x="1072899" y="1357333"/>
                  </a:cubicBezTo>
                  <a:cubicBezTo>
                    <a:pt x="1067718" y="1359311"/>
                    <a:pt x="1061971" y="1360065"/>
                    <a:pt x="1056412" y="1359594"/>
                  </a:cubicBezTo>
                  <a:cubicBezTo>
                    <a:pt x="1055752" y="1359594"/>
                    <a:pt x="1054999" y="1359500"/>
                    <a:pt x="1054339" y="1359406"/>
                  </a:cubicBezTo>
                  <a:cubicBezTo>
                    <a:pt x="1052361" y="1359123"/>
                    <a:pt x="1050288" y="1358746"/>
                    <a:pt x="1048404" y="1358086"/>
                  </a:cubicBezTo>
                  <a:cubicBezTo>
                    <a:pt x="1040490" y="1355920"/>
                    <a:pt x="1033142" y="1351209"/>
                    <a:pt x="1027206" y="1344332"/>
                  </a:cubicBezTo>
                  <a:cubicBezTo>
                    <a:pt x="1016749" y="1331990"/>
                    <a:pt x="1014205" y="1316068"/>
                    <a:pt x="1019198" y="1302878"/>
                  </a:cubicBezTo>
                  <a:cubicBezTo>
                    <a:pt x="1019292" y="1302783"/>
                    <a:pt x="1019198" y="1302783"/>
                    <a:pt x="1019292" y="1302689"/>
                  </a:cubicBezTo>
                  <a:cubicBezTo>
                    <a:pt x="1017879" y="1302689"/>
                    <a:pt x="1016560" y="1302689"/>
                    <a:pt x="1015146" y="1302595"/>
                  </a:cubicBezTo>
                  <a:cubicBezTo>
                    <a:pt x="1014016" y="1302501"/>
                    <a:pt x="1012791" y="1302312"/>
                    <a:pt x="1011661" y="1302124"/>
                  </a:cubicBezTo>
                  <a:cubicBezTo>
                    <a:pt x="1001957" y="1300617"/>
                    <a:pt x="992441" y="1295623"/>
                    <a:pt x="985375" y="1287144"/>
                  </a:cubicBezTo>
                  <a:cubicBezTo>
                    <a:pt x="974918" y="1274896"/>
                    <a:pt x="972468" y="1258786"/>
                    <a:pt x="977461" y="1245501"/>
                  </a:cubicBezTo>
                  <a:lnTo>
                    <a:pt x="977367" y="1245408"/>
                  </a:lnTo>
                  <a:cubicBezTo>
                    <a:pt x="974070" y="1241545"/>
                    <a:pt x="971714" y="1237399"/>
                    <a:pt x="970019" y="1233066"/>
                  </a:cubicBezTo>
                  <a:cubicBezTo>
                    <a:pt x="969924" y="1232971"/>
                    <a:pt x="969924" y="1232877"/>
                    <a:pt x="969924" y="1232877"/>
                  </a:cubicBezTo>
                  <a:cubicBezTo>
                    <a:pt x="966815" y="1233442"/>
                    <a:pt x="963518" y="1233631"/>
                    <a:pt x="960315" y="1233537"/>
                  </a:cubicBezTo>
                  <a:cubicBezTo>
                    <a:pt x="958713" y="1233442"/>
                    <a:pt x="957111" y="1233254"/>
                    <a:pt x="955510" y="1232877"/>
                  </a:cubicBezTo>
                  <a:cubicBezTo>
                    <a:pt x="954567" y="1232688"/>
                    <a:pt x="953531" y="1232500"/>
                    <a:pt x="952589" y="1232217"/>
                  </a:cubicBezTo>
                  <a:cubicBezTo>
                    <a:pt x="944298" y="1230145"/>
                    <a:pt x="936384" y="1225434"/>
                    <a:pt x="930261" y="1218180"/>
                  </a:cubicBezTo>
                  <a:cubicBezTo>
                    <a:pt x="919897" y="1205838"/>
                    <a:pt x="917447" y="1189916"/>
                    <a:pt x="922347" y="1176631"/>
                  </a:cubicBezTo>
                  <a:lnTo>
                    <a:pt x="922441" y="1176538"/>
                  </a:lnTo>
                  <a:cubicBezTo>
                    <a:pt x="921781" y="1176538"/>
                    <a:pt x="921122" y="1176538"/>
                    <a:pt x="920462" y="1176538"/>
                  </a:cubicBezTo>
                  <a:cubicBezTo>
                    <a:pt x="919803" y="1176538"/>
                    <a:pt x="919144" y="1176538"/>
                    <a:pt x="918484" y="1176538"/>
                  </a:cubicBezTo>
                  <a:cubicBezTo>
                    <a:pt x="917353" y="1176443"/>
                    <a:pt x="916223" y="1176255"/>
                    <a:pt x="915186" y="1176160"/>
                  </a:cubicBezTo>
                  <a:cubicBezTo>
                    <a:pt x="914056" y="1175972"/>
                    <a:pt x="913020" y="1175784"/>
                    <a:pt x="911983" y="1175501"/>
                  </a:cubicBezTo>
                  <a:cubicBezTo>
                    <a:pt x="911041" y="1175313"/>
                    <a:pt x="910193" y="1175030"/>
                    <a:pt x="909251" y="1174748"/>
                  </a:cubicBezTo>
                  <a:cubicBezTo>
                    <a:pt x="901526" y="1172486"/>
                    <a:pt x="894271" y="1167964"/>
                    <a:pt x="888618" y="1161181"/>
                  </a:cubicBezTo>
                  <a:cubicBezTo>
                    <a:pt x="878161" y="1148745"/>
                    <a:pt x="875805" y="1132822"/>
                    <a:pt x="880704" y="1119538"/>
                  </a:cubicBezTo>
                  <a:lnTo>
                    <a:pt x="880610" y="1119444"/>
                  </a:lnTo>
                  <a:cubicBezTo>
                    <a:pt x="877407" y="1115581"/>
                    <a:pt x="875052" y="1111436"/>
                    <a:pt x="873356" y="1107008"/>
                  </a:cubicBezTo>
                  <a:cubicBezTo>
                    <a:pt x="873262" y="1106914"/>
                    <a:pt x="873262" y="1106819"/>
                    <a:pt x="873262" y="1106819"/>
                  </a:cubicBezTo>
                  <a:cubicBezTo>
                    <a:pt x="870058" y="1107479"/>
                    <a:pt x="866855" y="1107573"/>
                    <a:pt x="863652" y="1107479"/>
                  </a:cubicBezTo>
                  <a:cubicBezTo>
                    <a:pt x="862050" y="1107385"/>
                    <a:pt x="860449" y="1107196"/>
                    <a:pt x="858847" y="1106819"/>
                  </a:cubicBezTo>
                  <a:cubicBezTo>
                    <a:pt x="849520" y="1105218"/>
                    <a:pt x="840381" y="1100224"/>
                    <a:pt x="833598" y="1092122"/>
                  </a:cubicBezTo>
                  <a:cubicBezTo>
                    <a:pt x="823234" y="1079875"/>
                    <a:pt x="820785" y="1063858"/>
                    <a:pt x="825590" y="1050668"/>
                  </a:cubicBezTo>
                  <a:cubicBezTo>
                    <a:pt x="825684" y="1050574"/>
                    <a:pt x="825590" y="1050574"/>
                    <a:pt x="825684" y="1050480"/>
                  </a:cubicBezTo>
                  <a:cubicBezTo>
                    <a:pt x="824365" y="1050480"/>
                    <a:pt x="822952" y="1050480"/>
                    <a:pt x="821539" y="1050386"/>
                  </a:cubicBezTo>
                  <a:cubicBezTo>
                    <a:pt x="820408" y="1050291"/>
                    <a:pt x="819183" y="1050103"/>
                    <a:pt x="818053" y="1049915"/>
                  </a:cubicBezTo>
                  <a:cubicBezTo>
                    <a:pt x="808349" y="1048407"/>
                    <a:pt x="798927" y="1043414"/>
                    <a:pt x="791767" y="1035029"/>
                  </a:cubicBezTo>
                  <a:cubicBezTo>
                    <a:pt x="781310" y="1022687"/>
                    <a:pt x="778860" y="1006671"/>
                    <a:pt x="783853" y="993387"/>
                  </a:cubicBezTo>
                  <a:cubicBezTo>
                    <a:pt x="783759" y="993292"/>
                    <a:pt x="783759" y="993292"/>
                    <a:pt x="783759" y="993292"/>
                  </a:cubicBezTo>
                  <a:cubicBezTo>
                    <a:pt x="780556" y="989524"/>
                    <a:pt x="778106" y="985284"/>
                    <a:pt x="776505" y="980950"/>
                  </a:cubicBezTo>
                  <a:cubicBezTo>
                    <a:pt x="776411" y="980856"/>
                    <a:pt x="776411" y="980762"/>
                    <a:pt x="776411" y="980762"/>
                  </a:cubicBezTo>
                  <a:cubicBezTo>
                    <a:pt x="772454" y="981516"/>
                    <a:pt x="768402" y="981704"/>
                    <a:pt x="764351" y="981138"/>
                  </a:cubicBezTo>
                  <a:cubicBezTo>
                    <a:pt x="763127" y="981045"/>
                    <a:pt x="761713" y="980856"/>
                    <a:pt x="760489" y="980479"/>
                  </a:cubicBezTo>
                  <a:cubicBezTo>
                    <a:pt x="759546" y="980291"/>
                    <a:pt x="758699" y="980008"/>
                    <a:pt x="757662" y="979726"/>
                  </a:cubicBezTo>
                  <a:cubicBezTo>
                    <a:pt x="749842" y="977465"/>
                    <a:pt x="742494" y="972942"/>
                    <a:pt x="736653" y="966065"/>
                  </a:cubicBezTo>
                  <a:cubicBezTo>
                    <a:pt x="726383" y="953723"/>
                    <a:pt x="723840" y="937801"/>
                    <a:pt x="728645" y="924610"/>
                  </a:cubicBezTo>
                  <a:cubicBezTo>
                    <a:pt x="728739" y="924517"/>
                    <a:pt x="728645" y="924517"/>
                    <a:pt x="728739" y="924422"/>
                  </a:cubicBezTo>
                  <a:cubicBezTo>
                    <a:pt x="727325" y="924422"/>
                    <a:pt x="726007" y="924422"/>
                    <a:pt x="724593" y="924328"/>
                  </a:cubicBezTo>
                  <a:cubicBezTo>
                    <a:pt x="723463" y="924234"/>
                    <a:pt x="722238" y="924045"/>
                    <a:pt x="721107" y="923857"/>
                  </a:cubicBezTo>
                  <a:cubicBezTo>
                    <a:pt x="711403" y="922349"/>
                    <a:pt x="701888" y="917356"/>
                    <a:pt x="694822" y="908877"/>
                  </a:cubicBezTo>
                  <a:cubicBezTo>
                    <a:pt x="684364" y="896629"/>
                    <a:pt x="682009" y="880519"/>
                    <a:pt x="686908" y="867235"/>
                  </a:cubicBezTo>
                  <a:lnTo>
                    <a:pt x="686814" y="867140"/>
                  </a:lnTo>
                  <a:cubicBezTo>
                    <a:pt x="683611" y="863278"/>
                    <a:pt x="681255" y="859133"/>
                    <a:pt x="679559" y="854799"/>
                  </a:cubicBezTo>
                  <a:cubicBezTo>
                    <a:pt x="679465" y="854704"/>
                    <a:pt x="679465" y="854610"/>
                    <a:pt x="679465" y="854610"/>
                  </a:cubicBezTo>
                  <a:cubicBezTo>
                    <a:pt x="676262" y="855175"/>
                    <a:pt x="673059" y="855458"/>
                    <a:pt x="669855" y="855269"/>
                  </a:cubicBezTo>
                  <a:cubicBezTo>
                    <a:pt x="668442" y="855175"/>
                    <a:pt x="667123" y="854987"/>
                    <a:pt x="665899" y="854799"/>
                  </a:cubicBezTo>
                  <a:cubicBezTo>
                    <a:pt x="656195" y="853291"/>
                    <a:pt x="646868" y="848298"/>
                    <a:pt x="639802" y="839913"/>
                  </a:cubicBezTo>
                  <a:cubicBezTo>
                    <a:pt x="629344" y="827665"/>
                    <a:pt x="626894" y="811554"/>
                    <a:pt x="631793" y="798459"/>
                  </a:cubicBezTo>
                  <a:cubicBezTo>
                    <a:pt x="631887" y="798365"/>
                    <a:pt x="631793" y="798365"/>
                    <a:pt x="631887" y="798270"/>
                  </a:cubicBezTo>
                  <a:cubicBezTo>
                    <a:pt x="630474" y="798270"/>
                    <a:pt x="629155" y="798270"/>
                    <a:pt x="627742" y="798176"/>
                  </a:cubicBezTo>
                  <a:cubicBezTo>
                    <a:pt x="626612" y="798082"/>
                    <a:pt x="625387" y="797894"/>
                    <a:pt x="624256" y="797705"/>
                  </a:cubicBezTo>
                  <a:cubicBezTo>
                    <a:pt x="614552" y="796198"/>
                    <a:pt x="605037" y="791204"/>
                    <a:pt x="597971" y="782725"/>
                  </a:cubicBezTo>
                  <a:cubicBezTo>
                    <a:pt x="587513" y="770383"/>
                    <a:pt x="585063" y="754367"/>
                    <a:pt x="590057" y="741083"/>
                  </a:cubicBezTo>
                  <a:lnTo>
                    <a:pt x="589963" y="740989"/>
                  </a:lnTo>
                  <a:cubicBezTo>
                    <a:pt x="586760" y="737220"/>
                    <a:pt x="584404" y="733075"/>
                    <a:pt x="582708" y="728741"/>
                  </a:cubicBezTo>
                  <a:cubicBezTo>
                    <a:pt x="582708" y="728647"/>
                    <a:pt x="582614" y="728553"/>
                    <a:pt x="582614" y="728364"/>
                  </a:cubicBezTo>
                  <a:cubicBezTo>
                    <a:pt x="578657" y="729118"/>
                    <a:pt x="574606" y="729306"/>
                    <a:pt x="570743" y="728835"/>
                  </a:cubicBezTo>
                  <a:cubicBezTo>
                    <a:pt x="570272" y="728741"/>
                    <a:pt x="569707" y="728647"/>
                    <a:pt x="569236" y="728553"/>
                  </a:cubicBezTo>
                  <a:cubicBezTo>
                    <a:pt x="568482" y="728458"/>
                    <a:pt x="567540" y="728270"/>
                    <a:pt x="566880" y="728176"/>
                  </a:cubicBezTo>
                  <a:cubicBezTo>
                    <a:pt x="565938" y="727987"/>
                    <a:pt x="564996" y="727799"/>
                    <a:pt x="564054" y="727422"/>
                  </a:cubicBezTo>
                  <a:cubicBezTo>
                    <a:pt x="556234" y="725255"/>
                    <a:pt x="548792" y="720639"/>
                    <a:pt x="542950" y="713761"/>
                  </a:cubicBezTo>
                  <a:cubicBezTo>
                    <a:pt x="532587" y="701419"/>
                    <a:pt x="530137" y="685309"/>
                    <a:pt x="535036" y="672213"/>
                  </a:cubicBezTo>
                  <a:cubicBezTo>
                    <a:pt x="533812" y="672213"/>
                    <a:pt x="532493" y="672213"/>
                    <a:pt x="531174" y="672119"/>
                  </a:cubicBezTo>
                  <a:cubicBezTo>
                    <a:pt x="530043" y="672025"/>
                    <a:pt x="528913" y="671930"/>
                    <a:pt x="527782" y="671648"/>
                  </a:cubicBezTo>
                  <a:cubicBezTo>
                    <a:pt x="526746" y="671553"/>
                    <a:pt x="525709" y="671365"/>
                    <a:pt x="524767" y="671082"/>
                  </a:cubicBezTo>
                  <a:cubicBezTo>
                    <a:pt x="516005" y="669198"/>
                    <a:pt x="507620" y="664299"/>
                    <a:pt x="501120" y="656762"/>
                  </a:cubicBezTo>
                  <a:cubicBezTo>
                    <a:pt x="490662" y="644326"/>
                    <a:pt x="488307" y="628309"/>
                    <a:pt x="493206" y="615025"/>
                  </a:cubicBezTo>
                  <a:cubicBezTo>
                    <a:pt x="493112" y="615025"/>
                    <a:pt x="493112" y="615025"/>
                    <a:pt x="493017" y="614931"/>
                  </a:cubicBezTo>
                  <a:cubicBezTo>
                    <a:pt x="489814" y="611162"/>
                    <a:pt x="487459" y="606923"/>
                    <a:pt x="485763" y="602589"/>
                  </a:cubicBezTo>
                  <a:cubicBezTo>
                    <a:pt x="485669" y="602495"/>
                    <a:pt x="485669" y="602401"/>
                    <a:pt x="485669" y="602401"/>
                  </a:cubicBezTo>
                  <a:cubicBezTo>
                    <a:pt x="482465" y="602966"/>
                    <a:pt x="479262" y="603249"/>
                    <a:pt x="476059" y="603060"/>
                  </a:cubicBezTo>
                  <a:cubicBezTo>
                    <a:pt x="474646" y="602966"/>
                    <a:pt x="473232" y="602778"/>
                    <a:pt x="471819" y="602495"/>
                  </a:cubicBezTo>
                  <a:cubicBezTo>
                    <a:pt x="470783" y="602307"/>
                    <a:pt x="469652" y="602118"/>
                    <a:pt x="468710" y="601835"/>
                  </a:cubicBezTo>
                  <a:cubicBezTo>
                    <a:pt x="460325" y="599857"/>
                    <a:pt x="452223" y="595052"/>
                    <a:pt x="445911" y="587609"/>
                  </a:cubicBezTo>
                  <a:cubicBezTo>
                    <a:pt x="435547" y="575361"/>
                    <a:pt x="433098" y="559345"/>
                    <a:pt x="437903" y="546155"/>
                  </a:cubicBezTo>
                  <a:cubicBezTo>
                    <a:pt x="437997" y="546061"/>
                    <a:pt x="437903" y="546061"/>
                    <a:pt x="437997" y="545967"/>
                  </a:cubicBezTo>
                  <a:cubicBezTo>
                    <a:pt x="436678" y="545967"/>
                    <a:pt x="435265" y="545967"/>
                    <a:pt x="433851" y="545873"/>
                  </a:cubicBezTo>
                  <a:cubicBezTo>
                    <a:pt x="432721" y="545779"/>
                    <a:pt x="431496" y="545590"/>
                    <a:pt x="430366" y="545402"/>
                  </a:cubicBezTo>
                  <a:cubicBezTo>
                    <a:pt x="420662" y="543894"/>
                    <a:pt x="411240" y="538901"/>
                    <a:pt x="404174" y="530516"/>
                  </a:cubicBezTo>
                  <a:cubicBezTo>
                    <a:pt x="393717" y="518174"/>
                    <a:pt x="391267" y="502063"/>
                    <a:pt x="396261" y="488874"/>
                  </a:cubicBezTo>
                  <a:cubicBezTo>
                    <a:pt x="396166" y="488779"/>
                    <a:pt x="396166" y="488779"/>
                    <a:pt x="396166" y="488779"/>
                  </a:cubicBezTo>
                  <a:cubicBezTo>
                    <a:pt x="392963" y="484917"/>
                    <a:pt x="390608" y="480771"/>
                    <a:pt x="388912" y="476437"/>
                  </a:cubicBezTo>
                  <a:cubicBezTo>
                    <a:pt x="388818" y="476343"/>
                    <a:pt x="388818" y="476249"/>
                    <a:pt x="388818" y="476249"/>
                  </a:cubicBezTo>
                  <a:cubicBezTo>
                    <a:pt x="386933" y="476626"/>
                    <a:pt x="384861" y="476908"/>
                    <a:pt x="382882" y="476908"/>
                  </a:cubicBezTo>
                  <a:cubicBezTo>
                    <a:pt x="380809" y="476908"/>
                    <a:pt x="378925" y="476814"/>
                    <a:pt x="376758" y="476626"/>
                  </a:cubicBezTo>
                  <a:cubicBezTo>
                    <a:pt x="376287" y="476626"/>
                    <a:pt x="375816" y="476532"/>
                    <a:pt x="375345" y="476437"/>
                  </a:cubicBezTo>
                  <a:cubicBezTo>
                    <a:pt x="373367" y="476155"/>
                    <a:pt x="371482" y="475778"/>
                    <a:pt x="369598" y="475119"/>
                  </a:cubicBezTo>
                  <a:cubicBezTo>
                    <a:pt x="361873" y="472857"/>
                    <a:pt x="354712" y="468335"/>
                    <a:pt x="348965" y="461552"/>
                  </a:cubicBezTo>
                  <a:cubicBezTo>
                    <a:pt x="338602" y="449210"/>
                    <a:pt x="336058" y="433193"/>
                    <a:pt x="341051" y="420004"/>
                  </a:cubicBezTo>
                  <a:cubicBezTo>
                    <a:pt x="341146" y="419909"/>
                    <a:pt x="341051" y="419909"/>
                    <a:pt x="341051" y="419815"/>
                  </a:cubicBezTo>
                  <a:cubicBezTo>
                    <a:pt x="339638" y="419815"/>
                    <a:pt x="338319" y="419815"/>
                    <a:pt x="337000" y="419721"/>
                  </a:cubicBezTo>
                  <a:cubicBezTo>
                    <a:pt x="335870" y="419627"/>
                    <a:pt x="334645" y="419438"/>
                    <a:pt x="333515" y="419250"/>
                  </a:cubicBezTo>
                  <a:cubicBezTo>
                    <a:pt x="323716" y="417837"/>
                    <a:pt x="314295" y="412749"/>
                    <a:pt x="307229" y="404270"/>
                  </a:cubicBezTo>
                  <a:cubicBezTo>
                    <a:pt x="296771" y="392022"/>
                    <a:pt x="294322" y="375912"/>
                    <a:pt x="299315" y="362628"/>
                  </a:cubicBezTo>
                  <a:cubicBezTo>
                    <a:pt x="299315" y="362628"/>
                    <a:pt x="299221" y="362533"/>
                    <a:pt x="299221" y="362628"/>
                  </a:cubicBezTo>
                  <a:cubicBezTo>
                    <a:pt x="296112" y="358765"/>
                    <a:pt x="293757" y="354619"/>
                    <a:pt x="291966" y="350380"/>
                  </a:cubicBezTo>
                  <a:cubicBezTo>
                    <a:pt x="291966" y="350286"/>
                    <a:pt x="291872" y="350191"/>
                    <a:pt x="291872" y="350003"/>
                  </a:cubicBezTo>
                  <a:cubicBezTo>
                    <a:pt x="288763" y="350662"/>
                    <a:pt x="285466" y="350851"/>
                    <a:pt x="282263" y="350662"/>
                  </a:cubicBezTo>
                  <a:cubicBezTo>
                    <a:pt x="281320" y="350568"/>
                    <a:pt x="280378" y="350474"/>
                    <a:pt x="279530" y="350380"/>
                  </a:cubicBezTo>
                  <a:cubicBezTo>
                    <a:pt x="278400" y="350191"/>
                    <a:pt x="277364" y="350097"/>
                    <a:pt x="276233" y="349814"/>
                  </a:cubicBezTo>
                  <a:cubicBezTo>
                    <a:pt x="267283" y="348024"/>
                    <a:pt x="258804" y="343125"/>
                    <a:pt x="252209" y="335400"/>
                  </a:cubicBezTo>
                  <a:cubicBezTo>
                    <a:pt x="241751" y="323058"/>
                    <a:pt x="239301" y="307042"/>
                    <a:pt x="244200" y="293852"/>
                  </a:cubicBezTo>
                  <a:lnTo>
                    <a:pt x="244295" y="293758"/>
                  </a:lnTo>
                  <a:cubicBezTo>
                    <a:pt x="243635" y="293758"/>
                    <a:pt x="242882" y="293758"/>
                    <a:pt x="242316" y="293758"/>
                  </a:cubicBezTo>
                  <a:cubicBezTo>
                    <a:pt x="241657" y="293758"/>
                    <a:pt x="240997" y="293758"/>
                    <a:pt x="240338" y="293758"/>
                  </a:cubicBezTo>
                  <a:cubicBezTo>
                    <a:pt x="239207" y="293663"/>
                    <a:pt x="238077" y="293475"/>
                    <a:pt x="237040" y="293381"/>
                  </a:cubicBezTo>
                  <a:cubicBezTo>
                    <a:pt x="235910" y="293192"/>
                    <a:pt x="234968" y="293004"/>
                    <a:pt x="233837" y="292721"/>
                  </a:cubicBezTo>
                  <a:cubicBezTo>
                    <a:pt x="232895" y="292533"/>
                    <a:pt x="232047" y="292250"/>
                    <a:pt x="231105" y="291968"/>
                  </a:cubicBezTo>
                  <a:cubicBezTo>
                    <a:pt x="223379" y="289706"/>
                    <a:pt x="216219" y="285184"/>
                    <a:pt x="210472" y="278401"/>
                  </a:cubicBezTo>
                  <a:cubicBezTo>
                    <a:pt x="200014" y="266153"/>
                    <a:pt x="197659" y="250043"/>
                    <a:pt x="202558" y="236758"/>
                  </a:cubicBezTo>
                  <a:lnTo>
                    <a:pt x="202464" y="236664"/>
                  </a:lnTo>
                  <a:cubicBezTo>
                    <a:pt x="199261" y="232896"/>
                    <a:pt x="196905" y="228750"/>
                    <a:pt x="195210" y="224416"/>
                  </a:cubicBezTo>
                  <a:cubicBezTo>
                    <a:pt x="195210" y="224322"/>
                    <a:pt x="195115" y="224228"/>
                    <a:pt x="195115" y="224040"/>
                  </a:cubicBezTo>
                  <a:cubicBezTo>
                    <a:pt x="191253" y="224793"/>
                    <a:pt x="187201" y="224887"/>
                    <a:pt x="183244" y="224511"/>
                  </a:cubicBezTo>
                  <a:cubicBezTo>
                    <a:pt x="182773" y="224511"/>
                    <a:pt x="182208" y="224416"/>
                    <a:pt x="181737" y="224228"/>
                  </a:cubicBezTo>
                  <a:cubicBezTo>
                    <a:pt x="180889" y="224134"/>
                    <a:pt x="180041" y="223945"/>
                    <a:pt x="179288" y="223757"/>
                  </a:cubicBezTo>
                  <a:cubicBezTo>
                    <a:pt x="178345" y="223569"/>
                    <a:pt x="177498" y="223286"/>
                    <a:pt x="176461" y="223003"/>
                  </a:cubicBezTo>
                  <a:cubicBezTo>
                    <a:pt x="168641" y="220742"/>
                    <a:pt x="161199" y="216220"/>
                    <a:pt x="155452" y="209248"/>
                  </a:cubicBezTo>
                  <a:cubicBezTo>
                    <a:pt x="144994" y="197000"/>
                    <a:pt x="142544" y="180984"/>
                    <a:pt x="147538" y="167700"/>
                  </a:cubicBezTo>
                  <a:lnTo>
                    <a:pt x="147632" y="167606"/>
                  </a:lnTo>
                  <a:cubicBezTo>
                    <a:pt x="146313" y="167700"/>
                    <a:pt x="144994" y="167606"/>
                    <a:pt x="143675" y="167511"/>
                  </a:cubicBezTo>
                  <a:cubicBezTo>
                    <a:pt x="142544" y="167417"/>
                    <a:pt x="141508" y="167323"/>
                    <a:pt x="140378" y="167135"/>
                  </a:cubicBezTo>
                  <a:cubicBezTo>
                    <a:pt x="138399" y="166852"/>
                    <a:pt x="136515" y="166381"/>
                    <a:pt x="134630" y="165816"/>
                  </a:cubicBezTo>
                  <a:cubicBezTo>
                    <a:pt x="126905" y="163555"/>
                    <a:pt x="119557" y="159032"/>
                    <a:pt x="113809" y="152155"/>
                  </a:cubicBezTo>
                  <a:cubicBezTo>
                    <a:pt x="103352" y="139813"/>
                    <a:pt x="100902" y="123797"/>
                    <a:pt x="105895" y="110512"/>
                  </a:cubicBezTo>
                  <a:cubicBezTo>
                    <a:pt x="105801" y="110418"/>
                    <a:pt x="105801" y="110418"/>
                    <a:pt x="105801" y="110418"/>
                  </a:cubicBezTo>
                  <a:cubicBezTo>
                    <a:pt x="102598" y="106650"/>
                    <a:pt x="100243" y="102410"/>
                    <a:pt x="98453" y="98076"/>
                  </a:cubicBezTo>
                  <a:cubicBezTo>
                    <a:pt x="98359" y="97982"/>
                    <a:pt x="98453" y="97982"/>
                    <a:pt x="98359" y="97888"/>
                  </a:cubicBezTo>
                  <a:cubicBezTo>
                    <a:pt x="96851" y="98171"/>
                    <a:pt x="95249" y="98359"/>
                    <a:pt x="93648" y="98547"/>
                  </a:cubicBezTo>
                  <a:cubicBezTo>
                    <a:pt x="91952" y="98641"/>
                    <a:pt x="90444" y="98641"/>
                    <a:pt x="88749" y="98641"/>
                  </a:cubicBezTo>
                  <a:cubicBezTo>
                    <a:pt x="86676" y="98453"/>
                    <a:pt x="84509" y="98076"/>
                    <a:pt x="82437" y="97605"/>
                  </a:cubicBezTo>
                  <a:cubicBezTo>
                    <a:pt x="81494" y="97417"/>
                    <a:pt x="80552" y="97134"/>
                    <a:pt x="79610" y="96946"/>
                  </a:cubicBezTo>
                  <a:cubicBezTo>
                    <a:pt x="71790" y="94685"/>
                    <a:pt x="64442" y="90162"/>
                    <a:pt x="58601" y="83285"/>
                  </a:cubicBezTo>
                  <a:cubicBezTo>
                    <a:pt x="48331" y="70943"/>
                    <a:pt x="45787" y="55021"/>
                    <a:pt x="50592" y="41831"/>
                  </a:cubicBezTo>
                  <a:cubicBezTo>
                    <a:pt x="50686" y="41737"/>
                    <a:pt x="50592" y="41737"/>
                    <a:pt x="50592" y="41642"/>
                  </a:cubicBezTo>
                  <a:cubicBezTo>
                    <a:pt x="49273" y="41642"/>
                    <a:pt x="47860" y="41642"/>
                    <a:pt x="46541" y="41548"/>
                  </a:cubicBezTo>
                  <a:cubicBezTo>
                    <a:pt x="45411" y="41454"/>
                    <a:pt x="44186" y="41266"/>
                    <a:pt x="43055" y="41077"/>
                  </a:cubicBezTo>
                  <a:cubicBezTo>
                    <a:pt x="33351" y="39570"/>
                    <a:pt x="23836" y="34576"/>
                    <a:pt x="16770" y="26097"/>
                  </a:cubicBezTo>
                  <a:cubicBezTo>
                    <a:pt x="11494" y="20633"/>
                    <a:pt x="8385" y="13849"/>
                    <a:pt x="7066"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7"/>
            <p:cNvSpPr/>
            <p:nvPr/>
          </p:nvSpPr>
          <p:spPr>
            <a:xfrm>
              <a:off x="4166571" y="4127010"/>
              <a:ext cx="951553" cy="1130561"/>
            </a:xfrm>
            <a:custGeom>
              <a:avLst/>
              <a:gdLst/>
              <a:ahLst/>
              <a:cxnLst/>
              <a:rect l="l" t="t" r="r" b="b"/>
              <a:pathLst>
                <a:path w="951552" h="1130561" extrusionOk="0">
                  <a:moveTo>
                    <a:pt x="13567" y="17806"/>
                  </a:moveTo>
                  <a:cubicBezTo>
                    <a:pt x="10740" y="14509"/>
                    <a:pt x="8573" y="10929"/>
                    <a:pt x="7066" y="7066"/>
                  </a:cubicBezTo>
                  <a:cubicBezTo>
                    <a:pt x="7631" y="7443"/>
                    <a:pt x="8196" y="7631"/>
                    <a:pt x="8762" y="7914"/>
                  </a:cubicBezTo>
                  <a:cubicBezTo>
                    <a:pt x="17995" y="12719"/>
                    <a:pt x="27039" y="17430"/>
                    <a:pt x="35801" y="21763"/>
                  </a:cubicBezTo>
                  <a:cubicBezTo>
                    <a:pt x="98076" y="53136"/>
                    <a:pt x="149422" y="75276"/>
                    <a:pt x="196623" y="91669"/>
                  </a:cubicBezTo>
                  <a:cubicBezTo>
                    <a:pt x="202181" y="98924"/>
                    <a:pt x="205008" y="107309"/>
                    <a:pt x="205573" y="115600"/>
                  </a:cubicBezTo>
                  <a:cubicBezTo>
                    <a:pt x="214241" y="117672"/>
                    <a:pt x="222626" y="122383"/>
                    <a:pt x="229032" y="129920"/>
                  </a:cubicBezTo>
                  <a:cubicBezTo>
                    <a:pt x="233649" y="135479"/>
                    <a:pt x="236569" y="141697"/>
                    <a:pt x="238171" y="148198"/>
                  </a:cubicBezTo>
                  <a:cubicBezTo>
                    <a:pt x="248534" y="149328"/>
                    <a:pt x="258898" y="154416"/>
                    <a:pt x="266435" y="163366"/>
                  </a:cubicBezTo>
                  <a:cubicBezTo>
                    <a:pt x="276516" y="175331"/>
                    <a:pt x="279059" y="190688"/>
                    <a:pt x="274726" y="203689"/>
                  </a:cubicBezTo>
                  <a:cubicBezTo>
                    <a:pt x="281226" y="206233"/>
                    <a:pt x="287256" y="210473"/>
                    <a:pt x="292249" y="216220"/>
                  </a:cubicBezTo>
                  <a:cubicBezTo>
                    <a:pt x="298656" y="223757"/>
                    <a:pt x="301953" y="232801"/>
                    <a:pt x="302518" y="241657"/>
                  </a:cubicBezTo>
                  <a:cubicBezTo>
                    <a:pt x="311186" y="243636"/>
                    <a:pt x="319477" y="248441"/>
                    <a:pt x="325883" y="255978"/>
                  </a:cubicBezTo>
                  <a:cubicBezTo>
                    <a:pt x="330594" y="261442"/>
                    <a:pt x="333515" y="267754"/>
                    <a:pt x="335022" y="274161"/>
                  </a:cubicBezTo>
                  <a:cubicBezTo>
                    <a:pt x="345385" y="275292"/>
                    <a:pt x="355655" y="280473"/>
                    <a:pt x="363380" y="289424"/>
                  </a:cubicBezTo>
                  <a:cubicBezTo>
                    <a:pt x="373461" y="301389"/>
                    <a:pt x="376005" y="316745"/>
                    <a:pt x="371671" y="329653"/>
                  </a:cubicBezTo>
                  <a:cubicBezTo>
                    <a:pt x="378171" y="332291"/>
                    <a:pt x="384201" y="336436"/>
                    <a:pt x="389195" y="342183"/>
                  </a:cubicBezTo>
                  <a:cubicBezTo>
                    <a:pt x="395601" y="349814"/>
                    <a:pt x="398898" y="358765"/>
                    <a:pt x="399464" y="367715"/>
                  </a:cubicBezTo>
                  <a:cubicBezTo>
                    <a:pt x="408131" y="369693"/>
                    <a:pt x="416422" y="374498"/>
                    <a:pt x="422923" y="382035"/>
                  </a:cubicBezTo>
                  <a:cubicBezTo>
                    <a:pt x="427539" y="387594"/>
                    <a:pt x="430460" y="393812"/>
                    <a:pt x="431967" y="400218"/>
                  </a:cubicBezTo>
                  <a:cubicBezTo>
                    <a:pt x="442331" y="401349"/>
                    <a:pt x="452788" y="406531"/>
                    <a:pt x="460325" y="415481"/>
                  </a:cubicBezTo>
                  <a:cubicBezTo>
                    <a:pt x="470406" y="427446"/>
                    <a:pt x="472950" y="442803"/>
                    <a:pt x="468616" y="455710"/>
                  </a:cubicBezTo>
                  <a:cubicBezTo>
                    <a:pt x="475117" y="458254"/>
                    <a:pt x="481146" y="462399"/>
                    <a:pt x="486140" y="468335"/>
                  </a:cubicBezTo>
                  <a:cubicBezTo>
                    <a:pt x="492546" y="475872"/>
                    <a:pt x="495750" y="484917"/>
                    <a:pt x="496409" y="493773"/>
                  </a:cubicBezTo>
                  <a:cubicBezTo>
                    <a:pt x="505077" y="495845"/>
                    <a:pt x="513367" y="500556"/>
                    <a:pt x="519774" y="508093"/>
                  </a:cubicBezTo>
                  <a:cubicBezTo>
                    <a:pt x="524484" y="513557"/>
                    <a:pt x="527311" y="519870"/>
                    <a:pt x="528913" y="526182"/>
                  </a:cubicBezTo>
                  <a:cubicBezTo>
                    <a:pt x="539370" y="527313"/>
                    <a:pt x="549640" y="532494"/>
                    <a:pt x="557176" y="541539"/>
                  </a:cubicBezTo>
                  <a:cubicBezTo>
                    <a:pt x="567257" y="553504"/>
                    <a:pt x="569801" y="568861"/>
                    <a:pt x="565467" y="581862"/>
                  </a:cubicBezTo>
                  <a:cubicBezTo>
                    <a:pt x="571968" y="584312"/>
                    <a:pt x="577998" y="588645"/>
                    <a:pt x="582991" y="594392"/>
                  </a:cubicBezTo>
                  <a:cubicBezTo>
                    <a:pt x="589397" y="601929"/>
                    <a:pt x="592695" y="610880"/>
                    <a:pt x="593260" y="619830"/>
                  </a:cubicBezTo>
                  <a:cubicBezTo>
                    <a:pt x="601928" y="621903"/>
                    <a:pt x="610313" y="626613"/>
                    <a:pt x="616719" y="634151"/>
                  </a:cubicBezTo>
                  <a:cubicBezTo>
                    <a:pt x="621336" y="639709"/>
                    <a:pt x="624256" y="645927"/>
                    <a:pt x="625858" y="652428"/>
                  </a:cubicBezTo>
                  <a:cubicBezTo>
                    <a:pt x="636221" y="653558"/>
                    <a:pt x="646490" y="658740"/>
                    <a:pt x="654122" y="667785"/>
                  </a:cubicBezTo>
                  <a:cubicBezTo>
                    <a:pt x="664202" y="679656"/>
                    <a:pt x="666746" y="695012"/>
                    <a:pt x="662412" y="708014"/>
                  </a:cubicBezTo>
                  <a:cubicBezTo>
                    <a:pt x="668913" y="710652"/>
                    <a:pt x="674943" y="714797"/>
                    <a:pt x="679936" y="720544"/>
                  </a:cubicBezTo>
                  <a:cubicBezTo>
                    <a:pt x="686343" y="728176"/>
                    <a:pt x="689640" y="737220"/>
                    <a:pt x="690205" y="745982"/>
                  </a:cubicBezTo>
                  <a:cubicBezTo>
                    <a:pt x="698873" y="747960"/>
                    <a:pt x="707164" y="752765"/>
                    <a:pt x="713571" y="760302"/>
                  </a:cubicBezTo>
                  <a:cubicBezTo>
                    <a:pt x="718187" y="765861"/>
                    <a:pt x="721202" y="772079"/>
                    <a:pt x="722709" y="778580"/>
                  </a:cubicBezTo>
                  <a:cubicBezTo>
                    <a:pt x="733072" y="779710"/>
                    <a:pt x="743436" y="784798"/>
                    <a:pt x="751067" y="793842"/>
                  </a:cubicBezTo>
                  <a:cubicBezTo>
                    <a:pt x="761148" y="805807"/>
                    <a:pt x="763692" y="821164"/>
                    <a:pt x="759358" y="834071"/>
                  </a:cubicBezTo>
                  <a:cubicBezTo>
                    <a:pt x="765859" y="836615"/>
                    <a:pt x="771888" y="840855"/>
                    <a:pt x="776882" y="846696"/>
                  </a:cubicBezTo>
                  <a:cubicBezTo>
                    <a:pt x="783288" y="854233"/>
                    <a:pt x="786586" y="863183"/>
                    <a:pt x="787151" y="872133"/>
                  </a:cubicBezTo>
                  <a:cubicBezTo>
                    <a:pt x="795819" y="874112"/>
                    <a:pt x="804109" y="878917"/>
                    <a:pt x="810516" y="886454"/>
                  </a:cubicBezTo>
                  <a:cubicBezTo>
                    <a:pt x="815226" y="891919"/>
                    <a:pt x="818053" y="898231"/>
                    <a:pt x="819654" y="904543"/>
                  </a:cubicBezTo>
                  <a:cubicBezTo>
                    <a:pt x="830112" y="905768"/>
                    <a:pt x="840381" y="910949"/>
                    <a:pt x="847918" y="919900"/>
                  </a:cubicBezTo>
                  <a:cubicBezTo>
                    <a:pt x="857999" y="931771"/>
                    <a:pt x="860543" y="947222"/>
                    <a:pt x="856209" y="960129"/>
                  </a:cubicBezTo>
                  <a:cubicBezTo>
                    <a:pt x="862710" y="962767"/>
                    <a:pt x="868739" y="966912"/>
                    <a:pt x="873733" y="972753"/>
                  </a:cubicBezTo>
                  <a:cubicBezTo>
                    <a:pt x="880139" y="980291"/>
                    <a:pt x="883342" y="989335"/>
                    <a:pt x="883908" y="998191"/>
                  </a:cubicBezTo>
                  <a:cubicBezTo>
                    <a:pt x="892669" y="1000170"/>
                    <a:pt x="900960" y="1004880"/>
                    <a:pt x="907367" y="1012512"/>
                  </a:cubicBezTo>
                  <a:cubicBezTo>
                    <a:pt x="911984" y="1018070"/>
                    <a:pt x="914904" y="1024288"/>
                    <a:pt x="916506" y="1030789"/>
                  </a:cubicBezTo>
                  <a:cubicBezTo>
                    <a:pt x="926869" y="1031920"/>
                    <a:pt x="937233" y="1037007"/>
                    <a:pt x="944770" y="1045957"/>
                  </a:cubicBezTo>
                  <a:cubicBezTo>
                    <a:pt x="946371" y="1047842"/>
                    <a:pt x="947784" y="1049914"/>
                    <a:pt x="949009" y="1051987"/>
                  </a:cubicBezTo>
                  <a:cubicBezTo>
                    <a:pt x="937044" y="1059524"/>
                    <a:pt x="925456" y="1067438"/>
                    <a:pt x="914339" y="1075823"/>
                  </a:cubicBezTo>
                  <a:cubicBezTo>
                    <a:pt x="895779" y="1089673"/>
                    <a:pt x="877784" y="1102014"/>
                    <a:pt x="861202" y="1116429"/>
                  </a:cubicBezTo>
                  <a:cubicBezTo>
                    <a:pt x="855644" y="1121139"/>
                    <a:pt x="850273" y="1126227"/>
                    <a:pt x="845186" y="1131691"/>
                  </a:cubicBezTo>
                  <a:cubicBezTo>
                    <a:pt x="842925" y="1129808"/>
                    <a:pt x="840570" y="1127640"/>
                    <a:pt x="838591" y="1125191"/>
                  </a:cubicBezTo>
                  <a:cubicBezTo>
                    <a:pt x="828228" y="1112849"/>
                    <a:pt x="825778" y="1096739"/>
                    <a:pt x="830678" y="1083643"/>
                  </a:cubicBezTo>
                  <a:cubicBezTo>
                    <a:pt x="830300" y="1083643"/>
                    <a:pt x="830018" y="1083643"/>
                    <a:pt x="829641" y="1083643"/>
                  </a:cubicBezTo>
                  <a:cubicBezTo>
                    <a:pt x="828416" y="1083643"/>
                    <a:pt x="827003" y="1083548"/>
                    <a:pt x="825684" y="1083360"/>
                  </a:cubicBezTo>
                  <a:cubicBezTo>
                    <a:pt x="824553" y="1083266"/>
                    <a:pt x="823423" y="1083077"/>
                    <a:pt x="822387" y="1082983"/>
                  </a:cubicBezTo>
                  <a:cubicBezTo>
                    <a:pt x="821256" y="1082795"/>
                    <a:pt x="820314" y="1082607"/>
                    <a:pt x="819183" y="1082324"/>
                  </a:cubicBezTo>
                  <a:cubicBezTo>
                    <a:pt x="810987" y="1080157"/>
                    <a:pt x="802979" y="1075446"/>
                    <a:pt x="796760" y="1068097"/>
                  </a:cubicBezTo>
                  <a:cubicBezTo>
                    <a:pt x="786303" y="1055662"/>
                    <a:pt x="783948" y="1039740"/>
                    <a:pt x="788847" y="1026455"/>
                  </a:cubicBezTo>
                  <a:lnTo>
                    <a:pt x="788753" y="1026361"/>
                  </a:lnTo>
                  <a:cubicBezTo>
                    <a:pt x="785455" y="1022498"/>
                    <a:pt x="783099" y="1018164"/>
                    <a:pt x="781309" y="1013737"/>
                  </a:cubicBezTo>
                  <a:cubicBezTo>
                    <a:pt x="781027" y="1013831"/>
                    <a:pt x="780744" y="1013831"/>
                    <a:pt x="780462" y="1013831"/>
                  </a:cubicBezTo>
                  <a:cubicBezTo>
                    <a:pt x="777258" y="1014396"/>
                    <a:pt x="773961" y="1014584"/>
                    <a:pt x="770758" y="1014207"/>
                  </a:cubicBezTo>
                  <a:cubicBezTo>
                    <a:pt x="769439" y="1014113"/>
                    <a:pt x="767931" y="1013925"/>
                    <a:pt x="766518" y="1013642"/>
                  </a:cubicBezTo>
                  <a:cubicBezTo>
                    <a:pt x="765576" y="1013454"/>
                    <a:pt x="764540" y="1013171"/>
                    <a:pt x="763598" y="1012983"/>
                  </a:cubicBezTo>
                  <a:cubicBezTo>
                    <a:pt x="763504" y="1013077"/>
                    <a:pt x="763504" y="1012983"/>
                    <a:pt x="763504" y="1012983"/>
                  </a:cubicBezTo>
                  <a:cubicBezTo>
                    <a:pt x="755495" y="1010816"/>
                    <a:pt x="747769" y="1006105"/>
                    <a:pt x="741740" y="998945"/>
                  </a:cubicBezTo>
                  <a:cubicBezTo>
                    <a:pt x="731376" y="986603"/>
                    <a:pt x="728927" y="970587"/>
                    <a:pt x="733826" y="957303"/>
                  </a:cubicBezTo>
                  <a:cubicBezTo>
                    <a:pt x="733449" y="957303"/>
                    <a:pt x="733167" y="957303"/>
                    <a:pt x="732884" y="957303"/>
                  </a:cubicBezTo>
                  <a:cubicBezTo>
                    <a:pt x="732225" y="957303"/>
                    <a:pt x="731565" y="957303"/>
                    <a:pt x="730906" y="957208"/>
                  </a:cubicBezTo>
                  <a:cubicBezTo>
                    <a:pt x="730246" y="957208"/>
                    <a:pt x="729492" y="957208"/>
                    <a:pt x="728927" y="957208"/>
                  </a:cubicBezTo>
                  <a:cubicBezTo>
                    <a:pt x="727796" y="957114"/>
                    <a:pt x="726666" y="956926"/>
                    <a:pt x="725630" y="956831"/>
                  </a:cubicBezTo>
                  <a:cubicBezTo>
                    <a:pt x="724499" y="956643"/>
                    <a:pt x="723557" y="956455"/>
                    <a:pt x="722426" y="956172"/>
                  </a:cubicBezTo>
                  <a:cubicBezTo>
                    <a:pt x="714230" y="954005"/>
                    <a:pt x="706222" y="949294"/>
                    <a:pt x="700004" y="941946"/>
                  </a:cubicBezTo>
                  <a:cubicBezTo>
                    <a:pt x="689546" y="929604"/>
                    <a:pt x="687191" y="913493"/>
                    <a:pt x="692090" y="900303"/>
                  </a:cubicBezTo>
                  <a:cubicBezTo>
                    <a:pt x="691995" y="900209"/>
                    <a:pt x="691995" y="900209"/>
                    <a:pt x="691995" y="900209"/>
                  </a:cubicBezTo>
                  <a:cubicBezTo>
                    <a:pt x="688793" y="896346"/>
                    <a:pt x="686343" y="892012"/>
                    <a:pt x="684647" y="887679"/>
                  </a:cubicBezTo>
                  <a:cubicBezTo>
                    <a:pt x="684364" y="887773"/>
                    <a:pt x="684082" y="887773"/>
                    <a:pt x="683799" y="887868"/>
                  </a:cubicBezTo>
                  <a:cubicBezTo>
                    <a:pt x="679748" y="888527"/>
                    <a:pt x="675602" y="888527"/>
                    <a:pt x="671551" y="887961"/>
                  </a:cubicBezTo>
                  <a:cubicBezTo>
                    <a:pt x="671080" y="887961"/>
                    <a:pt x="670609" y="887868"/>
                    <a:pt x="670138" y="887773"/>
                  </a:cubicBezTo>
                  <a:cubicBezTo>
                    <a:pt x="669290" y="887679"/>
                    <a:pt x="668536" y="887490"/>
                    <a:pt x="667783" y="887302"/>
                  </a:cubicBezTo>
                  <a:cubicBezTo>
                    <a:pt x="666841" y="887114"/>
                    <a:pt x="665805" y="886925"/>
                    <a:pt x="664956" y="886643"/>
                  </a:cubicBezTo>
                  <a:cubicBezTo>
                    <a:pt x="657514" y="884193"/>
                    <a:pt x="650448" y="879670"/>
                    <a:pt x="644889" y="873076"/>
                  </a:cubicBezTo>
                  <a:cubicBezTo>
                    <a:pt x="634431" y="860828"/>
                    <a:pt x="631982" y="844718"/>
                    <a:pt x="636881" y="831527"/>
                  </a:cubicBezTo>
                  <a:cubicBezTo>
                    <a:pt x="636504" y="831527"/>
                    <a:pt x="636221" y="831527"/>
                    <a:pt x="635845" y="831527"/>
                  </a:cubicBezTo>
                  <a:cubicBezTo>
                    <a:pt x="634431" y="831527"/>
                    <a:pt x="633112" y="831433"/>
                    <a:pt x="631793" y="831339"/>
                  </a:cubicBezTo>
                  <a:cubicBezTo>
                    <a:pt x="630663" y="831245"/>
                    <a:pt x="629438" y="831057"/>
                    <a:pt x="628308" y="830868"/>
                  </a:cubicBezTo>
                  <a:cubicBezTo>
                    <a:pt x="618980" y="829172"/>
                    <a:pt x="609936" y="824179"/>
                    <a:pt x="602964" y="816076"/>
                  </a:cubicBezTo>
                  <a:cubicBezTo>
                    <a:pt x="592601" y="803734"/>
                    <a:pt x="590151" y="787719"/>
                    <a:pt x="595050" y="774434"/>
                  </a:cubicBezTo>
                  <a:cubicBezTo>
                    <a:pt x="595050" y="774434"/>
                    <a:pt x="595050" y="774434"/>
                    <a:pt x="594956" y="774340"/>
                  </a:cubicBezTo>
                  <a:cubicBezTo>
                    <a:pt x="591753" y="770383"/>
                    <a:pt x="589303" y="766143"/>
                    <a:pt x="587513" y="761716"/>
                  </a:cubicBezTo>
                  <a:cubicBezTo>
                    <a:pt x="587230" y="761810"/>
                    <a:pt x="586948" y="761810"/>
                    <a:pt x="586760" y="761810"/>
                  </a:cubicBezTo>
                  <a:cubicBezTo>
                    <a:pt x="583556" y="762375"/>
                    <a:pt x="580165" y="762563"/>
                    <a:pt x="577056" y="762187"/>
                  </a:cubicBezTo>
                  <a:cubicBezTo>
                    <a:pt x="575642" y="762092"/>
                    <a:pt x="574229" y="761904"/>
                    <a:pt x="572816" y="761716"/>
                  </a:cubicBezTo>
                  <a:cubicBezTo>
                    <a:pt x="571874" y="761527"/>
                    <a:pt x="570837" y="761338"/>
                    <a:pt x="569801" y="761056"/>
                  </a:cubicBezTo>
                  <a:cubicBezTo>
                    <a:pt x="569707" y="761150"/>
                    <a:pt x="569707" y="761056"/>
                    <a:pt x="569707" y="761056"/>
                  </a:cubicBezTo>
                  <a:cubicBezTo>
                    <a:pt x="561604" y="758795"/>
                    <a:pt x="553973" y="754084"/>
                    <a:pt x="547944" y="747018"/>
                  </a:cubicBezTo>
                  <a:cubicBezTo>
                    <a:pt x="537486" y="734676"/>
                    <a:pt x="535036" y="718566"/>
                    <a:pt x="540030" y="705376"/>
                  </a:cubicBezTo>
                  <a:cubicBezTo>
                    <a:pt x="539653" y="705376"/>
                    <a:pt x="539370" y="705376"/>
                    <a:pt x="538993" y="705376"/>
                  </a:cubicBezTo>
                  <a:cubicBezTo>
                    <a:pt x="537580" y="705376"/>
                    <a:pt x="536261" y="705282"/>
                    <a:pt x="534942" y="705188"/>
                  </a:cubicBezTo>
                  <a:cubicBezTo>
                    <a:pt x="533812" y="705093"/>
                    <a:pt x="532587" y="704905"/>
                    <a:pt x="531456" y="704717"/>
                  </a:cubicBezTo>
                  <a:cubicBezTo>
                    <a:pt x="522129" y="703020"/>
                    <a:pt x="513085" y="698027"/>
                    <a:pt x="506113" y="689925"/>
                  </a:cubicBezTo>
                  <a:cubicBezTo>
                    <a:pt x="495655" y="677583"/>
                    <a:pt x="493300" y="661567"/>
                    <a:pt x="498199" y="648283"/>
                  </a:cubicBezTo>
                  <a:lnTo>
                    <a:pt x="498105" y="648188"/>
                  </a:lnTo>
                  <a:cubicBezTo>
                    <a:pt x="494807" y="644325"/>
                    <a:pt x="492452" y="639992"/>
                    <a:pt x="490756" y="635564"/>
                  </a:cubicBezTo>
                  <a:cubicBezTo>
                    <a:pt x="490474" y="635658"/>
                    <a:pt x="490191" y="635658"/>
                    <a:pt x="489908" y="635752"/>
                  </a:cubicBezTo>
                  <a:cubicBezTo>
                    <a:pt x="486705" y="636223"/>
                    <a:pt x="483502" y="636317"/>
                    <a:pt x="480204" y="636129"/>
                  </a:cubicBezTo>
                  <a:cubicBezTo>
                    <a:pt x="479451" y="636035"/>
                    <a:pt x="478508" y="635941"/>
                    <a:pt x="477755" y="635846"/>
                  </a:cubicBezTo>
                  <a:cubicBezTo>
                    <a:pt x="476530" y="635752"/>
                    <a:pt x="475211" y="635469"/>
                    <a:pt x="473892" y="635187"/>
                  </a:cubicBezTo>
                  <a:cubicBezTo>
                    <a:pt x="472950" y="634998"/>
                    <a:pt x="472102" y="634716"/>
                    <a:pt x="471066" y="634527"/>
                  </a:cubicBezTo>
                  <a:cubicBezTo>
                    <a:pt x="463623" y="632078"/>
                    <a:pt x="456651" y="627650"/>
                    <a:pt x="450998" y="620961"/>
                  </a:cubicBezTo>
                  <a:cubicBezTo>
                    <a:pt x="440541" y="608619"/>
                    <a:pt x="438091" y="592602"/>
                    <a:pt x="443084" y="579413"/>
                  </a:cubicBezTo>
                  <a:cubicBezTo>
                    <a:pt x="442708" y="579413"/>
                    <a:pt x="442331" y="579507"/>
                    <a:pt x="441954" y="579413"/>
                  </a:cubicBezTo>
                  <a:cubicBezTo>
                    <a:pt x="440635" y="579507"/>
                    <a:pt x="439410" y="579413"/>
                    <a:pt x="438091" y="579318"/>
                  </a:cubicBezTo>
                  <a:cubicBezTo>
                    <a:pt x="436961" y="579318"/>
                    <a:pt x="435924" y="579130"/>
                    <a:pt x="434794" y="578941"/>
                  </a:cubicBezTo>
                  <a:cubicBezTo>
                    <a:pt x="425278" y="577340"/>
                    <a:pt x="416045" y="572252"/>
                    <a:pt x="409073" y="564150"/>
                  </a:cubicBezTo>
                  <a:cubicBezTo>
                    <a:pt x="398616" y="551714"/>
                    <a:pt x="396261" y="535792"/>
                    <a:pt x="401159" y="522508"/>
                  </a:cubicBezTo>
                  <a:cubicBezTo>
                    <a:pt x="401065" y="522413"/>
                    <a:pt x="401065" y="522413"/>
                    <a:pt x="401065" y="522413"/>
                  </a:cubicBezTo>
                  <a:cubicBezTo>
                    <a:pt x="397862" y="518550"/>
                    <a:pt x="395413" y="514311"/>
                    <a:pt x="393623" y="509883"/>
                  </a:cubicBezTo>
                  <a:cubicBezTo>
                    <a:pt x="393340" y="509977"/>
                    <a:pt x="393057" y="509977"/>
                    <a:pt x="392775" y="509977"/>
                  </a:cubicBezTo>
                  <a:cubicBezTo>
                    <a:pt x="389571" y="510637"/>
                    <a:pt x="386274" y="510731"/>
                    <a:pt x="383071" y="510354"/>
                  </a:cubicBezTo>
                  <a:cubicBezTo>
                    <a:pt x="381657" y="510260"/>
                    <a:pt x="380244" y="510071"/>
                    <a:pt x="378831" y="509883"/>
                  </a:cubicBezTo>
                  <a:cubicBezTo>
                    <a:pt x="377795" y="509695"/>
                    <a:pt x="376853" y="509412"/>
                    <a:pt x="375816" y="509223"/>
                  </a:cubicBezTo>
                  <a:cubicBezTo>
                    <a:pt x="375722" y="509318"/>
                    <a:pt x="375722" y="509223"/>
                    <a:pt x="375722" y="509223"/>
                  </a:cubicBezTo>
                  <a:cubicBezTo>
                    <a:pt x="367620" y="506962"/>
                    <a:pt x="359988" y="502346"/>
                    <a:pt x="353959" y="495186"/>
                  </a:cubicBezTo>
                  <a:cubicBezTo>
                    <a:pt x="343501" y="482844"/>
                    <a:pt x="341146" y="466827"/>
                    <a:pt x="346045" y="453543"/>
                  </a:cubicBezTo>
                  <a:cubicBezTo>
                    <a:pt x="345668" y="453543"/>
                    <a:pt x="345385" y="453543"/>
                    <a:pt x="345103" y="453543"/>
                  </a:cubicBezTo>
                  <a:cubicBezTo>
                    <a:pt x="344443" y="453543"/>
                    <a:pt x="343689" y="453543"/>
                    <a:pt x="343124" y="453543"/>
                  </a:cubicBezTo>
                  <a:cubicBezTo>
                    <a:pt x="342371" y="453543"/>
                    <a:pt x="341711" y="453449"/>
                    <a:pt x="341051" y="453355"/>
                  </a:cubicBezTo>
                  <a:cubicBezTo>
                    <a:pt x="339921" y="453261"/>
                    <a:pt x="338696" y="453072"/>
                    <a:pt x="337566" y="452884"/>
                  </a:cubicBezTo>
                  <a:cubicBezTo>
                    <a:pt x="328144" y="451188"/>
                    <a:pt x="319194" y="446195"/>
                    <a:pt x="312317" y="438186"/>
                  </a:cubicBezTo>
                  <a:cubicBezTo>
                    <a:pt x="301859" y="425845"/>
                    <a:pt x="299409" y="409734"/>
                    <a:pt x="304403" y="396544"/>
                  </a:cubicBezTo>
                  <a:cubicBezTo>
                    <a:pt x="304308" y="396450"/>
                    <a:pt x="304308" y="396450"/>
                    <a:pt x="304308" y="396450"/>
                  </a:cubicBezTo>
                  <a:cubicBezTo>
                    <a:pt x="301011" y="392587"/>
                    <a:pt x="298656" y="388253"/>
                    <a:pt x="296865" y="383825"/>
                  </a:cubicBezTo>
                  <a:cubicBezTo>
                    <a:pt x="296583" y="383920"/>
                    <a:pt x="296395" y="383920"/>
                    <a:pt x="296112" y="383920"/>
                  </a:cubicBezTo>
                  <a:cubicBezTo>
                    <a:pt x="293380" y="384391"/>
                    <a:pt x="290553" y="384579"/>
                    <a:pt x="287727" y="384391"/>
                  </a:cubicBezTo>
                  <a:cubicBezTo>
                    <a:pt x="286785" y="384391"/>
                    <a:pt x="285843" y="384391"/>
                    <a:pt x="284900" y="384296"/>
                  </a:cubicBezTo>
                  <a:cubicBezTo>
                    <a:pt x="283864" y="384108"/>
                    <a:pt x="282639" y="384014"/>
                    <a:pt x="281603" y="383825"/>
                  </a:cubicBezTo>
                  <a:cubicBezTo>
                    <a:pt x="272653" y="382035"/>
                    <a:pt x="263891" y="377136"/>
                    <a:pt x="257296" y="369222"/>
                  </a:cubicBezTo>
                  <a:cubicBezTo>
                    <a:pt x="246838" y="356881"/>
                    <a:pt x="244389" y="340864"/>
                    <a:pt x="249382" y="327580"/>
                  </a:cubicBezTo>
                  <a:cubicBezTo>
                    <a:pt x="249005" y="327580"/>
                    <a:pt x="248723" y="327580"/>
                    <a:pt x="248346" y="327580"/>
                  </a:cubicBezTo>
                  <a:cubicBezTo>
                    <a:pt x="247027" y="327580"/>
                    <a:pt x="245708" y="327580"/>
                    <a:pt x="244295" y="327297"/>
                  </a:cubicBezTo>
                  <a:cubicBezTo>
                    <a:pt x="243164" y="327203"/>
                    <a:pt x="241939" y="327015"/>
                    <a:pt x="240809" y="326826"/>
                  </a:cubicBezTo>
                  <a:cubicBezTo>
                    <a:pt x="231482" y="325225"/>
                    <a:pt x="222343" y="320231"/>
                    <a:pt x="215465" y="312035"/>
                  </a:cubicBezTo>
                  <a:cubicBezTo>
                    <a:pt x="205008" y="299787"/>
                    <a:pt x="202558" y="283676"/>
                    <a:pt x="207552" y="270392"/>
                  </a:cubicBezTo>
                  <a:lnTo>
                    <a:pt x="207457" y="270298"/>
                  </a:lnTo>
                  <a:cubicBezTo>
                    <a:pt x="204160" y="266436"/>
                    <a:pt x="201804" y="262196"/>
                    <a:pt x="200014" y="257674"/>
                  </a:cubicBezTo>
                  <a:cubicBezTo>
                    <a:pt x="199732" y="257768"/>
                    <a:pt x="199543" y="257768"/>
                    <a:pt x="199261" y="257768"/>
                  </a:cubicBezTo>
                  <a:cubicBezTo>
                    <a:pt x="196152" y="258333"/>
                    <a:pt x="192948" y="258427"/>
                    <a:pt x="189839" y="258239"/>
                  </a:cubicBezTo>
                  <a:cubicBezTo>
                    <a:pt x="188426" y="258145"/>
                    <a:pt x="187107" y="258050"/>
                    <a:pt x="185694" y="257768"/>
                  </a:cubicBezTo>
                  <a:cubicBezTo>
                    <a:pt x="184846" y="257579"/>
                    <a:pt x="184092" y="257391"/>
                    <a:pt x="183244" y="257297"/>
                  </a:cubicBezTo>
                  <a:cubicBezTo>
                    <a:pt x="182303" y="257108"/>
                    <a:pt x="181360" y="256826"/>
                    <a:pt x="180418" y="256637"/>
                  </a:cubicBezTo>
                  <a:cubicBezTo>
                    <a:pt x="173070" y="254188"/>
                    <a:pt x="166004" y="249666"/>
                    <a:pt x="160445" y="243071"/>
                  </a:cubicBezTo>
                  <a:cubicBezTo>
                    <a:pt x="149987" y="230634"/>
                    <a:pt x="147538" y="214618"/>
                    <a:pt x="152531" y="201428"/>
                  </a:cubicBezTo>
                  <a:cubicBezTo>
                    <a:pt x="152154" y="201428"/>
                    <a:pt x="151872" y="201428"/>
                    <a:pt x="151495" y="201428"/>
                  </a:cubicBezTo>
                  <a:cubicBezTo>
                    <a:pt x="150081" y="201428"/>
                    <a:pt x="148762" y="201334"/>
                    <a:pt x="147444" y="201240"/>
                  </a:cubicBezTo>
                  <a:cubicBezTo>
                    <a:pt x="146313" y="201146"/>
                    <a:pt x="145088" y="200957"/>
                    <a:pt x="143958" y="200769"/>
                  </a:cubicBezTo>
                  <a:cubicBezTo>
                    <a:pt x="134536" y="199073"/>
                    <a:pt x="125586" y="194080"/>
                    <a:pt x="118614" y="185977"/>
                  </a:cubicBezTo>
                  <a:cubicBezTo>
                    <a:pt x="108251" y="173635"/>
                    <a:pt x="105801" y="157619"/>
                    <a:pt x="110700" y="144335"/>
                  </a:cubicBezTo>
                  <a:lnTo>
                    <a:pt x="110606" y="144241"/>
                  </a:lnTo>
                  <a:cubicBezTo>
                    <a:pt x="107309" y="140378"/>
                    <a:pt x="104953" y="136044"/>
                    <a:pt x="103258" y="131616"/>
                  </a:cubicBezTo>
                  <a:cubicBezTo>
                    <a:pt x="102975" y="131710"/>
                    <a:pt x="102692" y="131710"/>
                    <a:pt x="102410" y="131710"/>
                  </a:cubicBezTo>
                  <a:cubicBezTo>
                    <a:pt x="99206" y="132275"/>
                    <a:pt x="96003" y="132464"/>
                    <a:pt x="92706" y="132181"/>
                  </a:cubicBezTo>
                  <a:cubicBezTo>
                    <a:pt x="91293" y="132087"/>
                    <a:pt x="90068" y="131899"/>
                    <a:pt x="88749" y="131710"/>
                  </a:cubicBezTo>
                  <a:cubicBezTo>
                    <a:pt x="79422" y="130109"/>
                    <a:pt x="70471" y="125115"/>
                    <a:pt x="63500" y="116919"/>
                  </a:cubicBezTo>
                  <a:cubicBezTo>
                    <a:pt x="53042" y="104671"/>
                    <a:pt x="50687" y="88561"/>
                    <a:pt x="55586" y="75276"/>
                  </a:cubicBezTo>
                  <a:cubicBezTo>
                    <a:pt x="55209" y="75276"/>
                    <a:pt x="54926" y="75276"/>
                    <a:pt x="54644" y="75276"/>
                  </a:cubicBezTo>
                  <a:cubicBezTo>
                    <a:pt x="53325" y="75371"/>
                    <a:pt x="52006" y="75276"/>
                    <a:pt x="50592" y="75182"/>
                  </a:cubicBezTo>
                  <a:cubicBezTo>
                    <a:pt x="49462" y="75088"/>
                    <a:pt x="48237" y="74900"/>
                    <a:pt x="47107" y="74711"/>
                  </a:cubicBezTo>
                  <a:cubicBezTo>
                    <a:pt x="37779" y="73015"/>
                    <a:pt x="28547" y="68022"/>
                    <a:pt x="21763" y="59920"/>
                  </a:cubicBezTo>
                  <a:cubicBezTo>
                    <a:pt x="11305" y="47578"/>
                    <a:pt x="8856" y="31562"/>
                    <a:pt x="13849" y="18277"/>
                  </a:cubicBezTo>
                  <a:cubicBezTo>
                    <a:pt x="13661" y="17900"/>
                    <a:pt x="13661" y="17900"/>
                    <a:pt x="13567" y="1780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7"/>
            <p:cNvSpPr/>
            <p:nvPr/>
          </p:nvSpPr>
          <p:spPr>
            <a:xfrm>
              <a:off x="4124080" y="4107790"/>
              <a:ext cx="47107" cy="28264"/>
            </a:xfrm>
            <a:custGeom>
              <a:avLst/>
              <a:gdLst/>
              <a:ahLst/>
              <a:cxnLst/>
              <a:rect l="l" t="t" r="r" b="b"/>
              <a:pathLst>
                <a:path w="47106" h="28264" extrusionOk="0">
                  <a:moveTo>
                    <a:pt x="9044" y="9704"/>
                  </a:moveTo>
                  <a:cubicBezTo>
                    <a:pt x="8291" y="8856"/>
                    <a:pt x="7631" y="8008"/>
                    <a:pt x="7066" y="7066"/>
                  </a:cubicBezTo>
                  <a:cubicBezTo>
                    <a:pt x="21198" y="12813"/>
                    <a:pt x="34388" y="18560"/>
                    <a:pt x="46164" y="24496"/>
                  </a:cubicBezTo>
                  <a:cubicBezTo>
                    <a:pt x="46636" y="24401"/>
                    <a:pt x="47201" y="24307"/>
                    <a:pt x="47766" y="24213"/>
                  </a:cubicBezTo>
                  <a:cubicBezTo>
                    <a:pt x="47766" y="24307"/>
                    <a:pt x="47860" y="24401"/>
                    <a:pt x="47860" y="24590"/>
                  </a:cubicBezTo>
                  <a:cubicBezTo>
                    <a:pt x="47484" y="24684"/>
                    <a:pt x="47107" y="24684"/>
                    <a:pt x="46636" y="24684"/>
                  </a:cubicBezTo>
                  <a:cubicBezTo>
                    <a:pt x="43149" y="25155"/>
                    <a:pt x="39475" y="25155"/>
                    <a:pt x="35895" y="24590"/>
                  </a:cubicBezTo>
                  <a:cubicBezTo>
                    <a:pt x="35424" y="24590"/>
                    <a:pt x="34765" y="24401"/>
                    <a:pt x="34388" y="24307"/>
                  </a:cubicBezTo>
                  <a:cubicBezTo>
                    <a:pt x="33634" y="24213"/>
                    <a:pt x="32786" y="24024"/>
                    <a:pt x="32032" y="23836"/>
                  </a:cubicBezTo>
                  <a:cubicBezTo>
                    <a:pt x="31090" y="23648"/>
                    <a:pt x="30148" y="23459"/>
                    <a:pt x="29206" y="23176"/>
                  </a:cubicBezTo>
                  <a:cubicBezTo>
                    <a:pt x="21669" y="20915"/>
                    <a:pt x="14603" y="16393"/>
                    <a:pt x="9044" y="9704"/>
                  </a:cubicBez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7"/>
            <p:cNvSpPr/>
            <p:nvPr/>
          </p:nvSpPr>
          <p:spPr>
            <a:xfrm>
              <a:off x="4164875" y="4125125"/>
              <a:ext cx="866761" cy="1139982"/>
            </a:xfrm>
            <a:custGeom>
              <a:avLst/>
              <a:gdLst/>
              <a:ahLst/>
              <a:cxnLst/>
              <a:rect l="l" t="t" r="r" b="b"/>
              <a:pathLst>
                <a:path w="866761" h="1139982" extrusionOk="0">
                  <a:moveTo>
                    <a:pt x="7537" y="8291"/>
                  </a:moveTo>
                  <a:cubicBezTo>
                    <a:pt x="7349" y="8008"/>
                    <a:pt x="7160" y="7631"/>
                    <a:pt x="7066" y="7254"/>
                  </a:cubicBezTo>
                  <a:cubicBezTo>
                    <a:pt x="7349" y="7160"/>
                    <a:pt x="7632" y="7160"/>
                    <a:pt x="7914" y="7066"/>
                  </a:cubicBezTo>
                  <a:cubicBezTo>
                    <a:pt x="8102" y="7631"/>
                    <a:pt x="8385" y="8291"/>
                    <a:pt x="8668" y="8856"/>
                  </a:cubicBezTo>
                  <a:lnTo>
                    <a:pt x="8762" y="8950"/>
                  </a:lnTo>
                  <a:cubicBezTo>
                    <a:pt x="9327" y="9327"/>
                    <a:pt x="9893" y="9516"/>
                    <a:pt x="10458" y="9798"/>
                  </a:cubicBezTo>
                  <a:cubicBezTo>
                    <a:pt x="19691" y="14603"/>
                    <a:pt x="28735" y="19314"/>
                    <a:pt x="37497" y="23648"/>
                  </a:cubicBezTo>
                  <a:cubicBezTo>
                    <a:pt x="36649" y="34388"/>
                    <a:pt x="39947" y="45694"/>
                    <a:pt x="47766" y="54927"/>
                  </a:cubicBezTo>
                  <a:cubicBezTo>
                    <a:pt x="56717" y="65572"/>
                    <a:pt x="69435" y="70848"/>
                    <a:pt x="81683" y="70377"/>
                  </a:cubicBezTo>
                  <a:cubicBezTo>
                    <a:pt x="76690" y="83567"/>
                    <a:pt x="79233" y="99678"/>
                    <a:pt x="89597" y="112020"/>
                  </a:cubicBezTo>
                  <a:cubicBezTo>
                    <a:pt x="99960" y="124362"/>
                    <a:pt x="115411" y="129449"/>
                    <a:pt x="129260" y="126717"/>
                  </a:cubicBezTo>
                  <a:cubicBezTo>
                    <a:pt x="130957" y="131051"/>
                    <a:pt x="133312" y="135385"/>
                    <a:pt x="136609" y="139247"/>
                  </a:cubicBezTo>
                  <a:cubicBezTo>
                    <a:pt x="136703" y="139342"/>
                    <a:pt x="136703" y="139342"/>
                    <a:pt x="136703" y="139342"/>
                  </a:cubicBezTo>
                  <a:cubicBezTo>
                    <a:pt x="131710" y="152532"/>
                    <a:pt x="134160" y="168642"/>
                    <a:pt x="144617" y="180984"/>
                  </a:cubicBezTo>
                  <a:cubicBezTo>
                    <a:pt x="153568" y="191536"/>
                    <a:pt x="166286" y="196812"/>
                    <a:pt x="178440" y="196435"/>
                  </a:cubicBezTo>
                  <a:cubicBezTo>
                    <a:pt x="173541" y="209625"/>
                    <a:pt x="175990" y="225735"/>
                    <a:pt x="186354" y="238077"/>
                  </a:cubicBezTo>
                  <a:cubicBezTo>
                    <a:pt x="196811" y="250419"/>
                    <a:pt x="212168" y="255507"/>
                    <a:pt x="226018" y="252775"/>
                  </a:cubicBezTo>
                  <a:cubicBezTo>
                    <a:pt x="227808" y="257203"/>
                    <a:pt x="230163" y="261442"/>
                    <a:pt x="233460" y="265305"/>
                  </a:cubicBezTo>
                  <a:cubicBezTo>
                    <a:pt x="233460" y="265305"/>
                    <a:pt x="233460" y="265305"/>
                    <a:pt x="233554" y="265399"/>
                  </a:cubicBezTo>
                  <a:cubicBezTo>
                    <a:pt x="228561" y="278683"/>
                    <a:pt x="231011" y="294700"/>
                    <a:pt x="241468" y="307042"/>
                  </a:cubicBezTo>
                  <a:cubicBezTo>
                    <a:pt x="250419" y="317593"/>
                    <a:pt x="263138" y="322869"/>
                    <a:pt x="275385" y="322493"/>
                  </a:cubicBezTo>
                  <a:cubicBezTo>
                    <a:pt x="270392" y="335682"/>
                    <a:pt x="272936" y="351699"/>
                    <a:pt x="283299" y="364041"/>
                  </a:cubicBezTo>
                  <a:cubicBezTo>
                    <a:pt x="293757" y="376477"/>
                    <a:pt x="309114" y="381470"/>
                    <a:pt x="322963" y="378738"/>
                  </a:cubicBezTo>
                  <a:cubicBezTo>
                    <a:pt x="324659" y="383260"/>
                    <a:pt x="327014" y="387500"/>
                    <a:pt x="330312" y="391363"/>
                  </a:cubicBezTo>
                  <a:lnTo>
                    <a:pt x="330406" y="391457"/>
                  </a:lnTo>
                  <a:cubicBezTo>
                    <a:pt x="325412" y="404741"/>
                    <a:pt x="327956" y="420757"/>
                    <a:pt x="338319" y="433099"/>
                  </a:cubicBezTo>
                  <a:cubicBezTo>
                    <a:pt x="347364" y="443745"/>
                    <a:pt x="359989" y="448927"/>
                    <a:pt x="372236" y="448550"/>
                  </a:cubicBezTo>
                  <a:cubicBezTo>
                    <a:pt x="367243" y="461740"/>
                    <a:pt x="369693" y="477851"/>
                    <a:pt x="380150" y="490192"/>
                  </a:cubicBezTo>
                  <a:cubicBezTo>
                    <a:pt x="390608" y="502440"/>
                    <a:pt x="405965" y="507622"/>
                    <a:pt x="419814" y="504890"/>
                  </a:cubicBezTo>
                  <a:cubicBezTo>
                    <a:pt x="421604" y="509318"/>
                    <a:pt x="423865" y="513651"/>
                    <a:pt x="427163" y="517514"/>
                  </a:cubicBezTo>
                  <a:lnTo>
                    <a:pt x="427257" y="517514"/>
                  </a:lnTo>
                  <a:cubicBezTo>
                    <a:pt x="422263" y="530798"/>
                    <a:pt x="424807" y="546815"/>
                    <a:pt x="435171" y="559251"/>
                  </a:cubicBezTo>
                  <a:cubicBezTo>
                    <a:pt x="444215" y="569803"/>
                    <a:pt x="456840" y="575079"/>
                    <a:pt x="469087" y="574702"/>
                  </a:cubicBezTo>
                  <a:cubicBezTo>
                    <a:pt x="464188" y="587892"/>
                    <a:pt x="466638" y="604002"/>
                    <a:pt x="477001" y="616344"/>
                  </a:cubicBezTo>
                  <a:cubicBezTo>
                    <a:pt x="487459" y="628592"/>
                    <a:pt x="502910" y="633680"/>
                    <a:pt x="516759" y="631042"/>
                  </a:cubicBezTo>
                  <a:cubicBezTo>
                    <a:pt x="518455" y="635470"/>
                    <a:pt x="520905" y="639803"/>
                    <a:pt x="524108" y="643572"/>
                  </a:cubicBezTo>
                  <a:cubicBezTo>
                    <a:pt x="524202" y="643666"/>
                    <a:pt x="524202" y="643666"/>
                    <a:pt x="524202" y="643666"/>
                  </a:cubicBezTo>
                  <a:cubicBezTo>
                    <a:pt x="519209" y="656950"/>
                    <a:pt x="521658" y="672966"/>
                    <a:pt x="532116" y="685309"/>
                  </a:cubicBezTo>
                  <a:cubicBezTo>
                    <a:pt x="541066" y="695955"/>
                    <a:pt x="553785" y="701136"/>
                    <a:pt x="565939" y="700759"/>
                  </a:cubicBezTo>
                  <a:cubicBezTo>
                    <a:pt x="561040" y="714044"/>
                    <a:pt x="563489" y="730060"/>
                    <a:pt x="573852" y="742402"/>
                  </a:cubicBezTo>
                  <a:cubicBezTo>
                    <a:pt x="584310" y="754744"/>
                    <a:pt x="599667" y="759831"/>
                    <a:pt x="613516" y="757099"/>
                  </a:cubicBezTo>
                  <a:cubicBezTo>
                    <a:pt x="615306" y="761527"/>
                    <a:pt x="617662" y="765861"/>
                    <a:pt x="620959" y="769724"/>
                  </a:cubicBezTo>
                  <a:lnTo>
                    <a:pt x="621053" y="769818"/>
                  </a:lnTo>
                  <a:cubicBezTo>
                    <a:pt x="616154" y="783008"/>
                    <a:pt x="618604" y="799118"/>
                    <a:pt x="628967" y="811460"/>
                  </a:cubicBezTo>
                  <a:cubicBezTo>
                    <a:pt x="637917" y="822012"/>
                    <a:pt x="650636" y="827288"/>
                    <a:pt x="662884" y="826911"/>
                  </a:cubicBezTo>
                  <a:cubicBezTo>
                    <a:pt x="657891" y="840101"/>
                    <a:pt x="660435" y="856118"/>
                    <a:pt x="670798" y="868460"/>
                  </a:cubicBezTo>
                  <a:cubicBezTo>
                    <a:pt x="681255" y="880802"/>
                    <a:pt x="696706" y="885889"/>
                    <a:pt x="710462" y="883157"/>
                  </a:cubicBezTo>
                  <a:cubicBezTo>
                    <a:pt x="712252" y="887585"/>
                    <a:pt x="714607" y="891824"/>
                    <a:pt x="717904" y="895687"/>
                  </a:cubicBezTo>
                  <a:lnTo>
                    <a:pt x="717999" y="895781"/>
                  </a:lnTo>
                  <a:cubicBezTo>
                    <a:pt x="713005" y="909066"/>
                    <a:pt x="715549" y="925082"/>
                    <a:pt x="725912" y="937424"/>
                  </a:cubicBezTo>
                  <a:cubicBezTo>
                    <a:pt x="734863" y="948069"/>
                    <a:pt x="747582" y="953252"/>
                    <a:pt x="759829" y="952874"/>
                  </a:cubicBezTo>
                  <a:cubicBezTo>
                    <a:pt x="754836" y="966159"/>
                    <a:pt x="757285" y="982175"/>
                    <a:pt x="767743" y="994517"/>
                  </a:cubicBezTo>
                  <a:cubicBezTo>
                    <a:pt x="778201" y="1006765"/>
                    <a:pt x="793558" y="1011946"/>
                    <a:pt x="807407" y="1009214"/>
                  </a:cubicBezTo>
                  <a:cubicBezTo>
                    <a:pt x="809197" y="1013642"/>
                    <a:pt x="811458" y="1017976"/>
                    <a:pt x="814756" y="1021839"/>
                  </a:cubicBezTo>
                  <a:cubicBezTo>
                    <a:pt x="814756" y="1021839"/>
                    <a:pt x="814850" y="1021933"/>
                    <a:pt x="814850" y="1021933"/>
                  </a:cubicBezTo>
                  <a:cubicBezTo>
                    <a:pt x="809857" y="1035123"/>
                    <a:pt x="812306" y="1051233"/>
                    <a:pt x="822764" y="1063481"/>
                  </a:cubicBezTo>
                  <a:cubicBezTo>
                    <a:pt x="831808" y="1074127"/>
                    <a:pt x="844433" y="1079309"/>
                    <a:pt x="856680" y="1078932"/>
                  </a:cubicBezTo>
                  <a:cubicBezTo>
                    <a:pt x="852064" y="1091368"/>
                    <a:pt x="853854" y="1106254"/>
                    <a:pt x="862804" y="1118219"/>
                  </a:cubicBezTo>
                  <a:cubicBezTo>
                    <a:pt x="857245" y="1122930"/>
                    <a:pt x="851876" y="1128017"/>
                    <a:pt x="846788" y="1133482"/>
                  </a:cubicBezTo>
                  <a:cubicBezTo>
                    <a:pt x="846599" y="1133576"/>
                    <a:pt x="846506" y="1133670"/>
                    <a:pt x="846411" y="1133859"/>
                  </a:cubicBezTo>
                  <a:cubicBezTo>
                    <a:pt x="843867" y="1131786"/>
                    <a:pt x="841418" y="1129525"/>
                    <a:pt x="839251" y="1126981"/>
                  </a:cubicBezTo>
                  <a:cubicBezTo>
                    <a:pt x="828888" y="1114639"/>
                    <a:pt x="826344" y="1098623"/>
                    <a:pt x="831243" y="1085527"/>
                  </a:cubicBezTo>
                  <a:cubicBezTo>
                    <a:pt x="831337" y="1085433"/>
                    <a:pt x="831243" y="1085433"/>
                    <a:pt x="831337" y="1085339"/>
                  </a:cubicBezTo>
                  <a:cubicBezTo>
                    <a:pt x="830018" y="1085433"/>
                    <a:pt x="828699" y="1085339"/>
                    <a:pt x="827380" y="1085245"/>
                  </a:cubicBezTo>
                  <a:cubicBezTo>
                    <a:pt x="826249" y="1085150"/>
                    <a:pt x="825119" y="1084962"/>
                    <a:pt x="824083" y="1084868"/>
                  </a:cubicBezTo>
                  <a:cubicBezTo>
                    <a:pt x="822952" y="1084679"/>
                    <a:pt x="822010" y="1084491"/>
                    <a:pt x="820879" y="1084208"/>
                  </a:cubicBezTo>
                  <a:cubicBezTo>
                    <a:pt x="812212" y="1082230"/>
                    <a:pt x="803921" y="1077425"/>
                    <a:pt x="797515" y="1069888"/>
                  </a:cubicBezTo>
                  <a:cubicBezTo>
                    <a:pt x="787057" y="1057640"/>
                    <a:pt x="784702" y="1041530"/>
                    <a:pt x="789600" y="1028245"/>
                  </a:cubicBezTo>
                  <a:lnTo>
                    <a:pt x="789506" y="1028151"/>
                  </a:lnTo>
                  <a:cubicBezTo>
                    <a:pt x="786303" y="1024288"/>
                    <a:pt x="783948" y="1020143"/>
                    <a:pt x="782252" y="1015715"/>
                  </a:cubicBezTo>
                  <a:cubicBezTo>
                    <a:pt x="782158" y="1015621"/>
                    <a:pt x="782158" y="1015527"/>
                    <a:pt x="782158" y="1015527"/>
                  </a:cubicBezTo>
                  <a:cubicBezTo>
                    <a:pt x="778954" y="1016186"/>
                    <a:pt x="775751" y="1016374"/>
                    <a:pt x="772548" y="1016186"/>
                  </a:cubicBezTo>
                  <a:cubicBezTo>
                    <a:pt x="771229" y="1016092"/>
                    <a:pt x="769722" y="1015903"/>
                    <a:pt x="768308" y="1015621"/>
                  </a:cubicBezTo>
                  <a:cubicBezTo>
                    <a:pt x="767366" y="1015432"/>
                    <a:pt x="766330" y="1015150"/>
                    <a:pt x="765388" y="1014961"/>
                  </a:cubicBezTo>
                  <a:cubicBezTo>
                    <a:pt x="765294" y="1015056"/>
                    <a:pt x="765294" y="1014961"/>
                    <a:pt x="765294" y="1014961"/>
                  </a:cubicBezTo>
                  <a:cubicBezTo>
                    <a:pt x="756909" y="1012983"/>
                    <a:pt x="748807" y="1008178"/>
                    <a:pt x="742494" y="1000735"/>
                  </a:cubicBezTo>
                  <a:cubicBezTo>
                    <a:pt x="732036" y="988487"/>
                    <a:pt x="729681" y="972471"/>
                    <a:pt x="734580" y="959187"/>
                  </a:cubicBezTo>
                  <a:lnTo>
                    <a:pt x="734675" y="959093"/>
                  </a:lnTo>
                  <a:cubicBezTo>
                    <a:pt x="734015" y="959093"/>
                    <a:pt x="733261" y="959093"/>
                    <a:pt x="732696" y="959093"/>
                  </a:cubicBezTo>
                  <a:cubicBezTo>
                    <a:pt x="732036" y="959093"/>
                    <a:pt x="731282" y="959093"/>
                    <a:pt x="730717" y="959093"/>
                  </a:cubicBezTo>
                  <a:cubicBezTo>
                    <a:pt x="729587" y="958999"/>
                    <a:pt x="728456" y="958810"/>
                    <a:pt x="727420" y="958716"/>
                  </a:cubicBezTo>
                  <a:cubicBezTo>
                    <a:pt x="726289" y="958528"/>
                    <a:pt x="725347" y="958339"/>
                    <a:pt x="724216" y="958057"/>
                  </a:cubicBezTo>
                  <a:cubicBezTo>
                    <a:pt x="715549" y="956078"/>
                    <a:pt x="707164" y="951273"/>
                    <a:pt x="700852" y="943736"/>
                  </a:cubicBezTo>
                  <a:cubicBezTo>
                    <a:pt x="690394" y="931394"/>
                    <a:pt x="687945" y="915378"/>
                    <a:pt x="692938" y="902094"/>
                  </a:cubicBezTo>
                  <a:lnTo>
                    <a:pt x="692844" y="902000"/>
                  </a:lnTo>
                  <a:cubicBezTo>
                    <a:pt x="689640" y="898231"/>
                    <a:pt x="687285" y="894085"/>
                    <a:pt x="685589" y="889752"/>
                  </a:cubicBezTo>
                  <a:cubicBezTo>
                    <a:pt x="685589" y="889658"/>
                    <a:pt x="685495" y="889563"/>
                    <a:pt x="685495" y="889375"/>
                  </a:cubicBezTo>
                  <a:cubicBezTo>
                    <a:pt x="681538" y="890129"/>
                    <a:pt x="677487" y="890317"/>
                    <a:pt x="673436" y="889752"/>
                  </a:cubicBezTo>
                  <a:cubicBezTo>
                    <a:pt x="672965" y="889752"/>
                    <a:pt x="672494" y="889658"/>
                    <a:pt x="672023" y="889563"/>
                  </a:cubicBezTo>
                  <a:cubicBezTo>
                    <a:pt x="671174" y="889469"/>
                    <a:pt x="670421" y="889280"/>
                    <a:pt x="669667" y="889092"/>
                  </a:cubicBezTo>
                  <a:cubicBezTo>
                    <a:pt x="668725" y="888904"/>
                    <a:pt x="667689" y="888715"/>
                    <a:pt x="666841" y="888433"/>
                  </a:cubicBezTo>
                  <a:cubicBezTo>
                    <a:pt x="659021" y="886172"/>
                    <a:pt x="651579" y="881649"/>
                    <a:pt x="645737" y="874772"/>
                  </a:cubicBezTo>
                  <a:cubicBezTo>
                    <a:pt x="635468" y="862430"/>
                    <a:pt x="632924" y="846508"/>
                    <a:pt x="637729" y="833318"/>
                  </a:cubicBezTo>
                  <a:cubicBezTo>
                    <a:pt x="637823" y="833224"/>
                    <a:pt x="637729" y="833224"/>
                    <a:pt x="637823" y="833130"/>
                  </a:cubicBezTo>
                  <a:cubicBezTo>
                    <a:pt x="636410" y="833130"/>
                    <a:pt x="635091" y="833130"/>
                    <a:pt x="633678" y="833035"/>
                  </a:cubicBezTo>
                  <a:cubicBezTo>
                    <a:pt x="632547" y="832941"/>
                    <a:pt x="631322" y="832752"/>
                    <a:pt x="630192" y="832564"/>
                  </a:cubicBezTo>
                  <a:cubicBezTo>
                    <a:pt x="620488" y="831057"/>
                    <a:pt x="610972" y="826064"/>
                    <a:pt x="603906" y="817678"/>
                  </a:cubicBezTo>
                  <a:cubicBezTo>
                    <a:pt x="593449" y="805242"/>
                    <a:pt x="590999" y="789226"/>
                    <a:pt x="595993" y="775942"/>
                  </a:cubicBezTo>
                  <a:cubicBezTo>
                    <a:pt x="595898" y="775942"/>
                    <a:pt x="595898" y="775942"/>
                    <a:pt x="595804" y="775848"/>
                  </a:cubicBezTo>
                  <a:cubicBezTo>
                    <a:pt x="592601" y="772079"/>
                    <a:pt x="590246" y="767840"/>
                    <a:pt x="588550" y="763506"/>
                  </a:cubicBezTo>
                  <a:cubicBezTo>
                    <a:pt x="588456" y="763411"/>
                    <a:pt x="588456" y="763317"/>
                    <a:pt x="588456" y="763317"/>
                  </a:cubicBezTo>
                  <a:cubicBezTo>
                    <a:pt x="585252" y="763977"/>
                    <a:pt x="582049" y="764165"/>
                    <a:pt x="578846" y="763977"/>
                  </a:cubicBezTo>
                  <a:cubicBezTo>
                    <a:pt x="577433" y="763882"/>
                    <a:pt x="576019" y="763694"/>
                    <a:pt x="574606" y="763506"/>
                  </a:cubicBezTo>
                  <a:cubicBezTo>
                    <a:pt x="573664" y="763317"/>
                    <a:pt x="572628" y="763129"/>
                    <a:pt x="571591" y="762846"/>
                  </a:cubicBezTo>
                  <a:cubicBezTo>
                    <a:pt x="571497" y="762940"/>
                    <a:pt x="571497" y="762846"/>
                    <a:pt x="571497" y="762846"/>
                  </a:cubicBezTo>
                  <a:cubicBezTo>
                    <a:pt x="563112" y="760867"/>
                    <a:pt x="555010" y="756063"/>
                    <a:pt x="548698" y="748620"/>
                  </a:cubicBezTo>
                  <a:cubicBezTo>
                    <a:pt x="538334" y="736372"/>
                    <a:pt x="535884" y="720356"/>
                    <a:pt x="540689" y="707166"/>
                  </a:cubicBezTo>
                  <a:cubicBezTo>
                    <a:pt x="540784" y="707072"/>
                    <a:pt x="540689" y="707072"/>
                    <a:pt x="540784" y="706978"/>
                  </a:cubicBezTo>
                  <a:cubicBezTo>
                    <a:pt x="539465" y="706978"/>
                    <a:pt x="538051" y="706978"/>
                    <a:pt x="536638" y="706883"/>
                  </a:cubicBezTo>
                  <a:cubicBezTo>
                    <a:pt x="535508" y="706789"/>
                    <a:pt x="534283" y="706601"/>
                    <a:pt x="533153" y="706412"/>
                  </a:cubicBezTo>
                  <a:cubicBezTo>
                    <a:pt x="523449" y="704905"/>
                    <a:pt x="513933" y="699912"/>
                    <a:pt x="506867" y="691526"/>
                  </a:cubicBezTo>
                  <a:cubicBezTo>
                    <a:pt x="496503" y="679185"/>
                    <a:pt x="494054" y="663074"/>
                    <a:pt x="498953" y="649884"/>
                  </a:cubicBezTo>
                  <a:lnTo>
                    <a:pt x="498859" y="649790"/>
                  </a:lnTo>
                  <a:cubicBezTo>
                    <a:pt x="495656" y="646022"/>
                    <a:pt x="493395" y="641782"/>
                    <a:pt x="491604" y="637542"/>
                  </a:cubicBezTo>
                  <a:cubicBezTo>
                    <a:pt x="491604" y="637448"/>
                    <a:pt x="491510" y="637354"/>
                    <a:pt x="491510" y="637165"/>
                  </a:cubicBezTo>
                  <a:cubicBezTo>
                    <a:pt x="488307" y="637731"/>
                    <a:pt x="485198" y="638013"/>
                    <a:pt x="481901" y="637825"/>
                  </a:cubicBezTo>
                  <a:cubicBezTo>
                    <a:pt x="481147" y="637731"/>
                    <a:pt x="480204" y="637636"/>
                    <a:pt x="479451" y="637542"/>
                  </a:cubicBezTo>
                  <a:cubicBezTo>
                    <a:pt x="478226" y="637448"/>
                    <a:pt x="476907" y="637165"/>
                    <a:pt x="475588" y="636883"/>
                  </a:cubicBezTo>
                  <a:cubicBezTo>
                    <a:pt x="474646" y="636694"/>
                    <a:pt x="473798" y="636412"/>
                    <a:pt x="472762" y="636223"/>
                  </a:cubicBezTo>
                  <a:cubicBezTo>
                    <a:pt x="464942" y="634057"/>
                    <a:pt x="457499" y="629440"/>
                    <a:pt x="451752" y="622468"/>
                  </a:cubicBezTo>
                  <a:cubicBezTo>
                    <a:pt x="441295" y="610126"/>
                    <a:pt x="438751" y="594204"/>
                    <a:pt x="443650" y="580920"/>
                  </a:cubicBezTo>
                  <a:lnTo>
                    <a:pt x="443744" y="580826"/>
                  </a:lnTo>
                  <a:cubicBezTo>
                    <a:pt x="442519" y="580826"/>
                    <a:pt x="441200" y="580826"/>
                    <a:pt x="439881" y="580732"/>
                  </a:cubicBezTo>
                  <a:cubicBezTo>
                    <a:pt x="438751" y="580732"/>
                    <a:pt x="437715" y="580543"/>
                    <a:pt x="436584" y="580355"/>
                  </a:cubicBezTo>
                  <a:cubicBezTo>
                    <a:pt x="426786" y="579036"/>
                    <a:pt x="417082" y="573854"/>
                    <a:pt x="409922" y="565281"/>
                  </a:cubicBezTo>
                  <a:cubicBezTo>
                    <a:pt x="399464" y="552939"/>
                    <a:pt x="397014" y="536922"/>
                    <a:pt x="402008" y="523638"/>
                  </a:cubicBezTo>
                  <a:cubicBezTo>
                    <a:pt x="401913" y="523544"/>
                    <a:pt x="401913" y="523544"/>
                    <a:pt x="401913" y="523544"/>
                  </a:cubicBezTo>
                  <a:cubicBezTo>
                    <a:pt x="398710" y="519681"/>
                    <a:pt x="396261" y="515536"/>
                    <a:pt x="394565" y="511202"/>
                  </a:cubicBezTo>
                  <a:cubicBezTo>
                    <a:pt x="394471" y="511108"/>
                    <a:pt x="394471" y="511014"/>
                    <a:pt x="394471" y="511014"/>
                  </a:cubicBezTo>
                  <a:cubicBezTo>
                    <a:pt x="391268" y="511673"/>
                    <a:pt x="388064" y="511862"/>
                    <a:pt x="384861" y="511673"/>
                  </a:cubicBezTo>
                  <a:cubicBezTo>
                    <a:pt x="383448" y="511579"/>
                    <a:pt x="382035" y="511390"/>
                    <a:pt x="380621" y="511202"/>
                  </a:cubicBezTo>
                  <a:cubicBezTo>
                    <a:pt x="379585" y="511014"/>
                    <a:pt x="378643" y="510731"/>
                    <a:pt x="377606" y="510543"/>
                  </a:cubicBezTo>
                  <a:cubicBezTo>
                    <a:pt x="377512" y="510637"/>
                    <a:pt x="377512" y="510543"/>
                    <a:pt x="377512" y="510543"/>
                  </a:cubicBezTo>
                  <a:cubicBezTo>
                    <a:pt x="369127" y="508564"/>
                    <a:pt x="361025" y="503759"/>
                    <a:pt x="354713" y="496316"/>
                  </a:cubicBezTo>
                  <a:cubicBezTo>
                    <a:pt x="344255" y="484069"/>
                    <a:pt x="341900" y="468052"/>
                    <a:pt x="346799" y="454768"/>
                  </a:cubicBezTo>
                  <a:lnTo>
                    <a:pt x="346893" y="454674"/>
                  </a:lnTo>
                  <a:cubicBezTo>
                    <a:pt x="346233" y="454674"/>
                    <a:pt x="345574" y="454674"/>
                    <a:pt x="344820" y="454674"/>
                  </a:cubicBezTo>
                  <a:cubicBezTo>
                    <a:pt x="344067" y="454674"/>
                    <a:pt x="343407" y="454580"/>
                    <a:pt x="342748" y="454485"/>
                  </a:cubicBezTo>
                  <a:cubicBezTo>
                    <a:pt x="341617" y="454391"/>
                    <a:pt x="340392" y="454203"/>
                    <a:pt x="339262" y="454015"/>
                  </a:cubicBezTo>
                  <a:cubicBezTo>
                    <a:pt x="329463" y="452507"/>
                    <a:pt x="320042" y="447419"/>
                    <a:pt x="312976" y="439129"/>
                  </a:cubicBezTo>
                  <a:cubicBezTo>
                    <a:pt x="302519" y="426787"/>
                    <a:pt x="300163" y="410771"/>
                    <a:pt x="305062" y="397486"/>
                  </a:cubicBezTo>
                  <a:cubicBezTo>
                    <a:pt x="304968" y="397392"/>
                    <a:pt x="304968" y="397392"/>
                    <a:pt x="304968" y="397392"/>
                  </a:cubicBezTo>
                  <a:cubicBezTo>
                    <a:pt x="301765" y="393624"/>
                    <a:pt x="299410" y="389384"/>
                    <a:pt x="297714" y="385050"/>
                  </a:cubicBezTo>
                  <a:cubicBezTo>
                    <a:pt x="297620" y="384956"/>
                    <a:pt x="297620" y="384862"/>
                    <a:pt x="297620" y="384862"/>
                  </a:cubicBezTo>
                  <a:cubicBezTo>
                    <a:pt x="294982" y="385427"/>
                    <a:pt x="292155" y="385615"/>
                    <a:pt x="289329" y="385521"/>
                  </a:cubicBezTo>
                  <a:cubicBezTo>
                    <a:pt x="288387" y="385521"/>
                    <a:pt x="287444" y="385521"/>
                    <a:pt x="286502" y="385427"/>
                  </a:cubicBezTo>
                  <a:cubicBezTo>
                    <a:pt x="285466" y="385239"/>
                    <a:pt x="284241" y="385145"/>
                    <a:pt x="283205" y="384956"/>
                  </a:cubicBezTo>
                  <a:cubicBezTo>
                    <a:pt x="273878" y="383354"/>
                    <a:pt x="264739" y="378361"/>
                    <a:pt x="257956" y="370259"/>
                  </a:cubicBezTo>
                  <a:cubicBezTo>
                    <a:pt x="247592" y="358011"/>
                    <a:pt x="245049" y="341995"/>
                    <a:pt x="249948" y="328805"/>
                  </a:cubicBezTo>
                  <a:cubicBezTo>
                    <a:pt x="250042" y="328711"/>
                    <a:pt x="249948" y="328711"/>
                    <a:pt x="250042" y="328616"/>
                  </a:cubicBezTo>
                  <a:cubicBezTo>
                    <a:pt x="248629" y="328616"/>
                    <a:pt x="247310" y="328616"/>
                    <a:pt x="245896" y="328522"/>
                  </a:cubicBezTo>
                  <a:cubicBezTo>
                    <a:pt x="244766" y="328428"/>
                    <a:pt x="243541" y="328240"/>
                    <a:pt x="242411" y="328051"/>
                  </a:cubicBezTo>
                  <a:cubicBezTo>
                    <a:pt x="232707" y="326544"/>
                    <a:pt x="223285" y="321550"/>
                    <a:pt x="216125" y="313165"/>
                  </a:cubicBezTo>
                  <a:cubicBezTo>
                    <a:pt x="205667" y="300823"/>
                    <a:pt x="203218" y="284807"/>
                    <a:pt x="208211" y="271523"/>
                  </a:cubicBezTo>
                  <a:cubicBezTo>
                    <a:pt x="208117" y="271429"/>
                    <a:pt x="208117" y="271429"/>
                    <a:pt x="208117" y="271429"/>
                  </a:cubicBezTo>
                  <a:cubicBezTo>
                    <a:pt x="204914" y="267566"/>
                    <a:pt x="202464" y="263421"/>
                    <a:pt x="200863" y="259087"/>
                  </a:cubicBezTo>
                  <a:cubicBezTo>
                    <a:pt x="200769" y="258993"/>
                    <a:pt x="200769" y="258899"/>
                    <a:pt x="200769" y="258899"/>
                  </a:cubicBezTo>
                  <a:cubicBezTo>
                    <a:pt x="197659" y="259464"/>
                    <a:pt x="194550" y="259746"/>
                    <a:pt x="191441" y="259558"/>
                  </a:cubicBezTo>
                  <a:cubicBezTo>
                    <a:pt x="190028" y="259464"/>
                    <a:pt x="188709" y="259370"/>
                    <a:pt x="187296" y="259087"/>
                  </a:cubicBezTo>
                  <a:cubicBezTo>
                    <a:pt x="186448" y="258899"/>
                    <a:pt x="185694" y="258710"/>
                    <a:pt x="184846" y="258616"/>
                  </a:cubicBezTo>
                  <a:cubicBezTo>
                    <a:pt x="183904" y="258427"/>
                    <a:pt x="182962" y="258145"/>
                    <a:pt x="182020" y="257956"/>
                  </a:cubicBezTo>
                  <a:cubicBezTo>
                    <a:pt x="174200" y="255789"/>
                    <a:pt x="166852" y="251173"/>
                    <a:pt x="161011" y="244295"/>
                  </a:cubicBezTo>
                  <a:cubicBezTo>
                    <a:pt x="150553" y="232048"/>
                    <a:pt x="148103" y="215937"/>
                    <a:pt x="153002" y="202841"/>
                  </a:cubicBezTo>
                  <a:cubicBezTo>
                    <a:pt x="153096" y="202747"/>
                    <a:pt x="153002" y="202747"/>
                    <a:pt x="153096" y="202653"/>
                  </a:cubicBezTo>
                  <a:cubicBezTo>
                    <a:pt x="151683" y="202653"/>
                    <a:pt x="150364" y="202653"/>
                    <a:pt x="148951" y="202559"/>
                  </a:cubicBezTo>
                  <a:cubicBezTo>
                    <a:pt x="147820" y="202465"/>
                    <a:pt x="146596" y="202276"/>
                    <a:pt x="145465" y="202088"/>
                  </a:cubicBezTo>
                  <a:cubicBezTo>
                    <a:pt x="135761" y="200580"/>
                    <a:pt x="126246" y="195587"/>
                    <a:pt x="119180" y="187108"/>
                  </a:cubicBezTo>
                  <a:cubicBezTo>
                    <a:pt x="108722" y="174860"/>
                    <a:pt x="106367" y="158750"/>
                    <a:pt x="111266" y="145466"/>
                  </a:cubicBezTo>
                  <a:lnTo>
                    <a:pt x="111172" y="145371"/>
                  </a:lnTo>
                  <a:cubicBezTo>
                    <a:pt x="107968" y="141508"/>
                    <a:pt x="105613" y="137363"/>
                    <a:pt x="103917" y="132935"/>
                  </a:cubicBezTo>
                  <a:cubicBezTo>
                    <a:pt x="103823" y="132841"/>
                    <a:pt x="103823" y="132747"/>
                    <a:pt x="103823" y="132747"/>
                  </a:cubicBezTo>
                  <a:cubicBezTo>
                    <a:pt x="100714" y="133406"/>
                    <a:pt x="97417" y="133595"/>
                    <a:pt x="94307" y="133406"/>
                  </a:cubicBezTo>
                  <a:cubicBezTo>
                    <a:pt x="92894" y="133312"/>
                    <a:pt x="91670" y="133124"/>
                    <a:pt x="90351" y="132935"/>
                  </a:cubicBezTo>
                  <a:cubicBezTo>
                    <a:pt x="80741" y="131428"/>
                    <a:pt x="71319" y="126435"/>
                    <a:pt x="64253" y="118049"/>
                  </a:cubicBezTo>
                  <a:cubicBezTo>
                    <a:pt x="53796" y="105707"/>
                    <a:pt x="51346" y="89691"/>
                    <a:pt x="56245" y="76501"/>
                  </a:cubicBezTo>
                  <a:lnTo>
                    <a:pt x="56340" y="76407"/>
                  </a:lnTo>
                  <a:cubicBezTo>
                    <a:pt x="54926" y="76407"/>
                    <a:pt x="53607" y="76407"/>
                    <a:pt x="52194" y="76313"/>
                  </a:cubicBezTo>
                  <a:cubicBezTo>
                    <a:pt x="51064" y="76219"/>
                    <a:pt x="49839" y="76030"/>
                    <a:pt x="48708" y="75842"/>
                  </a:cubicBezTo>
                  <a:cubicBezTo>
                    <a:pt x="39004" y="74335"/>
                    <a:pt x="29489" y="69341"/>
                    <a:pt x="22423" y="60862"/>
                  </a:cubicBezTo>
                  <a:cubicBezTo>
                    <a:pt x="11965" y="48520"/>
                    <a:pt x="9516" y="32504"/>
                    <a:pt x="14509" y="19220"/>
                  </a:cubicBezTo>
                  <a:lnTo>
                    <a:pt x="14415" y="19125"/>
                  </a:lnTo>
                  <a:cubicBezTo>
                    <a:pt x="11400" y="16110"/>
                    <a:pt x="9139" y="12248"/>
                    <a:pt x="7537" y="8291"/>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7"/>
            <p:cNvSpPr/>
            <p:nvPr/>
          </p:nvSpPr>
          <p:spPr>
            <a:xfrm>
              <a:off x="4122762" y="4107319"/>
              <a:ext cx="47107" cy="28264"/>
            </a:xfrm>
            <a:custGeom>
              <a:avLst/>
              <a:gdLst/>
              <a:ahLst/>
              <a:cxnLst/>
              <a:rect l="l" t="t" r="r" b="b"/>
              <a:pathLst>
                <a:path w="47106" h="28264" extrusionOk="0">
                  <a:moveTo>
                    <a:pt x="9327" y="10081"/>
                  </a:moveTo>
                  <a:cubicBezTo>
                    <a:pt x="8479" y="9044"/>
                    <a:pt x="7725" y="8102"/>
                    <a:pt x="7066" y="7066"/>
                  </a:cubicBezTo>
                  <a:cubicBezTo>
                    <a:pt x="7443" y="7254"/>
                    <a:pt x="7914" y="7349"/>
                    <a:pt x="8291" y="7537"/>
                  </a:cubicBezTo>
                  <a:cubicBezTo>
                    <a:pt x="8385" y="7631"/>
                    <a:pt x="8385" y="7631"/>
                    <a:pt x="8385" y="7631"/>
                  </a:cubicBezTo>
                  <a:cubicBezTo>
                    <a:pt x="22517" y="13378"/>
                    <a:pt x="35707" y="19125"/>
                    <a:pt x="47483" y="25061"/>
                  </a:cubicBezTo>
                  <a:cubicBezTo>
                    <a:pt x="44092" y="25532"/>
                    <a:pt x="40606" y="25626"/>
                    <a:pt x="37214" y="25249"/>
                  </a:cubicBezTo>
                  <a:cubicBezTo>
                    <a:pt x="36743" y="25249"/>
                    <a:pt x="36084" y="25061"/>
                    <a:pt x="35707" y="24967"/>
                  </a:cubicBezTo>
                  <a:cubicBezTo>
                    <a:pt x="34953" y="24872"/>
                    <a:pt x="34105" y="24684"/>
                    <a:pt x="33351" y="24495"/>
                  </a:cubicBezTo>
                  <a:cubicBezTo>
                    <a:pt x="32409" y="24307"/>
                    <a:pt x="31467" y="24119"/>
                    <a:pt x="30525" y="23836"/>
                  </a:cubicBezTo>
                  <a:cubicBezTo>
                    <a:pt x="22611" y="21669"/>
                    <a:pt x="15168" y="17053"/>
                    <a:pt x="9327" y="10081"/>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7"/>
            <p:cNvSpPr/>
            <p:nvPr/>
          </p:nvSpPr>
          <p:spPr>
            <a:xfrm>
              <a:off x="4457108" y="4240349"/>
              <a:ext cx="810233" cy="923292"/>
            </a:xfrm>
            <a:custGeom>
              <a:avLst/>
              <a:gdLst/>
              <a:ahLst/>
              <a:cxnLst/>
              <a:rect l="l" t="t" r="r" b="b"/>
              <a:pathLst>
                <a:path w="810233" h="923291" extrusionOk="0">
                  <a:moveTo>
                    <a:pt x="7082" y="7066"/>
                  </a:moveTo>
                  <a:cubicBezTo>
                    <a:pt x="15655" y="9044"/>
                    <a:pt x="24323" y="10834"/>
                    <a:pt x="33085" y="12625"/>
                  </a:cubicBezTo>
                  <a:cubicBezTo>
                    <a:pt x="72183" y="20350"/>
                    <a:pt x="112883" y="26568"/>
                    <a:pt x="159519" y="33257"/>
                  </a:cubicBezTo>
                  <a:cubicBezTo>
                    <a:pt x="159613" y="33728"/>
                    <a:pt x="159613" y="34294"/>
                    <a:pt x="159613" y="34765"/>
                  </a:cubicBezTo>
                  <a:cubicBezTo>
                    <a:pt x="168280" y="36743"/>
                    <a:pt x="176666" y="41454"/>
                    <a:pt x="182978" y="48991"/>
                  </a:cubicBezTo>
                  <a:cubicBezTo>
                    <a:pt x="187594" y="54549"/>
                    <a:pt x="190609" y="60767"/>
                    <a:pt x="192116" y="67268"/>
                  </a:cubicBezTo>
                  <a:cubicBezTo>
                    <a:pt x="202480" y="68399"/>
                    <a:pt x="212843" y="73486"/>
                    <a:pt x="220475" y="82531"/>
                  </a:cubicBezTo>
                  <a:cubicBezTo>
                    <a:pt x="230555" y="94496"/>
                    <a:pt x="233099" y="109853"/>
                    <a:pt x="228765" y="122760"/>
                  </a:cubicBezTo>
                  <a:cubicBezTo>
                    <a:pt x="235266" y="125304"/>
                    <a:pt x="241296" y="129449"/>
                    <a:pt x="246289" y="135290"/>
                  </a:cubicBezTo>
                  <a:cubicBezTo>
                    <a:pt x="252696" y="142922"/>
                    <a:pt x="255993" y="151872"/>
                    <a:pt x="256558" y="160728"/>
                  </a:cubicBezTo>
                  <a:cubicBezTo>
                    <a:pt x="265226" y="162706"/>
                    <a:pt x="273517" y="167511"/>
                    <a:pt x="279923" y="175048"/>
                  </a:cubicBezTo>
                  <a:cubicBezTo>
                    <a:pt x="284634" y="180513"/>
                    <a:pt x="287460" y="186825"/>
                    <a:pt x="289062" y="193138"/>
                  </a:cubicBezTo>
                  <a:cubicBezTo>
                    <a:pt x="299425" y="194268"/>
                    <a:pt x="309789" y="199450"/>
                    <a:pt x="317326" y="208494"/>
                  </a:cubicBezTo>
                  <a:cubicBezTo>
                    <a:pt x="327407" y="220365"/>
                    <a:pt x="329950" y="235816"/>
                    <a:pt x="325617" y="248723"/>
                  </a:cubicBezTo>
                  <a:cubicBezTo>
                    <a:pt x="332117" y="251361"/>
                    <a:pt x="338147" y="255507"/>
                    <a:pt x="343140" y="261348"/>
                  </a:cubicBezTo>
                  <a:cubicBezTo>
                    <a:pt x="349547" y="268885"/>
                    <a:pt x="352750" y="277930"/>
                    <a:pt x="353315" y="286786"/>
                  </a:cubicBezTo>
                  <a:cubicBezTo>
                    <a:pt x="361983" y="288858"/>
                    <a:pt x="370368" y="293475"/>
                    <a:pt x="376774" y="301106"/>
                  </a:cubicBezTo>
                  <a:cubicBezTo>
                    <a:pt x="381391" y="306665"/>
                    <a:pt x="384311" y="312883"/>
                    <a:pt x="385819" y="319289"/>
                  </a:cubicBezTo>
                  <a:cubicBezTo>
                    <a:pt x="396276" y="320514"/>
                    <a:pt x="406546" y="325602"/>
                    <a:pt x="414177" y="334552"/>
                  </a:cubicBezTo>
                  <a:cubicBezTo>
                    <a:pt x="424257" y="346517"/>
                    <a:pt x="426801" y="361874"/>
                    <a:pt x="422467" y="374875"/>
                  </a:cubicBezTo>
                  <a:cubicBezTo>
                    <a:pt x="428968" y="377325"/>
                    <a:pt x="435092" y="381564"/>
                    <a:pt x="439991" y="387406"/>
                  </a:cubicBezTo>
                  <a:cubicBezTo>
                    <a:pt x="446398" y="394943"/>
                    <a:pt x="449695" y="403893"/>
                    <a:pt x="450260" y="412843"/>
                  </a:cubicBezTo>
                  <a:cubicBezTo>
                    <a:pt x="458928" y="414916"/>
                    <a:pt x="467313" y="419626"/>
                    <a:pt x="473626" y="427164"/>
                  </a:cubicBezTo>
                  <a:cubicBezTo>
                    <a:pt x="478336" y="432628"/>
                    <a:pt x="481163" y="438940"/>
                    <a:pt x="482764" y="445347"/>
                  </a:cubicBezTo>
                  <a:cubicBezTo>
                    <a:pt x="493127" y="446477"/>
                    <a:pt x="503397" y="451659"/>
                    <a:pt x="511028" y="460704"/>
                  </a:cubicBezTo>
                  <a:cubicBezTo>
                    <a:pt x="521109" y="472575"/>
                    <a:pt x="523653" y="487931"/>
                    <a:pt x="519319" y="500933"/>
                  </a:cubicBezTo>
                  <a:cubicBezTo>
                    <a:pt x="525819" y="503571"/>
                    <a:pt x="531849" y="507716"/>
                    <a:pt x="536748" y="513557"/>
                  </a:cubicBezTo>
                  <a:cubicBezTo>
                    <a:pt x="543249" y="521094"/>
                    <a:pt x="546452" y="530139"/>
                    <a:pt x="547017" y="538995"/>
                  </a:cubicBezTo>
                  <a:cubicBezTo>
                    <a:pt x="555685" y="540973"/>
                    <a:pt x="563976" y="545778"/>
                    <a:pt x="570382" y="553221"/>
                  </a:cubicBezTo>
                  <a:cubicBezTo>
                    <a:pt x="574998" y="558780"/>
                    <a:pt x="578013" y="564998"/>
                    <a:pt x="579521" y="571498"/>
                  </a:cubicBezTo>
                  <a:cubicBezTo>
                    <a:pt x="589884" y="572629"/>
                    <a:pt x="600154" y="577811"/>
                    <a:pt x="607879" y="586761"/>
                  </a:cubicBezTo>
                  <a:cubicBezTo>
                    <a:pt x="617960" y="598726"/>
                    <a:pt x="620504" y="614083"/>
                    <a:pt x="616170" y="626990"/>
                  </a:cubicBezTo>
                  <a:cubicBezTo>
                    <a:pt x="622670" y="629628"/>
                    <a:pt x="628700" y="633774"/>
                    <a:pt x="633694" y="639615"/>
                  </a:cubicBezTo>
                  <a:cubicBezTo>
                    <a:pt x="640100" y="647152"/>
                    <a:pt x="643397" y="656102"/>
                    <a:pt x="643963" y="665052"/>
                  </a:cubicBezTo>
                  <a:cubicBezTo>
                    <a:pt x="652631" y="667031"/>
                    <a:pt x="660921" y="671742"/>
                    <a:pt x="667328" y="679373"/>
                  </a:cubicBezTo>
                  <a:cubicBezTo>
                    <a:pt x="671944" y="684932"/>
                    <a:pt x="674865" y="691150"/>
                    <a:pt x="676372" y="697556"/>
                  </a:cubicBezTo>
                  <a:cubicBezTo>
                    <a:pt x="686830" y="698687"/>
                    <a:pt x="697193" y="703869"/>
                    <a:pt x="704730" y="712819"/>
                  </a:cubicBezTo>
                  <a:cubicBezTo>
                    <a:pt x="714811" y="724784"/>
                    <a:pt x="717355" y="740141"/>
                    <a:pt x="713021" y="753048"/>
                  </a:cubicBezTo>
                  <a:cubicBezTo>
                    <a:pt x="719522" y="755592"/>
                    <a:pt x="725551" y="759831"/>
                    <a:pt x="730544" y="765673"/>
                  </a:cubicBezTo>
                  <a:cubicBezTo>
                    <a:pt x="736951" y="773210"/>
                    <a:pt x="740249" y="782160"/>
                    <a:pt x="740814" y="791110"/>
                  </a:cubicBezTo>
                  <a:cubicBezTo>
                    <a:pt x="749481" y="793183"/>
                    <a:pt x="757772" y="797894"/>
                    <a:pt x="764179" y="805430"/>
                  </a:cubicBezTo>
                  <a:cubicBezTo>
                    <a:pt x="768889" y="810895"/>
                    <a:pt x="771810" y="817113"/>
                    <a:pt x="773318" y="823614"/>
                  </a:cubicBezTo>
                  <a:cubicBezTo>
                    <a:pt x="783681" y="824744"/>
                    <a:pt x="793950" y="829926"/>
                    <a:pt x="801582" y="838876"/>
                  </a:cubicBezTo>
                  <a:cubicBezTo>
                    <a:pt x="809495" y="848109"/>
                    <a:pt x="812699" y="859509"/>
                    <a:pt x="811662" y="870249"/>
                  </a:cubicBezTo>
                  <a:cubicBezTo>
                    <a:pt x="778970" y="879576"/>
                    <a:pt x="746844" y="891824"/>
                    <a:pt x="716130" y="906616"/>
                  </a:cubicBezTo>
                  <a:cubicBezTo>
                    <a:pt x="708970" y="910101"/>
                    <a:pt x="701904" y="913587"/>
                    <a:pt x="694838" y="917356"/>
                  </a:cubicBezTo>
                  <a:cubicBezTo>
                    <a:pt x="684946" y="905203"/>
                    <a:pt x="682685" y="889563"/>
                    <a:pt x="687583" y="876562"/>
                  </a:cubicBezTo>
                  <a:cubicBezTo>
                    <a:pt x="687207" y="876562"/>
                    <a:pt x="686924" y="876562"/>
                    <a:pt x="686547" y="876562"/>
                  </a:cubicBezTo>
                  <a:cubicBezTo>
                    <a:pt x="685322" y="876562"/>
                    <a:pt x="683909" y="876467"/>
                    <a:pt x="682590" y="876279"/>
                  </a:cubicBezTo>
                  <a:cubicBezTo>
                    <a:pt x="681460" y="876185"/>
                    <a:pt x="680329" y="875996"/>
                    <a:pt x="679293" y="875902"/>
                  </a:cubicBezTo>
                  <a:cubicBezTo>
                    <a:pt x="678162" y="875714"/>
                    <a:pt x="677126" y="875525"/>
                    <a:pt x="676090" y="875242"/>
                  </a:cubicBezTo>
                  <a:cubicBezTo>
                    <a:pt x="675147" y="875054"/>
                    <a:pt x="674300" y="874771"/>
                    <a:pt x="673357" y="874489"/>
                  </a:cubicBezTo>
                  <a:cubicBezTo>
                    <a:pt x="666103" y="871945"/>
                    <a:pt x="659225" y="867517"/>
                    <a:pt x="653667" y="861017"/>
                  </a:cubicBezTo>
                  <a:cubicBezTo>
                    <a:pt x="643209" y="848675"/>
                    <a:pt x="640854" y="832658"/>
                    <a:pt x="645753" y="819374"/>
                  </a:cubicBezTo>
                  <a:lnTo>
                    <a:pt x="645658" y="819280"/>
                  </a:lnTo>
                  <a:cubicBezTo>
                    <a:pt x="642361" y="815417"/>
                    <a:pt x="640006" y="811083"/>
                    <a:pt x="638216" y="806655"/>
                  </a:cubicBezTo>
                  <a:cubicBezTo>
                    <a:pt x="637933" y="806750"/>
                    <a:pt x="637650" y="806750"/>
                    <a:pt x="637368" y="806844"/>
                  </a:cubicBezTo>
                  <a:cubicBezTo>
                    <a:pt x="633316" y="807503"/>
                    <a:pt x="629265" y="807597"/>
                    <a:pt x="625214" y="806938"/>
                  </a:cubicBezTo>
                  <a:cubicBezTo>
                    <a:pt x="623895" y="806750"/>
                    <a:pt x="622482" y="806561"/>
                    <a:pt x="621257" y="806279"/>
                  </a:cubicBezTo>
                  <a:cubicBezTo>
                    <a:pt x="620504" y="806090"/>
                    <a:pt x="619750" y="805901"/>
                    <a:pt x="618902" y="805713"/>
                  </a:cubicBezTo>
                  <a:cubicBezTo>
                    <a:pt x="611271" y="803358"/>
                    <a:pt x="604111" y="798741"/>
                    <a:pt x="598458" y="792052"/>
                  </a:cubicBezTo>
                  <a:cubicBezTo>
                    <a:pt x="588094" y="779710"/>
                    <a:pt x="585645" y="763600"/>
                    <a:pt x="590544" y="750410"/>
                  </a:cubicBezTo>
                  <a:cubicBezTo>
                    <a:pt x="590167" y="750410"/>
                    <a:pt x="589884" y="750410"/>
                    <a:pt x="589602" y="750410"/>
                  </a:cubicBezTo>
                  <a:cubicBezTo>
                    <a:pt x="588471" y="750410"/>
                    <a:pt x="587340" y="750410"/>
                    <a:pt x="586210" y="750316"/>
                  </a:cubicBezTo>
                  <a:cubicBezTo>
                    <a:pt x="575376" y="749562"/>
                    <a:pt x="564635" y="744380"/>
                    <a:pt x="556815" y="735053"/>
                  </a:cubicBezTo>
                  <a:cubicBezTo>
                    <a:pt x="546358" y="722711"/>
                    <a:pt x="543908" y="706695"/>
                    <a:pt x="548902" y="693411"/>
                  </a:cubicBezTo>
                  <a:cubicBezTo>
                    <a:pt x="548808" y="693316"/>
                    <a:pt x="548808" y="693316"/>
                    <a:pt x="548808" y="693316"/>
                  </a:cubicBezTo>
                  <a:cubicBezTo>
                    <a:pt x="545604" y="689454"/>
                    <a:pt x="543155" y="685214"/>
                    <a:pt x="541459" y="680786"/>
                  </a:cubicBezTo>
                  <a:cubicBezTo>
                    <a:pt x="541176" y="680881"/>
                    <a:pt x="540893" y="680881"/>
                    <a:pt x="540611" y="680881"/>
                  </a:cubicBezTo>
                  <a:cubicBezTo>
                    <a:pt x="537408" y="681540"/>
                    <a:pt x="534110" y="681634"/>
                    <a:pt x="530907" y="681257"/>
                  </a:cubicBezTo>
                  <a:cubicBezTo>
                    <a:pt x="529588" y="681163"/>
                    <a:pt x="528081" y="680974"/>
                    <a:pt x="526668" y="680692"/>
                  </a:cubicBezTo>
                  <a:cubicBezTo>
                    <a:pt x="525631" y="680503"/>
                    <a:pt x="524595" y="680315"/>
                    <a:pt x="523558" y="680032"/>
                  </a:cubicBezTo>
                  <a:cubicBezTo>
                    <a:pt x="515456" y="677771"/>
                    <a:pt x="507825" y="673155"/>
                    <a:pt x="501795" y="665995"/>
                  </a:cubicBezTo>
                  <a:cubicBezTo>
                    <a:pt x="491431" y="653653"/>
                    <a:pt x="488982" y="637542"/>
                    <a:pt x="493881" y="624353"/>
                  </a:cubicBezTo>
                  <a:cubicBezTo>
                    <a:pt x="493504" y="624353"/>
                    <a:pt x="493222" y="624353"/>
                    <a:pt x="492845" y="624353"/>
                  </a:cubicBezTo>
                  <a:cubicBezTo>
                    <a:pt x="491431" y="624353"/>
                    <a:pt x="490113" y="624258"/>
                    <a:pt x="488794" y="624164"/>
                  </a:cubicBezTo>
                  <a:cubicBezTo>
                    <a:pt x="487663" y="624070"/>
                    <a:pt x="486438" y="623881"/>
                    <a:pt x="485308" y="623693"/>
                  </a:cubicBezTo>
                  <a:cubicBezTo>
                    <a:pt x="475981" y="621997"/>
                    <a:pt x="466936" y="617004"/>
                    <a:pt x="459965" y="608901"/>
                  </a:cubicBezTo>
                  <a:cubicBezTo>
                    <a:pt x="449507" y="596559"/>
                    <a:pt x="447152" y="580449"/>
                    <a:pt x="452050" y="567259"/>
                  </a:cubicBezTo>
                  <a:lnTo>
                    <a:pt x="451956" y="567165"/>
                  </a:lnTo>
                  <a:cubicBezTo>
                    <a:pt x="448659" y="563302"/>
                    <a:pt x="446304" y="558968"/>
                    <a:pt x="444513" y="554540"/>
                  </a:cubicBezTo>
                  <a:cubicBezTo>
                    <a:pt x="444231" y="554634"/>
                    <a:pt x="443948" y="554634"/>
                    <a:pt x="443760" y="554634"/>
                  </a:cubicBezTo>
                  <a:cubicBezTo>
                    <a:pt x="440557" y="555200"/>
                    <a:pt x="437165" y="555388"/>
                    <a:pt x="434056" y="555011"/>
                  </a:cubicBezTo>
                  <a:cubicBezTo>
                    <a:pt x="432455" y="554917"/>
                    <a:pt x="430852" y="554729"/>
                    <a:pt x="429251" y="554352"/>
                  </a:cubicBezTo>
                  <a:cubicBezTo>
                    <a:pt x="420206" y="552562"/>
                    <a:pt x="411633" y="547663"/>
                    <a:pt x="404944" y="539749"/>
                  </a:cubicBezTo>
                  <a:cubicBezTo>
                    <a:pt x="394486" y="527407"/>
                    <a:pt x="392037" y="511390"/>
                    <a:pt x="397030" y="498106"/>
                  </a:cubicBezTo>
                  <a:cubicBezTo>
                    <a:pt x="396653" y="498106"/>
                    <a:pt x="396371" y="498106"/>
                    <a:pt x="395993" y="498106"/>
                  </a:cubicBezTo>
                  <a:cubicBezTo>
                    <a:pt x="394675" y="498106"/>
                    <a:pt x="393356" y="498106"/>
                    <a:pt x="391942" y="497918"/>
                  </a:cubicBezTo>
                  <a:cubicBezTo>
                    <a:pt x="390812" y="497824"/>
                    <a:pt x="389587" y="497635"/>
                    <a:pt x="388457" y="497447"/>
                  </a:cubicBezTo>
                  <a:cubicBezTo>
                    <a:pt x="379130" y="495845"/>
                    <a:pt x="369991" y="490852"/>
                    <a:pt x="363113" y="482655"/>
                  </a:cubicBezTo>
                  <a:cubicBezTo>
                    <a:pt x="352656" y="470313"/>
                    <a:pt x="350206" y="454297"/>
                    <a:pt x="355200" y="441013"/>
                  </a:cubicBezTo>
                  <a:lnTo>
                    <a:pt x="355105" y="440919"/>
                  </a:lnTo>
                  <a:cubicBezTo>
                    <a:pt x="351808" y="437056"/>
                    <a:pt x="349452" y="432816"/>
                    <a:pt x="347662" y="428388"/>
                  </a:cubicBezTo>
                  <a:cubicBezTo>
                    <a:pt x="347380" y="428482"/>
                    <a:pt x="347097" y="428482"/>
                    <a:pt x="346814" y="428577"/>
                  </a:cubicBezTo>
                  <a:cubicBezTo>
                    <a:pt x="343611" y="429048"/>
                    <a:pt x="340408" y="429142"/>
                    <a:pt x="337111" y="428954"/>
                  </a:cubicBezTo>
                  <a:cubicBezTo>
                    <a:pt x="336357" y="428954"/>
                    <a:pt x="335603" y="428765"/>
                    <a:pt x="334850" y="428765"/>
                  </a:cubicBezTo>
                  <a:cubicBezTo>
                    <a:pt x="334378" y="428577"/>
                    <a:pt x="333719" y="428577"/>
                    <a:pt x="333248" y="428482"/>
                  </a:cubicBezTo>
                  <a:cubicBezTo>
                    <a:pt x="323921" y="426787"/>
                    <a:pt x="314876" y="421888"/>
                    <a:pt x="307999" y="413785"/>
                  </a:cubicBezTo>
                  <a:cubicBezTo>
                    <a:pt x="297635" y="401443"/>
                    <a:pt x="295186" y="385427"/>
                    <a:pt x="300085" y="372237"/>
                  </a:cubicBezTo>
                  <a:cubicBezTo>
                    <a:pt x="299708" y="372237"/>
                    <a:pt x="299425" y="372237"/>
                    <a:pt x="299048" y="372237"/>
                  </a:cubicBezTo>
                  <a:cubicBezTo>
                    <a:pt x="297635" y="372237"/>
                    <a:pt x="296316" y="372143"/>
                    <a:pt x="294997" y="372049"/>
                  </a:cubicBezTo>
                  <a:cubicBezTo>
                    <a:pt x="293867" y="371954"/>
                    <a:pt x="292642" y="371766"/>
                    <a:pt x="291511" y="371578"/>
                  </a:cubicBezTo>
                  <a:cubicBezTo>
                    <a:pt x="282184" y="369882"/>
                    <a:pt x="273045" y="364888"/>
                    <a:pt x="266168" y="356786"/>
                  </a:cubicBezTo>
                  <a:cubicBezTo>
                    <a:pt x="255710" y="344350"/>
                    <a:pt x="253355" y="328428"/>
                    <a:pt x="258254" y="315144"/>
                  </a:cubicBezTo>
                  <a:cubicBezTo>
                    <a:pt x="258160" y="315050"/>
                    <a:pt x="258160" y="315050"/>
                    <a:pt x="258160" y="315050"/>
                  </a:cubicBezTo>
                  <a:cubicBezTo>
                    <a:pt x="254957" y="311187"/>
                    <a:pt x="252601" y="306947"/>
                    <a:pt x="250811" y="302519"/>
                  </a:cubicBezTo>
                  <a:cubicBezTo>
                    <a:pt x="250529" y="302613"/>
                    <a:pt x="250246" y="302613"/>
                    <a:pt x="249963" y="302613"/>
                  </a:cubicBezTo>
                  <a:cubicBezTo>
                    <a:pt x="246760" y="303273"/>
                    <a:pt x="243463" y="303367"/>
                    <a:pt x="240259" y="302990"/>
                  </a:cubicBezTo>
                  <a:cubicBezTo>
                    <a:pt x="238658" y="302896"/>
                    <a:pt x="237056" y="302708"/>
                    <a:pt x="235549" y="302425"/>
                  </a:cubicBezTo>
                  <a:cubicBezTo>
                    <a:pt x="226504" y="300635"/>
                    <a:pt x="217837" y="295642"/>
                    <a:pt x="211242" y="287822"/>
                  </a:cubicBezTo>
                  <a:cubicBezTo>
                    <a:pt x="200784" y="275574"/>
                    <a:pt x="198429" y="259464"/>
                    <a:pt x="203328" y="246180"/>
                  </a:cubicBezTo>
                  <a:cubicBezTo>
                    <a:pt x="203045" y="246180"/>
                    <a:pt x="202668" y="246180"/>
                    <a:pt x="202386" y="246085"/>
                  </a:cubicBezTo>
                  <a:cubicBezTo>
                    <a:pt x="201067" y="246180"/>
                    <a:pt x="199748" y="246085"/>
                    <a:pt x="198429" y="245991"/>
                  </a:cubicBezTo>
                  <a:cubicBezTo>
                    <a:pt x="197204" y="245897"/>
                    <a:pt x="195979" y="245708"/>
                    <a:pt x="194849" y="245520"/>
                  </a:cubicBezTo>
                  <a:cubicBezTo>
                    <a:pt x="193906" y="245332"/>
                    <a:pt x="192870" y="245143"/>
                    <a:pt x="191834" y="244861"/>
                  </a:cubicBezTo>
                  <a:cubicBezTo>
                    <a:pt x="190892" y="244672"/>
                    <a:pt x="190044" y="244390"/>
                    <a:pt x="189102" y="244107"/>
                  </a:cubicBezTo>
                  <a:cubicBezTo>
                    <a:pt x="181847" y="241657"/>
                    <a:pt x="174970" y="237324"/>
                    <a:pt x="169505" y="230729"/>
                  </a:cubicBezTo>
                  <a:cubicBezTo>
                    <a:pt x="159048" y="218387"/>
                    <a:pt x="156598" y="202276"/>
                    <a:pt x="161591" y="189086"/>
                  </a:cubicBezTo>
                  <a:cubicBezTo>
                    <a:pt x="161497" y="188992"/>
                    <a:pt x="161497" y="188992"/>
                    <a:pt x="161497" y="188992"/>
                  </a:cubicBezTo>
                  <a:cubicBezTo>
                    <a:pt x="158200" y="185129"/>
                    <a:pt x="155845" y="180890"/>
                    <a:pt x="154148" y="176368"/>
                  </a:cubicBezTo>
                  <a:cubicBezTo>
                    <a:pt x="153866" y="176462"/>
                    <a:pt x="153678" y="176462"/>
                    <a:pt x="153395" y="176462"/>
                  </a:cubicBezTo>
                  <a:cubicBezTo>
                    <a:pt x="150192" y="177121"/>
                    <a:pt x="146894" y="177215"/>
                    <a:pt x="143691" y="176838"/>
                  </a:cubicBezTo>
                  <a:cubicBezTo>
                    <a:pt x="142843" y="176838"/>
                    <a:pt x="142089" y="176744"/>
                    <a:pt x="141241" y="176556"/>
                  </a:cubicBezTo>
                  <a:cubicBezTo>
                    <a:pt x="140016" y="176462"/>
                    <a:pt x="138603" y="176273"/>
                    <a:pt x="137379" y="175896"/>
                  </a:cubicBezTo>
                  <a:cubicBezTo>
                    <a:pt x="136436" y="175708"/>
                    <a:pt x="135494" y="175425"/>
                    <a:pt x="134552" y="175143"/>
                  </a:cubicBezTo>
                  <a:cubicBezTo>
                    <a:pt x="127204" y="172693"/>
                    <a:pt x="120138" y="168171"/>
                    <a:pt x="114579" y="161576"/>
                  </a:cubicBezTo>
                  <a:cubicBezTo>
                    <a:pt x="104121" y="149140"/>
                    <a:pt x="101766" y="133218"/>
                    <a:pt x="106665" y="119934"/>
                  </a:cubicBezTo>
                  <a:cubicBezTo>
                    <a:pt x="106288" y="119934"/>
                    <a:pt x="106006" y="119934"/>
                    <a:pt x="105629" y="119934"/>
                  </a:cubicBezTo>
                  <a:cubicBezTo>
                    <a:pt x="104310" y="119934"/>
                    <a:pt x="102896" y="119839"/>
                    <a:pt x="101578" y="119745"/>
                  </a:cubicBezTo>
                  <a:cubicBezTo>
                    <a:pt x="100447" y="119651"/>
                    <a:pt x="99222" y="119463"/>
                    <a:pt x="98092" y="119274"/>
                  </a:cubicBezTo>
                  <a:cubicBezTo>
                    <a:pt x="88765" y="117578"/>
                    <a:pt x="79720" y="112585"/>
                    <a:pt x="72748" y="104483"/>
                  </a:cubicBezTo>
                  <a:cubicBezTo>
                    <a:pt x="62385" y="92141"/>
                    <a:pt x="59935" y="76124"/>
                    <a:pt x="64835" y="62840"/>
                  </a:cubicBezTo>
                  <a:lnTo>
                    <a:pt x="64740" y="62746"/>
                  </a:lnTo>
                  <a:cubicBezTo>
                    <a:pt x="61443" y="58883"/>
                    <a:pt x="59087" y="54549"/>
                    <a:pt x="57392" y="50122"/>
                  </a:cubicBezTo>
                  <a:cubicBezTo>
                    <a:pt x="57109" y="50216"/>
                    <a:pt x="56826" y="50216"/>
                    <a:pt x="56638" y="50216"/>
                  </a:cubicBezTo>
                  <a:cubicBezTo>
                    <a:pt x="53435" y="50875"/>
                    <a:pt x="50137" y="50969"/>
                    <a:pt x="46934" y="50593"/>
                  </a:cubicBezTo>
                  <a:cubicBezTo>
                    <a:pt x="45521" y="50498"/>
                    <a:pt x="44108" y="50310"/>
                    <a:pt x="42694" y="50027"/>
                  </a:cubicBezTo>
                  <a:cubicBezTo>
                    <a:pt x="41658" y="49839"/>
                    <a:pt x="40622" y="49650"/>
                    <a:pt x="39585" y="49368"/>
                  </a:cubicBezTo>
                  <a:cubicBezTo>
                    <a:pt x="31483" y="47107"/>
                    <a:pt x="23852" y="42490"/>
                    <a:pt x="17822" y="35330"/>
                  </a:cubicBezTo>
                  <a:cubicBezTo>
                    <a:pt x="10285" y="27228"/>
                    <a:pt x="6799" y="16864"/>
                    <a:pt x="7082"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7"/>
            <p:cNvSpPr/>
            <p:nvPr/>
          </p:nvSpPr>
          <p:spPr>
            <a:xfrm>
              <a:off x="4456080" y="4240160"/>
              <a:ext cx="716020" cy="923292"/>
            </a:xfrm>
            <a:custGeom>
              <a:avLst/>
              <a:gdLst/>
              <a:ahLst/>
              <a:cxnLst/>
              <a:rect l="l" t="t" r="r" b="b"/>
              <a:pathLst>
                <a:path w="716019" h="923291" extrusionOk="0">
                  <a:moveTo>
                    <a:pt x="7073" y="7066"/>
                  </a:moveTo>
                  <a:cubicBezTo>
                    <a:pt x="7450" y="7160"/>
                    <a:pt x="7733" y="7160"/>
                    <a:pt x="8016" y="7255"/>
                  </a:cubicBezTo>
                  <a:cubicBezTo>
                    <a:pt x="16589" y="9233"/>
                    <a:pt x="25257" y="11023"/>
                    <a:pt x="34019" y="12813"/>
                  </a:cubicBezTo>
                  <a:cubicBezTo>
                    <a:pt x="35620" y="18654"/>
                    <a:pt x="38541" y="24307"/>
                    <a:pt x="42875" y="29395"/>
                  </a:cubicBezTo>
                  <a:cubicBezTo>
                    <a:pt x="53332" y="41831"/>
                    <a:pt x="68689" y="46824"/>
                    <a:pt x="82538" y="44092"/>
                  </a:cubicBezTo>
                  <a:cubicBezTo>
                    <a:pt x="84328" y="48520"/>
                    <a:pt x="86589" y="52854"/>
                    <a:pt x="89887" y="56717"/>
                  </a:cubicBezTo>
                  <a:lnTo>
                    <a:pt x="89981" y="56811"/>
                  </a:lnTo>
                  <a:cubicBezTo>
                    <a:pt x="85082" y="70001"/>
                    <a:pt x="87437" y="86111"/>
                    <a:pt x="97895" y="98453"/>
                  </a:cubicBezTo>
                  <a:cubicBezTo>
                    <a:pt x="106845" y="109005"/>
                    <a:pt x="119564" y="114281"/>
                    <a:pt x="131812" y="113904"/>
                  </a:cubicBezTo>
                  <a:cubicBezTo>
                    <a:pt x="126819" y="127094"/>
                    <a:pt x="129268" y="143205"/>
                    <a:pt x="139726" y="155452"/>
                  </a:cubicBezTo>
                  <a:cubicBezTo>
                    <a:pt x="150183" y="167794"/>
                    <a:pt x="165540" y="172882"/>
                    <a:pt x="179389" y="170149"/>
                  </a:cubicBezTo>
                  <a:cubicBezTo>
                    <a:pt x="181179" y="174577"/>
                    <a:pt x="183535" y="178817"/>
                    <a:pt x="186832" y="182680"/>
                  </a:cubicBezTo>
                  <a:lnTo>
                    <a:pt x="186926" y="182774"/>
                  </a:lnTo>
                  <a:cubicBezTo>
                    <a:pt x="181933" y="196058"/>
                    <a:pt x="184477" y="212075"/>
                    <a:pt x="194840" y="224416"/>
                  </a:cubicBezTo>
                  <a:cubicBezTo>
                    <a:pt x="203791" y="235063"/>
                    <a:pt x="216509" y="240244"/>
                    <a:pt x="228757" y="239868"/>
                  </a:cubicBezTo>
                  <a:cubicBezTo>
                    <a:pt x="223764" y="253057"/>
                    <a:pt x="226213" y="269168"/>
                    <a:pt x="236671" y="281510"/>
                  </a:cubicBezTo>
                  <a:cubicBezTo>
                    <a:pt x="247034" y="293852"/>
                    <a:pt x="262485" y="298939"/>
                    <a:pt x="276335" y="296207"/>
                  </a:cubicBezTo>
                  <a:cubicBezTo>
                    <a:pt x="278125" y="300635"/>
                    <a:pt x="280480" y="304969"/>
                    <a:pt x="283683" y="308832"/>
                  </a:cubicBezTo>
                  <a:lnTo>
                    <a:pt x="283778" y="308926"/>
                  </a:lnTo>
                  <a:cubicBezTo>
                    <a:pt x="278878" y="322116"/>
                    <a:pt x="281328" y="338226"/>
                    <a:pt x="291692" y="350568"/>
                  </a:cubicBezTo>
                  <a:cubicBezTo>
                    <a:pt x="300736" y="361215"/>
                    <a:pt x="313360" y="366396"/>
                    <a:pt x="325608" y="366019"/>
                  </a:cubicBezTo>
                  <a:cubicBezTo>
                    <a:pt x="320709" y="379303"/>
                    <a:pt x="323159" y="395320"/>
                    <a:pt x="333522" y="407662"/>
                  </a:cubicBezTo>
                  <a:cubicBezTo>
                    <a:pt x="343980" y="419909"/>
                    <a:pt x="359336" y="425091"/>
                    <a:pt x="373186" y="422359"/>
                  </a:cubicBezTo>
                  <a:cubicBezTo>
                    <a:pt x="374882" y="426693"/>
                    <a:pt x="377331" y="431026"/>
                    <a:pt x="380534" y="434889"/>
                  </a:cubicBezTo>
                  <a:cubicBezTo>
                    <a:pt x="380629" y="434984"/>
                    <a:pt x="380629" y="434984"/>
                    <a:pt x="380723" y="434984"/>
                  </a:cubicBezTo>
                  <a:cubicBezTo>
                    <a:pt x="375730" y="448268"/>
                    <a:pt x="378179" y="464284"/>
                    <a:pt x="388637" y="476626"/>
                  </a:cubicBezTo>
                  <a:cubicBezTo>
                    <a:pt x="397587" y="487178"/>
                    <a:pt x="410306" y="492454"/>
                    <a:pt x="422553" y="491983"/>
                  </a:cubicBezTo>
                  <a:cubicBezTo>
                    <a:pt x="417560" y="505267"/>
                    <a:pt x="420104" y="521283"/>
                    <a:pt x="430468" y="533625"/>
                  </a:cubicBezTo>
                  <a:cubicBezTo>
                    <a:pt x="440925" y="546061"/>
                    <a:pt x="456282" y="551055"/>
                    <a:pt x="470131" y="548322"/>
                  </a:cubicBezTo>
                  <a:cubicBezTo>
                    <a:pt x="471827" y="552845"/>
                    <a:pt x="474182" y="557084"/>
                    <a:pt x="477480" y="560947"/>
                  </a:cubicBezTo>
                  <a:lnTo>
                    <a:pt x="477574" y="561041"/>
                  </a:lnTo>
                  <a:cubicBezTo>
                    <a:pt x="472675" y="574231"/>
                    <a:pt x="475125" y="590342"/>
                    <a:pt x="485488" y="602684"/>
                  </a:cubicBezTo>
                  <a:cubicBezTo>
                    <a:pt x="494438" y="613235"/>
                    <a:pt x="507157" y="618511"/>
                    <a:pt x="519405" y="618134"/>
                  </a:cubicBezTo>
                  <a:cubicBezTo>
                    <a:pt x="514411" y="631324"/>
                    <a:pt x="516861" y="647435"/>
                    <a:pt x="527318" y="659683"/>
                  </a:cubicBezTo>
                  <a:cubicBezTo>
                    <a:pt x="537776" y="672025"/>
                    <a:pt x="553227" y="677112"/>
                    <a:pt x="566982" y="674380"/>
                  </a:cubicBezTo>
                  <a:cubicBezTo>
                    <a:pt x="568773" y="678808"/>
                    <a:pt x="571128" y="683142"/>
                    <a:pt x="574331" y="687004"/>
                  </a:cubicBezTo>
                  <a:lnTo>
                    <a:pt x="574425" y="687098"/>
                  </a:lnTo>
                  <a:cubicBezTo>
                    <a:pt x="569526" y="700289"/>
                    <a:pt x="571975" y="716399"/>
                    <a:pt x="582339" y="728741"/>
                  </a:cubicBezTo>
                  <a:cubicBezTo>
                    <a:pt x="591383" y="739387"/>
                    <a:pt x="604008" y="744569"/>
                    <a:pt x="616256" y="744192"/>
                  </a:cubicBezTo>
                  <a:cubicBezTo>
                    <a:pt x="611263" y="757382"/>
                    <a:pt x="613806" y="773398"/>
                    <a:pt x="624170" y="785835"/>
                  </a:cubicBezTo>
                  <a:cubicBezTo>
                    <a:pt x="634627" y="798082"/>
                    <a:pt x="650078" y="803169"/>
                    <a:pt x="663833" y="800437"/>
                  </a:cubicBezTo>
                  <a:cubicBezTo>
                    <a:pt x="665529" y="804865"/>
                    <a:pt x="667979" y="809199"/>
                    <a:pt x="671276" y="813062"/>
                  </a:cubicBezTo>
                  <a:cubicBezTo>
                    <a:pt x="671276" y="813062"/>
                    <a:pt x="671371" y="813156"/>
                    <a:pt x="671371" y="813156"/>
                  </a:cubicBezTo>
                  <a:cubicBezTo>
                    <a:pt x="666377" y="826346"/>
                    <a:pt x="668827" y="842456"/>
                    <a:pt x="679284" y="854704"/>
                  </a:cubicBezTo>
                  <a:cubicBezTo>
                    <a:pt x="688329" y="865351"/>
                    <a:pt x="700953" y="870532"/>
                    <a:pt x="713201" y="870155"/>
                  </a:cubicBezTo>
                  <a:cubicBezTo>
                    <a:pt x="708867" y="881649"/>
                    <a:pt x="710187" y="895216"/>
                    <a:pt x="717346" y="906616"/>
                  </a:cubicBezTo>
                  <a:cubicBezTo>
                    <a:pt x="710187" y="910102"/>
                    <a:pt x="703121" y="913588"/>
                    <a:pt x="696055" y="917356"/>
                  </a:cubicBezTo>
                  <a:cubicBezTo>
                    <a:pt x="695866" y="917450"/>
                    <a:pt x="695677" y="917545"/>
                    <a:pt x="695395" y="917639"/>
                  </a:cubicBezTo>
                  <a:cubicBezTo>
                    <a:pt x="685220" y="905485"/>
                    <a:pt x="682864" y="889563"/>
                    <a:pt x="687669" y="876562"/>
                  </a:cubicBezTo>
                  <a:cubicBezTo>
                    <a:pt x="687764" y="876468"/>
                    <a:pt x="687669" y="876468"/>
                    <a:pt x="687764" y="876373"/>
                  </a:cubicBezTo>
                  <a:cubicBezTo>
                    <a:pt x="686445" y="876468"/>
                    <a:pt x="685126" y="876373"/>
                    <a:pt x="683806" y="876279"/>
                  </a:cubicBezTo>
                  <a:cubicBezTo>
                    <a:pt x="682676" y="876185"/>
                    <a:pt x="681545" y="875997"/>
                    <a:pt x="680509" y="875903"/>
                  </a:cubicBezTo>
                  <a:cubicBezTo>
                    <a:pt x="679379" y="875714"/>
                    <a:pt x="678342" y="875525"/>
                    <a:pt x="677306" y="875243"/>
                  </a:cubicBezTo>
                  <a:cubicBezTo>
                    <a:pt x="676364" y="875054"/>
                    <a:pt x="675516" y="874772"/>
                    <a:pt x="674574" y="874489"/>
                  </a:cubicBezTo>
                  <a:cubicBezTo>
                    <a:pt x="666848" y="872228"/>
                    <a:pt x="659688" y="867706"/>
                    <a:pt x="653941" y="860922"/>
                  </a:cubicBezTo>
                  <a:cubicBezTo>
                    <a:pt x="643483" y="848675"/>
                    <a:pt x="641034" y="832564"/>
                    <a:pt x="646027" y="819280"/>
                  </a:cubicBezTo>
                  <a:lnTo>
                    <a:pt x="645933" y="819186"/>
                  </a:lnTo>
                  <a:cubicBezTo>
                    <a:pt x="642730" y="815417"/>
                    <a:pt x="640374" y="811272"/>
                    <a:pt x="638678" y="806938"/>
                  </a:cubicBezTo>
                  <a:cubicBezTo>
                    <a:pt x="638678" y="806844"/>
                    <a:pt x="638584" y="806750"/>
                    <a:pt x="638584" y="806561"/>
                  </a:cubicBezTo>
                  <a:cubicBezTo>
                    <a:pt x="634627" y="807315"/>
                    <a:pt x="630576" y="807409"/>
                    <a:pt x="626525" y="807033"/>
                  </a:cubicBezTo>
                  <a:cubicBezTo>
                    <a:pt x="625206" y="806844"/>
                    <a:pt x="623793" y="806655"/>
                    <a:pt x="622568" y="806373"/>
                  </a:cubicBezTo>
                  <a:cubicBezTo>
                    <a:pt x="621815" y="806184"/>
                    <a:pt x="621061" y="805996"/>
                    <a:pt x="620213" y="805808"/>
                  </a:cubicBezTo>
                  <a:cubicBezTo>
                    <a:pt x="612299" y="803735"/>
                    <a:pt x="604762" y="799024"/>
                    <a:pt x="598827" y="791958"/>
                  </a:cubicBezTo>
                  <a:cubicBezTo>
                    <a:pt x="588463" y="779616"/>
                    <a:pt x="585919" y="763600"/>
                    <a:pt x="590912" y="750410"/>
                  </a:cubicBezTo>
                  <a:cubicBezTo>
                    <a:pt x="589782" y="750410"/>
                    <a:pt x="588651" y="750410"/>
                    <a:pt x="587521" y="750316"/>
                  </a:cubicBezTo>
                  <a:cubicBezTo>
                    <a:pt x="576404" y="749751"/>
                    <a:pt x="565192" y="744475"/>
                    <a:pt x="557090" y="734865"/>
                  </a:cubicBezTo>
                  <a:cubicBezTo>
                    <a:pt x="546632" y="722428"/>
                    <a:pt x="544277" y="706506"/>
                    <a:pt x="549176" y="693223"/>
                  </a:cubicBezTo>
                  <a:cubicBezTo>
                    <a:pt x="549176" y="693223"/>
                    <a:pt x="549176" y="693223"/>
                    <a:pt x="549082" y="693128"/>
                  </a:cubicBezTo>
                  <a:cubicBezTo>
                    <a:pt x="545879" y="689266"/>
                    <a:pt x="543523" y="685120"/>
                    <a:pt x="541828" y="680692"/>
                  </a:cubicBezTo>
                  <a:cubicBezTo>
                    <a:pt x="541733" y="680598"/>
                    <a:pt x="541733" y="680504"/>
                    <a:pt x="541733" y="680504"/>
                  </a:cubicBezTo>
                  <a:cubicBezTo>
                    <a:pt x="538530" y="681163"/>
                    <a:pt x="535327" y="681352"/>
                    <a:pt x="532123" y="681163"/>
                  </a:cubicBezTo>
                  <a:cubicBezTo>
                    <a:pt x="530804" y="681069"/>
                    <a:pt x="529297" y="680881"/>
                    <a:pt x="527884" y="680598"/>
                  </a:cubicBezTo>
                  <a:cubicBezTo>
                    <a:pt x="526848" y="680410"/>
                    <a:pt x="525811" y="680221"/>
                    <a:pt x="524775" y="679938"/>
                  </a:cubicBezTo>
                  <a:cubicBezTo>
                    <a:pt x="516390" y="677960"/>
                    <a:pt x="508287" y="673155"/>
                    <a:pt x="501975" y="665712"/>
                  </a:cubicBezTo>
                  <a:cubicBezTo>
                    <a:pt x="491612" y="653464"/>
                    <a:pt x="489162" y="637448"/>
                    <a:pt x="493967" y="624258"/>
                  </a:cubicBezTo>
                  <a:cubicBezTo>
                    <a:pt x="494062" y="624164"/>
                    <a:pt x="493967" y="624164"/>
                    <a:pt x="494062" y="624070"/>
                  </a:cubicBezTo>
                  <a:cubicBezTo>
                    <a:pt x="492648" y="624070"/>
                    <a:pt x="491329" y="624070"/>
                    <a:pt x="489916" y="623976"/>
                  </a:cubicBezTo>
                  <a:cubicBezTo>
                    <a:pt x="488786" y="623882"/>
                    <a:pt x="487561" y="623693"/>
                    <a:pt x="486430" y="623504"/>
                  </a:cubicBezTo>
                  <a:cubicBezTo>
                    <a:pt x="476726" y="621997"/>
                    <a:pt x="467210" y="617004"/>
                    <a:pt x="460144" y="608619"/>
                  </a:cubicBezTo>
                  <a:cubicBezTo>
                    <a:pt x="449687" y="596277"/>
                    <a:pt x="447237" y="580166"/>
                    <a:pt x="452231" y="566976"/>
                  </a:cubicBezTo>
                  <a:cubicBezTo>
                    <a:pt x="452137" y="566882"/>
                    <a:pt x="452137" y="566882"/>
                    <a:pt x="452137" y="566882"/>
                  </a:cubicBezTo>
                  <a:cubicBezTo>
                    <a:pt x="448933" y="563114"/>
                    <a:pt x="446578" y="558874"/>
                    <a:pt x="444882" y="554540"/>
                  </a:cubicBezTo>
                  <a:cubicBezTo>
                    <a:pt x="444788" y="554446"/>
                    <a:pt x="444788" y="554352"/>
                    <a:pt x="444788" y="554352"/>
                  </a:cubicBezTo>
                  <a:cubicBezTo>
                    <a:pt x="441585" y="554917"/>
                    <a:pt x="438381" y="555106"/>
                    <a:pt x="435178" y="555011"/>
                  </a:cubicBezTo>
                  <a:cubicBezTo>
                    <a:pt x="433576" y="554917"/>
                    <a:pt x="431975" y="554729"/>
                    <a:pt x="430373" y="554352"/>
                  </a:cubicBezTo>
                  <a:cubicBezTo>
                    <a:pt x="420952" y="552750"/>
                    <a:pt x="411907" y="547757"/>
                    <a:pt x="405124" y="539655"/>
                  </a:cubicBezTo>
                  <a:cubicBezTo>
                    <a:pt x="394760" y="527407"/>
                    <a:pt x="392217" y="511390"/>
                    <a:pt x="397116" y="498201"/>
                  </a:cubicBezTo>
                  <a:cubicBezTo>
                    <a:pt x="397210" y="498107"/>
                    <a:pt x="397116" y="498107"/>
                    <a:pt x="397210" y="498012"/>
                  </a:cubicBezTo>
                  <a:cubicBezTo>
                    <a:pt x="395891" y="498012"/>
                    <a:pt x="394478" y="498012"/>
                    <a:pt x="393065" y="497918"/>
                  </a:cubicBezTo>
                  <a:cubicBezTo>
                    <a:pt x="391934" y="497824"/>
                    <a:pt x="390709" y="497635"/>
                    <a:pt x="389579" y="497447"/>
                  </a:cubicBezTo>
                  <a:cubicBezTo>
                    <a:pt x="379875" y="495940"/>
                    <a:pt x="370360" y="490946"/>
                    <a:pt x="363294" y="482467"/>
                  </a:cubicBezTo>
                  <a:cubicBezTo>
                    <a:pt x="352836" y="470125"/>
                    <a:pt x="350386" y="454109"/>
                    <a:pt x="355379" y="440825"/>
                  </a:cubicBezTo>
                  <a:lnTo>
                    <a:pt x="355285" y="440730"/>
                  </a:lnTo>
                  <a:cubicBezTo>
                    <a:pt x="352082" y="436962"/>
                    <a:pt x="349727" y="432816"/>
                    <a:pt x="347937" y="428483"/>
                  </a:cubicBezTo>
                  <a:cubicBezTo>
                    <a:pt x="347937" y="428388"/>
                    <a:pt x="347843" y="428294"/>
                    <a:pt x="347843" y="428106"/>
                  </a:cubicBezTo>
                  <a:cubicBezTo>
                    <a:pt x="344639" y="428765"/>
                    <a:pt x="341530" y="428954"/>
                    <a:pt x="338327" y="428765"/>
                  </a:cubicBezTo>
                  <a:cubicBezTo>
                    <a:pt x="337573" y="428765"/>
                    <a:pt x="336819" y="428577"/>
                    <a:pt x="336066" y="428577"/>
                  </a:cubicBezTo>
                  <a:cubicBezTo>
                    <a:pt x="335595" y="428388"/>
                    <a:pt x="334935" y="428388"/>
                    <a:pt x="334464" y="428294"/>
                  </a:cubicBezTo>
                  <a:cubicBezTo>
                    <a:pt x="324760" y="426787"/>
                    <a:pt x="315339" y="421794"/>
                    <a:pt x="308273" y="413503"/>
                  </a:cubicBezTo>
                  <a:cubicBezTo>
                    <a:pt x="297910" y="401161"/>
                    <a:pt x="295366" y="385145"/>
                    <a:pt x="300265" y="372049"/>
                  </a:cubicBezTo>
                  <a:cubicBezTo>
                    <a:pt x="300359" y="371955"/>
                    <a:pt x="300265" y="371955"/>
                    <a:pt x="300359" y="371860"/>
                  </a:cubicBezTo>
                  <a:cubicBezTo>
                    <a:pt x="298946" y="371860"/>
                    <a:pt x="297627" y="371860"/>
                    <a:pt x="296214" y="371766"/>
                  </a:cubicBezTo>
                  <a:cubicBezTo>
                    <a:pt x="295083" y="371672"/>
                    <a:pt x="293858" y="371484"/>
                    <a:pt x="292728" y="371295"/>
                  </a:cubicBezTo>
                  <a:cubicBezTo>
                    <a:pt x="283024" y="369788"/>
                    <a:pt x="273508" y="364700"/>
                    <a:pt x="266442" y="356315"/>
                  </a:cubicBezTo>
                  <a:cubicBezTo>
                    <a:pt x="255985" y="343973"/>
                    <a:pt x="253629" y="327863"/>
                    <a:pt x="258528" y="314673"/>
                  </a:cubicBezTo>
                  <a:lnTo>
                    <a:pt x="258434" y="314579"/>
                  </a:lnTo>
                  <a:cubicBezTo>
                    <a:pt x="255231" y="310716"/>
                    <a:pt x="252875" y="306571"/>
                    <a:pt x="251180" y="302237"/>
                  </a:cubicBezTo>
                  <a:cubicBezTo>
                    <a:pt x="251086" y="302143"/>
                    <a:pt x="251086" y="302048"/>
                    <a:pt x="251086" y="302048"/>
                  </a:cubicBezTo>
                  <a:cubicBezTo>
                    <a:pt x="247977" y="302614"/>
                    <a:pt x="244679" y="302802"/>
                    <a:pt x="241476" y="302708"/>
                  </a:cubicBezTo>
                  <a:cubicBezTo>
                    <a:pt x="239874" y="302614"/>
                    <a:pt x="238273" y="302425"/>
                    <a:pt x="236765" y="302143"/>
                  </a:cubicBezTo>
                  <a:cubicBezTo>
                    <a:pt x="227344" y="300447"/>
                    <a:pt x="218299" y="295548"/>
                    <a:pt x="211422" y="287351"/>
                  </a:cubicBezTo>
                  <a:cubicBezTo>
                    <a:pt x="200964" y="275103"/>
                    <a:pt x="198515" y="259087"/>
                    <a:pt x="203508" y="245803"/>
                  </a:cubicBezTo>
                  <a:lnTo>
                    <a:pt x="203602" y="245709"/>
                  </a:lnTo>
                  <a:cubicBezTo>
                    <a:pt x="202189" y="245709"/>
                    <a:pt x="200870" y="245709"/>
                    <a:pt x="199645" y="245614"/>
                  </a:cubicBezTo>
                  <a:cubicBezTo>
                    <a:pt x="198420" y="245520"/>
                    <a:pt x="197196" y="245332"/>
                    <a:pt x="196065" y="245144"/>
                  </a:cubicBezTo>
                  <a:cubicBezTo>
                    <a:pt x="195123" y="244955"/>
                    <a:pt x="194087" y="244767"/>
                    <a:pt x="193050" y="244484"/>
                  </a:cubicBezTo>
                  <a:cubicBezTo>
                    <a:pt x="192108" y="244296"/>
                    <a:pt x="191260" y="244013"/>
                    <a:pt x="190318" y="243730"/>
                  </a:cubicBezTo>
                  <a:cubicBezTo>
                    <a:pt x="182593" y="241469"/>
                    <a:pt x="175433" y="236947"/>
                    <a:pt x="169780" y="230164"/>
                  </a:cubicBezTo>
                  <a:cubicBezTo>
                    <a:pt x="159322" y="217822"/>
                    <a:pt x="156873" y="201805"/>
                    <a:pt x="161866" y="188521"/>
                  </a:cubicBezTo>
                  <a:cubicBezTo>
                    <a:pt x="161772" y="188427"/>
                    <a:pt x="161772" y="188427"/>
                    <a:pt x="161772" y="188427"/>
                  </a:cubicBezTo>
                  <a:cubicBezTo>
                    <a:pt x="158568" y="184658"/>
                    <a:pt x="156213" y="180513"/>
                    <a:pt x="154517" y="176085"/>
                  </a:cubicBezTo>
                  <a:cubicBezTo>
                    <a:pt x="154423" y="175991"/>
                    <a:pt x="154423" y="175897"/>
                    <a:pt x="154423" y="175897"/>
                  </a:cubicBezTo>
                  <a:cubicBezTo>
                    <a:pt x="151220" y="176556"/>
                    <a:pt x="148017" y="176744"/>
                    <a:pt x="144813" y="176556"/>
                  </a:cubicBezTo>
                  <a:cubicBezTo>
                    <a:pt x="143965" y="176556"/>
                    <a:pt x="143212" y="176462"/>
                    <a:pt x="142364" y="176274"/>
                  </a:cubicBezTo>
                  <a:cubicBezTo>
                    <a:pt x="141139" y="176179"/>
                    <a:pt x="139726" y="175991"/>
                    <a:pt x="138501" y="175614"/>
                  </a:cubicBezTo>
                  <a:cubicBezTo>
                    <a:pt x="137559" y="175426"/>
                    <a:pt x="136617" y="175143"/>
                    <a:pt x="135675" y="174860"/>
                  </a:cubicBezTo>
                  <a:cubicBezTo>
                    <a:pt x="127855" y="172599"/>
                    <a:pt x="120506" y="168077"/>
                    <a:pt x="114665" y="161199"/>
                  </a:cubicBezTo>
                  <a:cubicBezTo>
                    <a:pt x="104396" y="148857"/>
                    <a:pt x="101852" y="132935"/>
                    <a:pt x="106657" y="119745"/>
                  </a:cubicBezTo>
                  <a:cubicBezTo>
                    <a:pt x="106751" y="119651"/>
                    <a:pt x="106657" y="119651"/>
                    <a:pt x="106751" y="119557"/>
                  </a:cubicBezTo>
                  <a:cubicBezTo>
                    <a:pt x="105432" y="119557"/>
                    <a:pt x="104019" y="119557"/>
                    <a:pt x="102606" y="119463"/>
                  </a:cubicBezTo>
                  <a:cubicBezTo>
                    <a:pt x="101475" y="119369"/>
                    <a:pt x="100250" y="119180"/>
                    <a:pt x="99120" y="118992"/>
                  </a:cubicBezTo>
                  <a:cubicBezTo>
                    <a:pt x="89416" y="117484"/>
                    <a:pt x="79900" y="112491"/>
                    <a:pt x="72834" y="104106"/>
                  </a:cubicBezTo>
                  <a:cubicBezTo>
                    <a:pt x="62377" y="91764"/>
                    <a:pt x="59927" y="75653"/>
                    <a:pt x="64920" y="62464"/>
                  </a:cubicBezTo>
                  <a:cubicBezTo>
                    <a:pt x="64826" y="62370"/>
                    <a:pt x="64826" y="62370"/>
                    <a:pt x="64826" y="62370"/>
                  </a:cubicBezTo>
                  <a:cubicBezTo>
                    <a:pt x="61623" y="58507"/>
                    <a:pt x="59268" y="54361"/>
                    <a:pt x="57572" y="50027"/>
                  </a:cubicBezTo>
                  <a:cubicBezTo>
                    <a:pt x="57478" y="49933"/>
                    <a:pt x="57478" y="49839"/>
                    <a:pt x="57478" y="49839"/>
                  </a:cubicBezTo>
                  <a:cubicBezTo>
                    <a:pt x="54274" y="50404"/>
                    <a:pt x="51071" y="50687"/>
                    <a:pt x="47868" y="50499"/>
                  </a:cubicBezTo>
                  <a:cubicBezTo>
                    <a:pt x="46455" y="50404"/>
                    <a:pt x="45041" y="50216"/>
                    <a:pt x="43628" y="49933"/>
                  </a:cubicBezTo>
                  <a:cubicBezTo>
                    <a:pt x="42592" y="49745"/>
                    <a:pt x="41555" y="49556"/>
                    <a:pt x="40519" y="49274"/>
                  </a:cubicBezTo>
                  <a:cubicBezTo>
                    <a:pt x="32134" y="47295"/>
                    <a:pt x="24032" y="42490"/>
                    <a:pt x="17720" y="35047"/>
                  </a:cubicBezTo>
                  <a:cubicBezTo>
                    <a:pt x="10277" y="27228"/>
                    <a:pt x="6885" y="16864"/>
                    <a:pt x="7073"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7"/>
            <p:cNvSpPr/>
            <p:nvPr/>
          </p:nvSpPr>
          <p:spPr>
            <a:xfrm>
              <a:off x="4702172" y="4280107"/>
              <a:ext cx="791390" cy="829078"/>
            </a:xfrm>
            <a:custGeom>
              <a:avLst/>
              <a:gdLst/>
              <a:ahLst/>
              <a:cxnLst/>
              <a:rect l="l" t="t" r="r" b="b"/>
              <a:pathLst>
                <a:path w="791390" h="829078" extrusionOk="0">
                  <a:moveTo>
                    <a:pt x="7066" y="7066"/>
                  </a:moveTo>
                  <a:cubicBezTo>
                    <a:pt x="16110" y="8385"/>
                    <a:pt x="25249" y="9892"/>
                    <a:pt x="34670" y="11400"/>
                  </a:cubicBezTo>
                  <a:cubicBezTo>
                    <a:pt x="53324" y="14226"/>
                    <a:pt x="72921" y="17430"/>
                    <a:pt x="93554" y="21009"/>
                  </a:cubicBezTo>
                  <a:cubicBezTo>
                    <a:pt x="117484" y="25061"/>
                    <a:pt x="141225" y="27604"/>
                    <a:pt x="164779" y="29018"/>
                  </a:cubicBezTo>
                  <a:cubicBezTo>
                    <a:pt x="171279" y="31562"/>
                    <a:pt x="177403" y="35707"/>
                    <a:pt x="182491" y="41642"/>
                  </a:cubicBezTo>
                  <a:cubicBezTo>
                    <a:pt x="187107" y="47201"/>
                    <a:pt x="190028" y="53419"/>
                    <a:pt x="191535" y="59826"/>
                  </a:cubicBezTo>
                  <a:cubicBezTo>
                    <a:pt x="201899" y="60956"/>
                    <a:pt x="212262" y="66138"/>
                    <a:pt x="219893" y="75088"/>
                  </a:cubicBezTo>
                  <a:cubicBezTo>
                    <a:pt x="229974" y="87053"/>
                    <a:pt x="232518" y="102410"/>
                    <a:pt x="228184" y="115317"/>
                  </a:cubicBezTo>
                  <a:cubicBezTo>
                    <a:pt x="234685" y="117861"/>
                    <a:pt x="240714" y="122101"/>
                    <a:pt x="245707" y="127942"/>
                  </a:cubicBezTo>
                  <a:cubicBezTo>
                    <a:pt x="252114" y="135479"/>
                    <a:pt x="255412" y="144429"/>
                    <a:pt x="255977" y="153379"/>
                  </a:cubicBezTo>
                  <a:cubicBezTo>
                    <a:pt x="264644" y="155452"/>
                    <a:pt x="272935" y="160069"/>
                    <a:pt x="279342" y="167700"/>
                  </a:cubicBezTo>
                  <a:cubicBezTo>
                    <a:pt x="284052" y="173164"/>
                    <a:pt x="286879" y="179476"/>
                    <a:pt x="288481" y="185789"/>
                  </a:cubicBezTo>
                  <a:cubicBezTo>
                    <a:pt x="298938" y="186919"/>
                    <a:pt x="309208" y="192101"/>
                    <a:pt x="316745" y="201146"/>
                  </a:cubicBezTo>
                  <a:cubicBezTo>
                    <a:pt x="326920" y="213016"/>
                    <a:pt x="329369" y="228468"/>
                    <a:pt x="325130" y="241375"/>
                  </a:cubicBezTo>
                  <a:cubicBezTo>
                    <a:pt x="331536" y="243918"/>
                    <a:pt x="337660" y="248158"/>
                    <a:pt x="342653" y="253905"/>
                  </a:cubicBezTo>
                  <a:cubicBezTo>
                    <a:pt x="349060" y="261442"/>
                    <a:pt x="352263" y="270487"/>
                    <a:pt x="352828" y="279343"/>
                  </a:cubicBezTo>
                  <a:cubicBezTo>
                    <a:pt x="361496" y="281415"/>
                    <a:pt x="369881" y="286126"/>
                    <a:pt x="376287" y="293663"/>
                  </a:cubicBezTo>
                  <a:cubicBezTo>
                    <a:pt x="380904" y="299222"/>
                    <a:pt x="383824" y="305440"/>
                    <a:pt x="385426" y="311941"/>
                  </a:cubicBezTo>
                  <a:cubicBezTo>
                    <a:pt x="395790" y="313071"/>
                    <a:pt x="406153" y="318159"/>
                    <a:pt x="413784" y="327203"/>
                  </a:cubicBezTo>
                  <a:cubicBezTo>
                    <a:pt x="423771" y="339074"/>
                    <a:pt x="426409" y="354431"/>
                    <a:pt x="422075" y="367432"/>
                  </a:cubicBezTo>
                  <a:cubicBezTo>
                    <a:pt x="428576" y="369976"/>
                    <a:pt x="434605" y="374216"/>
                    <a:pt x="439598" y="379963"/>
                  </a:cubicBezTo>
                  <a:cubicBezTo>
                    <a:pt x="446005" y="387594"/>
                    <a:pt x="449303" y="396544"/>
                    <a:pt x="449868" y="405400"/>
                  </a:cubicBezTo>
                  <a:cubicBezTo>
                    <a:pt x="458535" y="407379"/>
                    <a:pt x="466826" y="412089"/>
                    <a:pt x="473232" y="419721"/>
                  </a:cubicBezTo>
                  <a:cubicBezTo>
                    <a:pt x="477943" y="425185"/>
                    <a:pt x="480864" y="431497"/>
                    <a:pt x="482371" y="437904"/>
                  </a:cubicBezTo>
                  <a:cubicBezTo>
                    <a:pt x="492735" y="439035"/>
                    <a:pt x="503004" y="444216"/>
                    <a:pt x="510635" y="453261"/>
                  </a:cubicBezTo>
                  <a:cubicBezTo>
                    <a:pt x="520716" y="465132"/>
                    <a:pt x="523260" y="480582"/>
                    <a:pt x="518926" y="493490"/>
                  </a:cubicBezTo>
                  <a:cubicBezTo>
                    <a:pt x="525426" y="496034"/>
                    <a:pt x="531456" y="500273"/>
                    <a:pt x="536450" y="506115"/>
                  </a:cubicBezTo>
                  <a:cubicBezTo>
                    <a:pt x="542856" y="513651"/>
                    <a:pt x="546153" y="522602"/>
                    <a:pt x="546719" y="531552"/>
                  </a:cubicBezTo>
                  <a:cubicBezTo>
                    <a:pt x="555387" y="533530"/>
                    <a:pt x="563677" y="538335"/>
                    <a:pt x="570178" y="545872"/>
                  </a:cubicBezTo>
                  <a:cubicBezTo>
                    <a:pt x="574795" y="551431"/>
                    <a:pt x="577715" y="557649"/>
                    <a:pt x="579222" y="564055"/>
                  </a:cubicBezTo>
                  <a:cubicBezTo>
                    <a:pt x="589680" y="565187"/>
                    <a:pt x="599949" y="570368"/>
                    <a:pt x="607581" y="579319"/>
                  </a:cubicBezTo>
                  <a:cubicBezTo>
                    <a:pt x="617661" y="591283"/>
                    <a:pt x="620205" y="606640"/>
                    <a:pt x="615871" y="619547"/>
                  </a:cubicBezTo>
                  <a:cubicBezTo>
                    <a:pt x="622372" y="622091"/>
                    <a:pt x="628402" y="626331"/>
                    <a:pt x="633395" y="632172"/>
                  </a:cubicBezTo>
                  <a:cubicBezTo>
                    <a:pt x="639801" y="639709"/>
                    <a:pt x="643099" y="648659"/>
                    <a:pt x="643664" y="657610"/>
                  </a:cubicBezTo>
                  <a:cubicBezTo>
                    <a:pt x="652332" y="659682"/>
                    <a:pt x="660717" y="664393"/>
                    <a:pt x="667029" y="671930"/>
                  </a:cubicBezTo>
                  <a:cubicBezTo>
                    <a:pt x="671740" y="677394"/>
                    <a:pt x="674566" y="683707"/>
                    <a:pt x="676167" y="690113"/>
                  </a:cubicBezTo>
                  <a:cubicBezTo>
                    <a:pt x="686531" y="691244"/>
                    <a:pt x="696800" y="696426"/>
                    <a:pt x="704431" y="705376"/>
                  </a:cubicBezTo>
                  <a:cubicBezTo>
                    <a:pt x="716020" y="719037"/>
                    <a:pt x="717621" y="737220"/>
                    <a:pt x="710367" y="751069"/>
                  </a:cubicBezTo>
                  <a:cubicBezTo>
                    <a:pt x="720825" y="752106"/>
                    <a:pt x="731282" y="757099"/>
                    <a:pt x="738914" y="766238"/>
                  </a:cubicBezTo>
                  <a:cubicBezTo>
                    <a:pt x="745320" y="773869"/>
                    <a:pt x="748617" y="782819"/>
                    <a:pt x="749183" y="791675"/>
                  </a:cubicBezTo>
                  <a:cubicBezTo>
                    <a:pt x="757851" y="793654"/>
                    <a:pt x="766141" y="798458"/>
                    <a:pt x="772548" y="805996"/>
                  </a:cubicBezTo>
                  <a:cubicBezTo>
                    <a:pt x="777259" y="811460"/>
                    <a:pt x="780179" y="817773"/>
                    <a:pt x="781686" y="824179"/>
                  </a:cubicBezTo>
                  <a:cubicBezTo>
                    <a:pt x="784795" y="824461"/>
                    <a:pt x="787810" y="825121"/>
                    <a:pt x="790731" y="826252"/>
                  </a:cubicBezTo>
                  <a:cubicBezTo>
                    <a:pt x="752575" y="821918"/>
                    <a:pt x="711780" y="812685"/>
                    <a:pt x="677016" y="811649"/>
                  </a:cubicBezTo>
                  <a:cubicBezTo>
                    <a:pt x="667689" y="811272"/>
                    <a:pt x="658738" y="811554"/>
                    <a:pt x="650447" y="812685"/>
                  </a:cubicBezTo>
                  <a:cubicBezTo>
                    <a:pt x="650071" y="812779"/>
                    <a:pt x="649506" y="812779"/>
                    <a:pt x="649128" y="812873"/>
                  </a:cubicBezTo>
                  <a:cubicBezTo>
                    <a:pt x="646396" y="808068"/>
                    <a:pt x="644701" y="802887"/>
                    <a:pt x="643947" y="797705"/>
                  </a:cubicBezTo>
                  <a:cubicBezTo>
                    <a:pt x="643664" y="797799"/>
                    <a:pt x="643381" y="797893"/>
                    <a:pt x="643099" y="797988"/>
                  </a:cubicBezTo>
                  <a:cubicBezTo>
                    <a:pt x="638576" y="799589"/>
                    <a:pt x="633866" y="800249"/>
                    <a:pt x="629249" y="799966"/>
                  </a:cubicBezTo>
                  <a:cubicBezTo>
                    <a:pt x="627365" y="799966"/>
                    <a:pt x="625481" y="799778"/>
                    <a:pt x="623691" y="799495"/>
                  </a:cubicBezTo>
                  <a:cubicBezTo>
                    <a:pt x="614364" y="797893"/>
                    <a:pt x="605225" y="792806"/>
                    <a:pt x="598348" y="784609"/>
                  </a:cubicBezTo>
                  <a:cubicBezTo>
                    <a:pt x="587890" y="772362"/>
                    <a:pt x="585534" y="756157"/>
                    <a:pt x="590434" y="743061"/>
                  </a:cubicBezTo>
                  <a:cubicBezTo>
                    <a:pt x="590057" y="743061"/>
                    <a:pt x="589774" y="743061"/>
                    <a:pt x="589397" y="743061"/>
                  </a:cubicBezTo>
                  <a:cubicBezTo>
                    <a:pt x="587984" y="743061"/>
                    <a:pt x="586665" y="742967"/>
                    <a:pt x="585346" y="742873"/>
                  </a:cubicBezTo>
                  <a:cubicBezTo>
                    <a:pt x="584216" y="742779"/>
                    <a:pt x="582991" y="742590"/>
                    <a:pt x="581861" y="742402"/>
                  </a:cubicBezTo>
                  <a:cubicBezTo>
                    <a:pt x="572439" y="740706"/>
                    <a:pt x="563395" y="735713"/>
                    <a:pt x="556517" y="727610"/>
                  </a:cubicBezTo>
                  <a:cubicBezTo>
                    <a:pt x="546059" y="715268"/>
                    <a:pt x="543610" y="699252"/>
                    <a:pt x="548603" y="685968"/>
                  </a:cubicBezTo>
                  <a:lnTo>
                    <a:pt x="548509" y="685874"/>
                  </a:lnTo>
                  <a:cubicBezTo>
                    <a:pt x="545212" y="682011"/>
                    <a:pt x="542856" y="677771"/>
                    <a:pt x="541066" y="673343"/>
                  </a:cubicBezTo>
                  <a:cubicBezTo>
                    <a:pt x="540783" y="673343"/>
                    <a:pt x="540501" y="673438"/>
                    <a:pt x="540218" y="673438"/>
                  </a:cubicBezTo>
                  <a:cubicBezTo>
                    <a:pt x="537015" y="674097"/>
                    <a:pt x="533717" y="674191"/>
                    <a:pt x="530514" y="673814"/>
                  </a:cubicBezTo>
                  <a:cubicBezTo>
                    <a:pt x="529101" y="673720"/>
                    <a:pt x="527688" y="673532"/>
                    <a:pt x="526275" y="673249"/>
                  </a:cubicBezTo>
                  <a:cubicBezTo>
                    <a:pt x="525238" y="673060"/>
                    <a:pt x="524202" y="672872"/>
                    <a:pt x="523165" y="672590"/>
                  </a:cubicBezTo>
                  <a:cubicBezTo>
                    <a:pt x="515157" y="670423"/>
                    <a:pt x="507432" y="665712"/>
                    <a:pt x="501402" y="658552"/>
                  </a:cubicBezTo>
                  <a:cubicBezTo>
                    <a:pt x="491039" y="646210"/>
                    <a:pt x="488589" y="630099"/>
                    <a:pt x="493489" y="616910"/>
                  </a:cubicBezTo>
                  <a:cubicBezTo>
                    <a:pt x="493111" y="616910"/>
                    <a:pt x="492829" y="616910"/>
                    <a:pt x="492546" y="616910"/>
                  </a:cubicBezTo>
                  <a:cubicBezTo>
                    <a:pt x="491887" y="616910"/>
                    <a:pt x="491228" y="616910"/>
                    <a:pt x="490568" y="616815"/>
                  </a:cubicBezTo>
                  <a:cubicBezTo>
                    <a:pt x="489908" y="616815"/>
                    <a:pt x="489249" y="616815"/>
                    <a:pt x="488589" y="616815"/>
                  </a:cubicBezTo>
                  <a:cubicBezTo>
                    <a:pt x="487459" y="616721"/>
                    <a:pt x="486328" y="616532"/>
                    <a:pt x="485292" y="616344"/>
                  </a:cubicBezTo>
                  <a:cubicBezTo>
                    <a:pt x="484162" y="616156"/>
                    <a:pt x="483125" y="615967"/>
                    <a:pt x="482089" y="615685"/>
                  </a:cubicBezTo>
                  <a:cubicBezTo>
                    <a:pt x="481147" y="615496"/>
                    <a:pt x="480298" y="615214"/>
                    <a:pt x="479357" y="614931"/>
                  </a:cubicBezTo>
                  <a:cubicBezTo>
                    <a:pt x="472102" y="612387"/>
                    <a:pt x="465225" y="607959"/>
                    <a:pt x="459666" y="601553"/>
                  </a:cubicBezTo>
                  <a:cubicBezTo>
                    <a:pt x="449208" y="589211"/>
                    <a:pt x="446853" y="573100"/>
                    <a:pt x="451752" y="559910"/>
                  </a:cubicBezTo>
                  <a:cubicBezTo>
                    <a:pt x="451658" y="559816"/>
                    <a:pt x="451658" y="559816"/>
                    <a:pt x="451658" y="559816"/>
                  </a:cubicBezTo>
                  <a:cubicBezTo>
                    <a:pt x="448454" y="555953"/>
                    <a:pt x="446005" y="551620"/>
                    <a:pt x="444309" y="547286"/>
                  </a:cubicBezTo>
                  <a:cubicBezTo>
                    <a:pt x="444027" y="547380"/>
                    <a:pt x="443744" y="547380"/>
                    <a:pt x="443461" y="547474"/>
                  </a:cubicBezTo>
                  <a:cubicBezTo>
                    <a:pt x="439504" y="548133"/>
                    <a:pt x="435453" y="548133"/>
                    <a:pt x="431402" y="547568"/>
                  </a:cubicBezTo>
                  <a:cubicBezTo>
                    <a:pt x="430083" y="547380"/>
                    <a:pt x="428670" y="547191"/>
                    <a:pt x="427445" y="546909"/>
                  </a:cubicBezTo>
                  <a:cubicBezTo>
                    <a:pt x="426503" y="546721"/>
                    <a:pt x="425655" y="546438"/>
                    <a:pt x="424619" y="546250"/>
                  </a:cubicBezTo>
                  <a:cubicBezTo>
                    <a:pt x="417176" y="543800"/>
                    <a:pt x="410110" y="539278"/>
                    <a:pt x="404551" y="532683"/>
                  </a:cubicBezTo>
                  <a:cubicBezTo>
                    <a:pt x="394093" y="520435"/>
                    <a:pt x="391738" y="504324"/>
                    <a:pt x="396637" y="491040"/>
                  </a:cubicBezTo>
                  <a:cubicBezTo>
                    <a:pt x="396261" y="491040"/>
                    <a:pt x="395978" y="491040"/>
                    <a:pt x="395601" y="491040"/>
                  </a:cubicBezTo>
                  <a:cubicBezTo>
                    <a:pt x="394188" y="491040"/>
                    <a:pt x="392963" y="491040"/>
                    <a:pt x="391550" y="490852"/>
                  </a:cubicBezTo>
                  <a:cubicBezTo>
                    <a:pt x="390419" y="490758"/>
                    <a:pt x="389195" y="490569"/>
                    <a:pt x="388064" y="490381"/>
                  </a:cubicBezTo>
                  <a:cubicBezTo>
                    <a:pt x="378737" y="488685"/>
                    <a:pt x="369598" y="483786"/>
                    <a:pt x="362721" y="475589"/>
                  </a:cubicBezTo>
                  <a:cubicBezTo>
                    <a:pt x="352263" y="463342"/>
                    <a:pt x="349813" y="447231"/>
                    <a:pt x="354806" y="433947"/>
                  </a:cubicBezTo>
                  <a:lnTo>
                    <a:pt x="354712" y="433853"/>
                  </a:lnTo>
                  <a:cubicBezTo>
                    <a:pt x="351415" y="429990"/>
                    <a:pt x="349060" y="425750"/>
                    <a:pt x="347270" y="421322"/>
                  </a:cubicBezTo>
                  <a:cubicBezTo>
                    <a:pt x="347081" y="421322"/>
                    <a:pt x="346799" y="421416"/>
                    <a:pt x="346516" y="421416"/>
                  </a:cubicBezTo>
                  <a:cubicBezTo>
                    <a:pt x="342088" y="422264"/>
                    <a:pt x="337377" y="422170"/>
                    <a:pt x="332855" y="421416"/>
                  </a:cubicBezTo>
                  <a:cubicBezTo>
                    <a:pt x="332007" y="421322"/>
                    <a:pt x="331159" y="421134"/>
                    <a:pt x="330406" y="420946"/>
                  </a:cubicBezTo>
                  <a:cubicBezTo>
                    <a:pt x="329463" y="420757"/>
                    <a:pt x="328616" y="420475"/>
                    <a:pt x="327579" y="420192"/>
                  </a:cubicBezTo>
                  <a:cubicBezTo>
                    <a:pt x="320230" y="417742"/>
                    <a:pt x="313164" y="413220"/>
                    <a:pt x="307606" y="406625"/>
                  </a:cubicBezTo>
                  <a:cubicBezTo>
                    <a:pt x="297148" y="394189"/>
                    <a:pt x="294698" y="378173"/>
                    <a:pt x="299692" y="364983"/>
                  </a:cubicBezTo>
                  <a:cubicBezTo>
                    <a:pt x="299315" y="364983"/>
                    <a:pt x="299032" y="364983"/>
                    <a:pt x="298656" y="364983"/>
                  </a:cubicBezTo>
                  <a:cubicBezTo>
                    <a:pt x="297242" y="364983"/>
                    <a:pt x="295923" y="364888"/>
                    <a:pt x="294604" y="364794"/>
                  </a:cubicBezTo>
                  <a:cubicBezTo>
                    <a:pt x="293474" y="364700"/>
                    <a:pt x="292249" y="364512"/>
                    <a:pt x="291118" y="364323"/>
                  </a:cubicBezTo>
                  <a:cubicBezTo>
                    <a:pt x="281791" y="362627"/>
                    <a:pt x="272747" y="357634"/>
                    <a:pt x="265775" y="349532"/>
                  </a:cubicBezTo>
                  <a:cubicBezTo>
                    <a:pt x="255412" y="337190"/>
                    <a:pt x="252962" y="321174"/>
                    <a:pt x="257861" y="307889"/>
                  </a:cubicBezTo>
                  <a:lnTo>
                    <a:pt x="257767" y="307701"/>
                  </a:lnTo>
                  <a:cubicBezTo>
                    <a:pt x="254564" y="303744"/>
                    <a:pt x="252114" y="299504"/>
                    <a:pt x="250324" y="295076"/>
                  </a:cubicBezTo>
                  <a:cubicBezTo>
                    <a:pt x="250042" y="295171"/>
                    <a:pt x="249759" y="295171"/>
                    <a:pt x="249476" y="295171"/>
                  </a:cubicBezTo>
                  <a:cubicBezTo>
                    <a:pt x="246273" y="295830"/>
                    <a:pt x="243070" y="295924"/>
                    <a:pt x="239773" y="295642"/>
                  </a:cubicBezTo>
                  <a:cubicBezTo>
                    <a:pt x="238359" y="295547"/>
                    <a:pt x="237134" y="295359"/>
                    <a:pt x="235815" y="295171"/>
                  </a:cubicBezTo>
                  <a:cubicBezTo>
                    <a:pt x="226488" y="293569"/>
                    <a:pt x="217538" y="288576"/>
                    <a:pt x="210566" y="280379"/>
                  </a:cubicBezTo>
                  <a:cubicBezTo>
                    <a:pt x="200109" y="268131"/>
                    <a:pt x="197753" y="252021"/>
                    <a:pt x="202653" y="238831"/>
                  </a:cubicBezTo>
                  <a:cubicBezTo>
                    <a:pt x="202275" y="238831"/>
                    <a:pt x="201993" y="238831"/>
                    <a:pt x="201616" y="238831"/>
                  </a:cubicBezTo>
                  <a:cubicBezTo>
                    <a:pt x="200297" y="238831"/>
                    <a:pt x="198884" y="238831"/>
                    <a:pt x="197565" y="238642"/>
                  </a:cubicBezTo>
                  <a:cubicBezTo>
                    <a:pt x="196434" y="238548"/>
                    <a:pt x="195209" y="238360"/>
                    <a:pt x="194079" y="238172"/>
                  </a:cubicBezTo>
                  <a:cubicBezTo>
                    <a:pt x="184658" y="236476"/>
                    <a:pt x="175613" y="231482"/>
                    <a:pt x="168736" y="223380"/>
                  </a:cubicBezTo>
                  <a:cubicBezTo>
                    <a:pt x="158278" y="211038"/>
                    <a:pt x="155828" y="195022"/>
                    <a:pt x="160822" y="181737"/>
                  </a:cubicBezTo>
                  <a:cubicBezTo>
                    <a:pt x="160728" y="181643"/>
                    <a:pt x="160728" y="181643"/>
                    <a:pt x="160728" y="181643"/>
                  </a:cubicBezTo>
                  <a:cubicBezTo>
                    <a:pt x="157524" y="177781"/>
                    <a:pt x="155074" y="173541"/>
                    <a:pt x="153379" y="169113"/>
                  </a:cubicBezTo>
                  <a:cubicBezTo>
                    <a:pt x="153096" y="169207"/>
                    <a:pt x="152813" y="169207"/>
                    <a:pt x="152531" y="169302"/>
                  </a:cubicBezTo>
                  <a:cubicBezTo>
                    <a:pt x="148574" y="169961"/>
                    <a:pt x="144523" y="169961"/>
                    <a:pt x="140472" y="169396"/>
                  </a:cubicBezTo>
                  <a:cubicBezTo>
                    <a:pt x="139906" y="169396"/>
                    <a:pt x="139341" y="169207"/>
                    <a:pt x="138964" y="169113"/>
                  </a:cubicBezTo>
                  <a:cubicBezTo>
                    <a:pt x="138116" y="169019"/>
                    <a:pt x="137269" y="168830"/>
                    <a:pt x="136515" y="168642"/>
                  </a:cubicBezTo>
                  <a:cubicBezTo>
                    <a:pt x="135573" y="168454"/>
                    <a:pt x="134630" y="168265"/>
                    <a:pt x="133688" y="167888"/>
                  </a:cubicBezTo>
                  <a:cubicBezTo>
                    <a:pt x="126245" y="165439"/>
                    <a:pt x="119179" y="160916"/>
                    <a:pt x="113621" y="154322"/>
                  </a:cubicBezTo>
                  <a:cubicBezTo>
                    <a:pt x="103163" y="141979"/>
                    <a:pt x="100714" y="125963"/>
                    <a:pt x="105707" y="112679"/>
                  </a:cubicBezTo>
                  <a:cubicBezTo>
                    <a:pt x="105330" y="112679"/>
                    <a:pt x="105048" y="112679"/>
                    <a:pt x="104765" y="112679"/>
                  </a:cubicBezTo>
                  <a:cubicBezTo>
                    <a:pt x="103352" y="112679"/>
                    <a:pt x="102033" y="112679"/>
                    <a:pt x="100714" y="112585"/>
                  </a:cubicBezTo>
                  <a:cubicBezTo>
                    <a:pt x="99489" y="112585"/>
                    <a:pt x="98358" y="112397"/>
                    <a:pt x="97134" y="112114"/>
                  </a:cubicBezTo>
                  <a:cubicBezTo>
                    <a:pt x="87806" y="110418"/>
                    <a:pt x="78762" y="105425"/>
                    <a:pt x="71884" y="97417"/>
                  </a:cubicBezTo>
                  <a:cubicBezTo>
                    <a:pt x="61427" y="84980"/>
                    <a:pt x="58977" y="68964"/>
                    <a:pt x="63971" y="55680"/>
                  </a:cubicBezTo>
                  <a:cubicBezTo>
                    <a:pt x="63877" y="55586"/>
                    <a:pt x="63877" y="55586"/>
                    <a:pt x="63782" y="55586"/>
                  </a:cubicBezTo>
                  <a:cubicBezTo>
                    <a:pt x="60579" y="51629"/>
                    <a:pt x="58129" y="47389"/>
                    <a:pt x="56339" y="42961"/>
                  </a:cubicBezTo>
                  <a:cubicBezTo>
                    <a:pt x="56057" y="43055"/>
                    <a:pt x="55774" y="43055"/>
                    <a:pt x="55586" y="43055"/>
                  </a:cubicBezTo>
                  <a:cubicBezTo>
                    <a:pt x="52382" y="43621"/>
                    <a:pt x="48991" y="43809"/>
                    <a:pt x="45882" y="43432"/>
                  </a:cubicBezTo>
                  <a:cubicBezTo>
                    <a:pt x="44468" y="43338"/>
                    <a:pt x="43055" y="43150"/>
                    <a:pt x="41642" y="42961"/>
                  </a:cubicBezTo>
                  <a:cubicBezTo>
                    <a:pt x="40606" y="42773"/>
                    <a:pt x="39569" y="42584"/>
                    <a:pt x="38533" y="42302"/>
                  </a:cubicBezTo>
                  <a:cubicBezTo>
                    <a:pt x="30431" y="40041"/>
                    <a:pt x="22799" y="35424"/>
                    <a:pt x="16770" y="28264"/>
                  </a:cubicBezTo>
                  <a:cubicBezTo>
                    <a:pt x="11494" y="21857"/>
                    <a:pt x="8291" y="14603"/>
                    <a:pt x="7066" y="7066"/>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7"/>
            <p:cNvSpPr/>
            <p:nvPr/>
          </p:nvSpPr>
          <p:spPr>
            <a:xfrm>
              <a:off x="4701230" y="4280012"/>
              <a:ext cx="678335" cy="819657"/>
            </a:xfrm>
            <a:custGeom>
              <a:avLst/>
              <a:gdLst/>
              <a:ahLst/>
              <a:cxnLst/>
              <a:rect l="l" t="t" r="r" b="b"/>
              <a:pathLst>
                <a:path w="678334" h="819656" extrusionOk="0">
                  <a:moveTo>
                    <a:pt x="7066" y="7066"/>
                  </a:moveTo>
                  <a:cubicBezTo>
                    <a:pt x="7443" y="7160"/>
                    <a:pt x="7725" y="7160"/>
                    <a:pt x="8008" y="7254"/>
                  </a:cubicBezTo>
                  <a:cubicBezTo>
                    <a:pt x="17053" y="8573"/>
                    <a:pt x="26191" y="10081"/>
                    <a:pt x="35613" y="11588"/>
                  </a:cubicBezTo>
                  <a:cubicBezTo>
                    <a:pt x="37214" y="15169"/>
                    <a:pt x="39475" y="18748"/>
                    <a:pt x="42207" y="21952"/>
                  </a:cubicBezTo>
                  <a:cubicBezTo>
                    <a:pt x="52665" y="34388"/>
                    <a:pt x="68022" y="39381"/>
                    <a:pt x="81871" y="36649"/>
                  </a:cubicBezTo>
                  <a:cubicBezTo>
                    <a:pt x="83661" y="41077"/>
                    <a:pt x="85922" y="45411"/>
                    <a:pt x="89220" y="49274"/>
                  </a:cubicBezTo>
                  <a:lnTo>
                    <a:pt x="89314" y="49368"/>
                  </a:lnTo>
                  <a:cubicBezTo>
                    <a:pt x="84415" y="62558"/>
                    <a:pt x="86865" y="78668"/>
                    <a:pt x="97228" y="91010"/>
                  </a:cubicBezTo>
                  <a:cubicBezTo>
                    <a:pt x="106272" y="101562"/>
                    <a:pt x="118897" y="106838"/>
                    <a:pt x="131145" y="106461"/>
                  </a:cubicBezTo>
                  <a:cubicBezTo>
                    <a:pt x="126151" y="119651"/>
                    <a:pt x="128695" y="135667"/>
                    <a:pt x="139058" y="148104"/>
                  </a:cubicBezTo>
                  <a:cubicBezTo>
                    <a:pt x="149516" y="160351"/>
                    <a:pt x="164967" y="165439"/>
                    <a:pt x="178722" y="162801"/>
                  </a:cubicBezTo>
                  <a:cubicBezTo>
                    <a:pt x="180512" y="167229"/>
                    <a:pt x="182868" y="171469"/>
                    <a:pt x="186165" y="175331"/>
                  </a:cubicBezTo>
                  <a:lnTo>
                    <a:pt x="186259" y="175425"/>
                  </a:lnTo>
                  <a:cubicBezTo>
                    <a:pt x="181266" y="188709"/>
                    <a:pt x="183810" y="204726"/>
                    <a:pt x="194173" y="217068"/>
                  </a:cubicBezTo>
                  <a:cubicBezTo>
                    <a:pt x="203123" y="227714"/>
                    <a:pt x="215842" y="232896"/>
                    <a:pt x="228090" y="232519"/>
                  </a:cubicBezTo>
                  <a:cubicBezTo>
                    <a:pt x="223191" y="245708"/>
                    <a:pt x="225640" y="261819"/>
                    <a:pt x="236004" y="274161"/>
                  </a:cubicBezTo>
                  <a:cubicBezTo>
                    <a:pt x="246367" y="286503"/>
                    <a:pt x="261818" y="291591"/>
                    <a:pt x="275668" y="288858"/>
                  </a:cubicBezTo>
                  <a:cubicBezTo>
                    <a:pt x="277363" y="293192"/>
                    <a:pt x="279813" y="297620"/>
                    <a:pt x="283016" y="301389"/>
                  </a:cubicBezTo>
                  <a:cubicBezTo>
                    <a:pt x="283111" y="301483"/>
                    <a:pt x="283111" y="301483"/>
                    <a:pt x="283111" y="301483"/>
                  </a:cubicBezTo>
                  <a:cubicBezTo>
                    <a:pt x="278211" y="314673"/>
                    <a:pt x="280567" y="330783"/>
                    <a:pt x="291024" y="343125"/>
                  </a:cubicBezTo>
                  <a:cubicBezTo>
                    <a:pt x="299975" y="353677"/>
                    <a:pt x="312693" y="358953"/>
                    <a:pt x="324847" y="358576"/>
                  </a:cubicBezTo>
                  <a:cubicBezTo>
                    <a:pt x="319948" y="371766"/>
                    <a:pt x="322397" y="387877"/>
                    <a:pt x="332761" y="400219"/>
                  </a:cubicBezTo>
                  <a:cubicBezTo>
                    <a:pt x="343218" y="412561"/>
                    <a:pt x="358575" y="417648"/>
                    <a:pt x="372425" y="414916"/>
                  </a:cubicBezTo>
                  <a:cubicBezTo>
                    <a:pt x="374215" y="419344"/>
                    <a:pt x="376570" y="423583"/>
                    <a:pt x="379867" y="427446"/>
                  </a:cubicBezTo>
                  <a:lnTo>
                    <a:pt x="379962" y="427541"/>
                  </a:lnTo>
                  <a:cubicBezTo>
                    <a:pt x="374969" y="440825"/>
                    <a:pt x="377512" y="456841"/>
                    <a:pt x="387876" y="469183"/>
                  </a:cubicBezTo>
                  <a:cubicBezTo>
                    <a:pt x="396825" y="479735"/>
                    <a:pt x="409545" y="485011"/>
                    <a:pt x="421792" y="484634"/>
                  </a:cubicBezTo>
                  <a:cubicBezTo>
                    <a:pt x="416799" y="497824"/>
                    <a:pt x="419248" y="513934"/>
                    <a:pt x="429706" y="526182"/>
                  </a:cubicBezTo>
                  <a:cubicBezTo>
                    <a:pt x="440164" y="538618"/>
                    <a:pt x="455615" y="543611"/>
                    <a:pt x="469370" y="540879"/>
                  </a:cubicBezTo>
                  <a:cubicBezTo>
                    <a:pt x="471160" y="545307"/>
                    <a:pt x="473421" y="549641"/>
                    <a:pt x="476813" y="553504"/>
                  </a:cubicBezTo>
                  <a:lnTo>
                    <a:pt x="476907" y="553598"/>
                  </a:lnTo>
                  <a:cubicBezTo>
                    <a:pt x="472008" y="566882"/>
                    <a:pt x="474458" y="582899"/>
                    <a:pt x="484821" y="595241"/>
                  </a:cubicBezTo>
                  <a:cubicBezTo>
                    <a:pt x="493865" y="605887"/>
                    <a:pt x="506490" y="611068"/>
                    <a:pt x="518737" y="610691"/>
                  </a:cubicBezTo>
                  <a:cubicBezTo>
                    <a:pt x="513744" y="623881"/>
                    <a:pt x="516194" y="639992"/>
                    <a:pt x="526651" y="652334"/>
                  </a:cubicBezTo>
                  <a:cubicBezTo>
                    <a:pt x="537109" y="664582"/>
                    <a:pt x="552466" y="669763"/>
                    <a:pt x="566315" y="667031"/>
                  </a:cubicBezTo>
                  <a:cubicBezTo>
                    <a:pt x="568106" y="671459"/>
                    <a:pt x="570461" y="675699"/>
                    <a:pt x="573664" y="679656"/>
                  </a:cubicBezTo>
                  <a:cubicBezTo>
                    <a:pt x="573664" y="679656"/>
                    <a:pt x="573758" y="679750"/>
                    <a:pt x="573852" y="679750"/>
                  </a:cubicBezTo>
                  <a:cubicBezTo>
                    <a:pt x="568859" y="692940"/>
                    <a:pt x="571308" y="709050"/>
                    <a:pt x="581672" y="721392"/>
                  </a:cubicBezTo>
                  <a:cubicBezTo>
                    <a:pt x="590716" y="732038"/>
                    <a:pt x="603341" y="737220"/>
                    <a:pt x="615589" y="736843"/>
                  </a:cubicBezTo>
                  <a:cubicBezTo>
                    <a:pt x="610595" y="750128"/>
                    <a:pt x="613139" y="766143"/>
                    <a:pt x="623502" y="778485"/>
                  </a:cubicBezTo>
                  <a:cubicBezTo>
                    <a:pt x="635468" y="792617"/>
                    <a:pt x="654028" y="797234"/>
                    <a:pt x="669196" y="791393"/>
                  </a:cubicBezTo>
                  <a:cubicBezTo>
                    <a:pt x="670232" y="798459"/>
                    <a:pt x="673059" y="805525"/>
                    <a:pt x="677863" y="811743"/>
                  </a:cubicBezTo>
                  <a:cubicBezTo>
                    <a:pt x="668536" y="811366"/>
                    <a:pt x="659586" y="811649"/>
                    <a:pt x="651295" y="812779"/>
                  </a:cubicBezTo>
                  <a:cubicBezTo>
                    <a:pt x="650919" y="812873"/>
                    <a:pt x="650353" y="812873"/>
                    <a:pt x="649977" y="812968"/>
                  </a:cubicBezTo>
                  <a:cubicBezTo>
                    <a:pt x="649694" y="812968"/>
                    <a:pt x="649505" y="813062"/>
                    <a:pt x="649223" y="813062"/>
                  </a:cubicBezTo>
                  <a:cubicBezTo>
                    <a:pt x="646490" y="808351"/>
                    <a:pt x="644795" y="803170"/>
                    <a:pt x="644041" y="798082"/>
                  </a:cubicBezTo>
                  <a:cubicBezTo>
                    <a:pt x="643947" y="797893"/>
                    <a:pt x="643947" y="797800"/>
                    <a:pt x="643947" y="797611"/>
                  </a:cubicBezTo>
                  <a:cubicBezTo>
                    <a:pt x="639613" y="799307"/>
                    <a:pt x="634902" y="800061"/>
                    <a:pt x="630192" y="800061"/>
                  </a:cubicBezTo>
                  <a:cubicBezTo>
                    <a:pt x="628307" y="800061"/>
                    <a:pt x="626423" y="799872"/>
                    <a:pt x="624633" y="799590"/>
                  </a:cubicBezTo>
                  <a:cubicBezTo>
                    <a:pt x="614929" y="798082"/>
                    <a:pt x="605414" y="793089"/>
                    <a:pt x="598253" y="784704"/>
                  </a:cubicBezTo>
                  <a:cubicBezTo>
                    <a:pt x="587890" y="772362"/>
                    <a:pt x="585346" y="756345"/>
                    <a:pt x="590340" y="743155"/>
                  </a:cubicBezTo>
                  <a:cubicBezTo>
                    <a:pt x="590434" y="743062"/>
                    <a:pt x="590340" y="743062"/>
                    <a:pt x="590434" y="742967"/>
                  </a:cubicBezTo>
                  <a:cubicBezTo>
                    <a:pt x="589021" y="742967"/>
                    <a:pt x="587701" y="742967"/>
                    <a:pt x="586289" y="742873"/>
                  </a:cubicBezTo>
                  <a:cubicBezTo>
                    <a:pt x="585158" y="742779"/>
                    <a:pt x="583933" y="742590"/>
                    <a:pt x="582803" y="742402"/>
                  </a:cubicBezTo>
                  <a:cubicBezTo>
                    <a:pt x="573004" y="740989"/>
                    <a:pt x="563583" y="735901"/>
                    <a:pt x="556517" y="727422"/>
                  </a:cubicBezTo>
                  <a:cubicBezTo>
                    <a:pt x="546059" y="715174"/>
                    <a:pt x="543610" y="699063"/>
                    <a:pt x="548603" y="685780"/>
                  </a:cubicBezTo>
                  <a:cubicBezTo>
                    <a:pt x="548509" y="685685"/>
                    <a:pt x="548509" y="685685"/>
                    <a:pt x="548509" y="685685"/>
                  </a:cubicBezTo>
                  <a:cubicBezTo>
                    <a:pt x="545306" y="681823"/>
                    <a:pt x="542856" y="677677"/>
                    <a:pt x="541160" y="673343"/>
                  </a:cubicBezTo>
                  <a:cubicBezTo>
                    <a:pt x="541066" y="673249"/>
                    <a:pt x="541066" y="673155"/>
                    <a:pt x="541066" y="673155"/>
                  </a:cubicBezTo>
                  <a:cubicBezTo>
                    <a:pt x="537863" y="673814"/>
                    <a:pt x="534659" y="674003"/>
                    <a:pt x="531456" y="673814"/>
                  </a:cubicBezTo>
                  <a:cubicBezTo>
                    <a:pt x="530043" y="673720"/>
                    <a:pt x="528630" y="673532"/>
                    <a:pt x="527217" y="673249"/>
                  </a:cubicBezTo>
                  <a:cubicBezTo>
                    <a:pt x="526181" y="673060"/>
                    <a:pt x="525144" y="672872"/>
                    <a:pt x="524108" y="672590"/>
                  </a:cubicBezTo>
                  <a:cubicBezTo>
                    <a:pt x="515723" y="670611"/>
                    <a:pt x="507620" y="665806"/>
                    <a:pt x="501308" y="658363"/>
                  </a:cubicBezTo>
                  <a:cubicBezTo>
                    <a:pt x="490851" y="646116"/>
                    <a:pt x="488495" y="630099"/>
                    <a:pt x="493394" y="616815"/>
                  </a:cubicBezTo>
                  <a:lnTo>
                    <a:pt x="493488" y="616721"/>
                  </a:lnTo>
                  <a:cubicBezTo>
                    <a:pt x="492829" y="616721"/>
                    <a:pt x="492075" y="616721"/>
                    <a:pt x="491510" y="616721"/>
                  </a:cubicBezTo>
                  <a:cubicBezTo>
                    <a:pt x="490851" y="616721"/>
                    <a:pt x="490191" y="616721"/>
                    <a:pt x="489531" y="616721"/>
                  </a:cubicBezTo>
                  <a:cubicBezTo>
                    <a:pt x="488401" y="616627"/>
                    <a:pt x="487270" y="616439"/>
                    <a:pt x="486234" y="616250"/>
                  </a:cubicBezTo>
                  <a:cubicBezTo>
                    <a:pt x="485104" y="616061"/>
                    <a:pt x="484067" y="615873"/>
                    <a:pt x="483031" y="615590"/>
                  </a:cubicBezTo>
                  <a:cubicBezTo>
                    <a:pt x="482089" y="615402"/>
                    <a:pt x="481241" y="615120"/>
                    <a:pt x="480299" y="614837"/>
                  </a:cubicBezTo>
                  <a:cubicBezTo>
                    <a:pt x="472573" y="612576"/>
                    <a:pt x="465319" y="608054"/>
                    <a:pt x="459666" y="601270"/>
                  </a:cubicBezTo>
                  <a:cubicBezTo>
                    <a:pt x="449208" y="588928"/>
                    <a:pt x="446853" y="572912"/>
                    <a:pt x="451752" y="559628"/>
                  </a:cubicBezTo>
                  <a:lnTo>
                    <a:pt x="451658" y="559533"/>
                  </a:lnTo>
                  <a:cubicBezTo>
                    <a:pt x="448455" y="555765"/>
                    <a:pt x="446099" y="551525"/>
                    <a:pt x="444404" y="547286"/>
                  </a:cubicBezTo>
                  <a:cubicBezTo>
                    <a:pt x="444404" y="547191"/>
                    <a:pt x="444309" y="547097"/>
                    <a:pt x="444309" y="546909"/>
                  </a:cubicBezTo>
                  <a:cubicBezTo>
                    <a:pt x="440446" y="547662"/>
                    <a:pt x="436395" y="547757"/>
                    <a:pt x="432438" y="547380"/>
                  </a:cubicBezTo>
                  <a:cubicBezTo>
                    <a:pt x="431119" y="547191"/>
                    <a:pt x="429706" y="547003"/>
                    <a:pt x="428482" y="546721"/>
                  </a:cubicBezTo>
                  <a:cubicBezTo>
                    <a:pt x="427539" y="546532"/>
                    <a:pt x="426691" y="546250"/>
                    <a:pt x="425655" y="546061"/>
                  </a:cubicBezTo>
                  <a:cubicBezTo>
                    <a:pt x="417835" y="543800"/>
                    <a:pt x="410392" y="539278"/>
                    <a:pt x="404645" y="532306"/>
                  </a:cubicBezTo>
                  <a:cubicBezTo>
                    <a:pt x="394282" y="520058"/>
                    <a:pt x="391832" y="504042"/>
                    <a:pt x="396637" y="490852"/>
                  </a:cubicBezTo>
                  <a:cubicBezTo>
                    <a:pt x="396732" y="490758"/>
                    <a:pt x="396637" y="490758"/>
                    <a:pt x="396732" y="490663"/>
                  </a:cubicBezTo>
                  <a:cubicBezTo>
                    <a:pt x="395318" y="490663"/>
                    <a:pt x="393999" y="490663"/>
                    <a:pt x="392586" y="490569"/>
                  </a:cubicBezTo>
                  <a:cubicBezTo>
                    <a:pt x="391456" y="490475"/>
                    <a:pt x="390231" y="490287"/>
                    <a:pt x="389101" y="490098"/>
                  </a:cubicBezTo>
                  <a:cubicBezTo>
                    <a:pt x="379396" y="488591"/>
                    <a:pt x="369975" y="483597"/>
                    <a:pt x="362815" y="475213"/>
                  </a:cubicBezTo>
                  <a:cubicBezTo>
                    <a:pt x="352357" y="462871"/>
                    <a:pt x="349813" y="446854"/>
                    <a:pt x="354901" y="433570"/>
                  </a:cubicBezTo>
                  <a:cubicBezTo>
                    <a:pt x="354807" y="433476"/>
                    <a:pt x="354807" y="433476"/>
                    <a:pt x="354807" y="433476"/>
                  </a:cubicBezTo>
                  <a:cubicBezTo>
                    <a:pt x="351603" y="429708"/>
                    <a:pt x="349154" y="425468"/>
                    <a:pt x="347552" y="421134"/>
                  </a:cubicBezTo>
                  <a:cubicBezTo>
                    <a:pt x="347458" y="421040"/>
                    <a:pt x="347458" y="420946"/>
                    <a:pt x="347458" y="420946"/>
                  </a:cubicBezTo>
                  <a:cubicBezTo>
                    <a:pt x="343030" y="421793"/>
                    <a:pt x="338508" y="421888"/>
                    <a:pt x="333985" y="421134"/>
                  </a:cubicBezTo>
                  <a:cubicBezTo>
                    <a:pt x="333138" y="421040"/>
                    <a:pt x="332290" y="420851"/>
                    <a:pt x="331536" y="420663"/>
                  </a:cubicBezTo>
                  <a:cubicBezTo>
                    <a:pt x="330594" y="420475"/>
                    <a:pt x="329746" y="420192"/>
                    <a:pt x="328710" y="419909"/>
                  </a:cubicBezTo>
                  <a:cubicBezTo>
                    <a:pt x="320890" y="417648"/>
                    <a:pt x="313541" y="413126"/>
                    <a:pt x="307700" y="406248"/>
                  </a:cubicBezTo>
                  <a:cubicBezTo>
                    <a:pt x="297431" y="393906"/>
                    <a:pt x="294887" y="377984"/>
                    <a:pt x="299692" y="364794"/>
                  </a:cubicBezTo>
                  <a:cubicBezTo>
                    <a:pt x="299786" y="364700"/>
                    <a:pt x="299692" y="364700"/>
                    <a:pt x="299786" y="364606"/>
                  </a:cubicBezTo>
                  <a:cubicBezTo>
                    <a:pt x="298373" y="364606"/>
                    <a:pt x="297054" y="364606"/>
                    <a:pt x="295641" y="364512"/>
                  </a:cubicBezTo>
                  <a:cubicBezTo>
                    <a:pt x="294510" y="364417"/>
                    <a:pt x="293285" y="364229"/>
                    <a:pt x="292155" y="364041"/>
                  </a:cubicBezTo>
                  <a:cubicBezTo>
                    <a:pt x="282451" y="362533"/>
                    <a:pt x="272936" y="357540"/>
                    <a:pt x="265870" y="349155"/>
                  </a:cubicBezTo>
                  <a:cubicBezTo>
                    <a:pt x="255506" y="336813"/>
                    <a:pt x="253057" y="320703"/>
                    <a:pt x="257955" y="307513"/>
                  </a:cubicBezTo>
                  <a:lnTo>
                    <a:pt x="257861" y="307418"/>
                  </a:lnTo>
                  <a:cubicBezTo>
                    <a:pt x="254658" y="303556"/>
                    <a:pt x="252303" y="299410"/>
                    <a:pt x="250607" y="294982"/>
                  </a:cubicBezTo>
                  <a:cubicBezTo>
                    <a:pt x="250513" y="294888"/>
                    <a:pt x="250513" y="294794"/>
                    <a:pt x="250513" y="294794"/>
                  </a:cubicBezTo>
                  <a:cubicBezTo>
                    <a:pt x="247309" y="295359"/>
                    <a:pt x="244106" y="295642"/>
                    <a:pt x="240903" y="295453"/>
                  </a:cubicBezTo>
                  <a:cubicBezTo>
                    <a:pt x="239490" y="295359"/>
                    <a:pt x="238265" y="295171"/>
                    <a:pt x="236946" y="294982"/>
                  </a:cubicBezTo>
                  <a:cubicBezTo>
                    <a:pt x="227336" y="293475"/>
                    <a:pt x="217915" y="288387"/>
                    <a:pt x="210849" y="280097"/>
                  </a:cubicBezTo>
                  <a:cubicBezTo>
                    <a:pt x="200391" y="267849"/>
                    <a:pt x="197942" y="251738"/>
                    <a:pt x="202841" y="238642"/>
                  </a:cubicBezTo>
                  <a:cubicBezTo>
                    <a:pt x="202935" y="238548"/>
                    <a:pt x="202841" y="238548"/>
                    <a:pt x="202935" y="238454"/>
                  </a:cubicBezTo>
                  <a:cubicBezTo>
                    <a:pt x="201616" y="238454"/>
                    <a:pt x="200203" y="238454"/>
                    <a:pt x="198790" y="238360"/>
                  </a:cubicBezTo>
                  <a:cubicBezTo>
                    <a:pt x="197659" y="238266"/>
                    <a:pt x="196434" y="238077"/>
                    <a:pt x="195304" y="237889"/>
                  </a:cubicBezTo>
                  <a:cubicBezTo>
                    <a:pt x="185600" y="236381"/>
                    <a:pt x="176084" y="231388"/>
                    <a:pt x="169018" y="222909"/>
                  </a:cubicBezTo>
                  <a:cubicBezTo>
                    <a:pt x="158561" y="210661"/>
                    <a:pt x="156111" y="194551"/>
                    <a:pt x="161105" y="181267"/>
                  </a:cubicBezTo>
                  <a:lnTo>
                    <a:pt x="161010" y="181173"/>
                  </a:lnTo>
                  <a:cubicBezTo>
                    <a:pt x="157807" y="177404"/>
                    <a:pt x="155451" y="173259"/>
                    <a:pt x="153756" y="168925"/>
                  </a:cubicBezTo>
                  <a:cubicBezTo>
                    <a:pt x="153756" y="168831"/>
                    <a:pt x="153661" y="168736"/>
                    <a:pt x="153661" y="168548"/>
                  </a:cubicBezTo>
                  <a:cubicBezTo>
                    <a:pt x="149705" y="169302"/>
                    <a:pt x="145748" y="169396"/>
                    <a:pt x="141791" y="169019"/>
                  </a:cubicBezTo>
                  <a:cubicBezTo>
                    <a:pt x="141226" y="169019"/>
                    <a:pt x="140660" y="168831"/>
                    <a:pt x="140283" y="168736"/>
                  </a:cubicBezTo>
                  <a:cubicBezTo>
                    <a:pt x="139436" y="168642"/>
                    <a:pt x="138587" y="168454"/>
                    <a:pt x="137834" y="168265"/>
                  </a:cubicBezTo>
                  <a:cubicBezTo>
                    <a:pt x="136892" y="168077"/>
                    <a:pt x="135949" y="167888"/>
                    <a:pt x="135007" y="167511"/>
                  </a:cubicBezTo>
                  <a:cubicBezTo>
                    <a:pt x="127187" y="165344"/>
                    <a:pt x="119745" y="160728"/>
                    <a:pt x="113904" y="153850"/>
                  </a:cubicBezTo>
                  <a:cubicBezTo>
                    <a:pt x="103540" y="141508"/>
                    <a:pt x="101091" y="125492"/>
                    <a:pt x="105990" y="112303"/>
                  </a:cubicBezTo>
                  <a:cubicBezTo>
                    <a:pt x="104577" y="112303"/>
                    <a:pt x="103258" y="112303"/>
                    <a:pt x="101938" y="112208"/>
                  </a:cubicBezTo>
                  <a:cubicBezTo>
                    <a:pt x="100714" y="112208"/>
                    <a:pt x="99583" y="112020"/>
                    <a:pt x="98359" y="111737"/>
                  </a:cubicBezTo>
                  <a:cubicBezTo>
                    <a:pt x="88560" y="110230"/>
                    <a:pt x="79139" y="105237"/>
                    <a:pt x="72073" y="96851"/>
                  </a:cubicBezTo>
                  <a:cubicBezTo>
                    <a:pt x="61615" y="84415"/>
                    <a:pt x="59260" y="68493"/>
                    <a:pt x="64159" y="55209"/>
                  </a:cubicBezTo>
                  <a:cubicBezTo>
                    <a:pt x="64065" y="55115"/>
                    <a:pt x="64065" y="55115"/>
                    <a:pt x="64065" y="55115"/>
                  </a:cubicBezTo>
                  <a:cubicBezTo>
                    <a:pt x="60862" y="51346"/>
                    <a:pt x="58506" y="47107"/>
                    <a:pt x="56811" y="42773"/>
                  </a:cubicBezTo>
                  <a:cubicBezTo>
                    <a:pt x="56716" y="42679"/>
                    <a:pt x="56716" y="42584"/>
                    <a:pt x="56716" y="42584"/>
                  </a:cubicBezTo>
                  <a:cubicBezTo>
                    <a:pt x="53513" y="43244"/>
                    <a:pt x="50310" y="43433"/>
                    <a:pt x="47107" y="43244"/>
                  </a:cubicBezTo>
                  <a:cubicBezTo>
                    <a:pt x="45693" y="43150"/>
                    <a:pt x="44280" y="42961"/>
                    <a:pt x="42867" y="42773"/>
                  </a:cubicBezTo>
                  <a:cubicBezTo>
                    <a:pt x="41831" y="42584"/>
                    <a:pt x="40794" y="42396"/>
                    <a:pt x="39758" y="42113"/>
                  </a:cubicBezTo>
                  <a:cubicBezTo>
                    <a:pt x="31373" y="40135"/>
                    <a:pt x="23271" y="35330"/>
                    <a:pt x="16958" y="27887"/>
                  </a:cubicBezTo>
                  <a:cubicBezTo>
                    <a:pt x="11494" y="21858"/>
                    <a:pt x="8291" y="14509"/>
                    <a:pt x="7066" y="7066"/>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7"/>
            <p:cNvSpPr/>
            <p:nvPr/>
          </p:nvSpPr>
          <p:spPr>
            <a:xfrm>
              <a:off x="4945619" y="4291977"/>
              <a:ext cx="9421" cy="9421"/>
            </a:xfrm>
            <a:custGeom>
              <a:avLst/>
              <a:gdLst/>
              <a:ahLst/>
              <a:cxnLst/>
              <a:rect l="l" t="t" r="r" b="b"/>
              <a:pathLst>
                <a:path w="9421" h="9421" extrusionOk="0">
                  <a:moveTo>
                    <a:pt x="7066" y="7066"/>
                  </a:moveTo>
                  <a:cubicBezTo>
                    <a:pt x="7726" y="7066"/>
                    <a:pt x="8479" y="7066"/>
                    <a:pt x="9139" y="7066"/>
                  </a:cubicBezTo>
                  <a:lnTo>
                    <a:pt x="9045" y="7160"/>
                  </a:lnTo>
                  <a:cubicBezTo>
                    <a:pt x="8385" y="7066"/>
                    <a:pt x="7726" y="7066"/>
                    <a:pt x="7066" y="7066"/>
                  </a:cubicBez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7"/>
            <p:cNvSpPr/>
            <p:nvPr/>
          </p:nvSpPr>
          <p:spPr>
            <a:xfrm>
              <a:off x="4946185" y="4282179"/>
              <a:ext cx="678335" cy="829078"/>
            </a:xfrm>
            <a:custGeom>
              <a:avLst/>
              <a:gdLst/>
              <a:ahLst/>
              <a:cxnLst/>
              <a:rect l="l" t="t" r="r" b="b"/>
              <a:pathLst>
                <a:path w="678334" h="829078" extrusionOk="0">
                  <a:moveTo>
                    <a:pt x="7348" y="26380"/>
                  </a:moveTo>
                  <a:cubicBezTo>
                    <a:pt x="15450" y="25909"/>
                    <a:pt x="23552" y="25155"/>
                    <a:pt x="31467" y="24401"/>
                  </a:cubicBezTo>
                  <a:cubicBezTo>
                    <a:pt x="66420" y="20915"/>
                    <a:pt x="100619" y="14886"/>
                    <a:pt x="133876" y="7066"/>
                  </a:cubicBezTo>
                  <a:cubicBezTo>
                    <a:pt x="133876" y="11305"/>
                    <a:pt x="133217" y="15545"/>
                    <a:pt x="131804" y="19596"/>
                  </a:cubicBezTo>
                  <a:cubicBezTo>
                    <a:pt x="138304" y="22234"/>
                    <a:pt x="144428" y="26285"/>
                    <a:pt x="149327" y="32221"/>
                  </a:cubicBezTo>
                  <a:cubicBezTo>
                    <a:pt x="155734" y="39758"/>
                    <a:pt x="158937" y="48802"/>
                    <a:pt x="159596" y="57659"/>
                  </a:cubicBezTo>
                  <a:cubicBezTo>
                    <a:pt x="168264" y="59731"/>
                    <a:pt x="176555" y="64442"/>
                    <a:pt x="182962" y="71979"/>
                  </a:cubicBezTo>
                  <a:cubicBezTo>
                    <a:pt x="187578" y="77537"/>
                    <a:pt x="190499" y="83756"/>
                    <a:pt x="192100" y="90162"/>
                  </a:cubicBezTo>
                  <a:cubicBezTo>
                    <a:pt x="202557" y="91293"/>
                    <a:pt x="212827" y="96474"/>
                    <a:pt x="220364" y="105425"/>
                  </a:cubicBezTo>
                  <a:cubicBezTo>
                    <a:pt x="230445" y="117390"/>
                    <a:pt x="232989" y="132747"/>
                    <a:pt x="228655" y="145748"/>
                  </a:cubicBezTo>
                  <a:cubicBezTo>
                    <a:pt x="235155" y="148198"/>
                    <a:pt x="241185" y="152532"/>
                    <a:pt x="246178" y="158278"/>
                  </a:cubicBezTo>
                  <a:cubicBezTo>
                    <a:pt x="252585" y="165815"/>
                    <a:pt x="255882" y="174766"/>
                    <a:pt x="256448" y="183716"/>
                  </a:cubicBezTo>
                  <a:cubicBezTo>
                    <a:pt x="265115" y="185789"/>
                    <a:pt x="273500" y="190500"/>
                    <a:pt x="279907" y="198037"/>
                  </a:cubicBezTo>
                  <a:cubicBezTo>
                    <a:pt x="284523" y="203595"/>
                    <a:pt x="287444" y="209813"/>
                    <a:pt x="289045" y="216314"/>
                  </a:cubicBezTo>
                  <a:cubicBezTo>
                    <a:pt x="299409" y="217444"/>
                    <a:pt x="309678" y="222626"/>
                    <a:pt x="317309" y="231671"/>
                  </a:cubicBezTo>
                  <a:cubicBezTo>
                    <a:pt x="327390" y="243541"/>
                    <a:pt x="329934" y="258898"/>
                    <a:pt x="325600" y="271900"/>
                  </a:cubicBezTo>
                  <a:cubicBezTo>
                    <a:pt x="332101" y="274538"/>
                    <a:pt x="338130" y="278683"/>
                    <a:pt x="343124" y="284430"/>
                  </a:cubicBezTo>
                  <a:cubicBezTo>
                    <a:pt x="349530" y="292062"/>
                    <a:pt x="352828" y="301106"/>
                    <a:pt x="353393" y="309962"/>
                  </a:cubicBezTo>
                  <a:cubicBezTo>
                    <a:pt x="362060" y="311941"/>
                    <a:pt x="370445" y="316651"/>
                    <a:pt x="376758" y="324188"/>
                  </a:cubicBezTo>
                  <a:cubicBezTo>
                    <a:pt x="381374" y="329747"/>
                    <a:pt x="384389" y="335965"/>
                    <a:pt x="385897" y="342466"/>
                  </a:cubicBezTo>
                  <a:cubicBezTo>
                    <a:pt x="396260" y="343596"/>
                    <a:pt x="406624" y="348684"/>
                    <a:pt x="414255" y="357728"/>
                  </a:cubicBezTo>
                  <a:cubicBezTo>
                    <a:pt x="424336" y="369693"/>
                    <a:pt x="426879" y="385050"/>
                    <a:pt x="422546" y="397957"/>
                  </a:cubicBezTo>
                  <a:cubicBezTo>
                    <a:pt x="429046" y="400501"/>
                    <a:pt x="435075" y="404741"/>
                    <a:pt x="440069" y="410582"/>
                  </a:cubicBezTo>
                  <a:cubicBezTo>
                    <a:pt x="446475" y="418119"/>
                    <a:pt x="449773" y="427069"/>
                    <a:pt x="450339" y="436020"/>
                  </a:cubicBezTo>
                  <a:cubicBezTo>
                    <a:pt x="459006" y="437998"/>
                    <a:pt x="467297" y="442803"/>
                    <a:pt x="473703" y="450340"/>
                  </a:cubicBezTo>
                  <a:cubicBezTo>
                    <a:pt x="478414" y="455805"/>
                    <a:pt x="481240" y="462117"/>
                    <a:pt x="482842" y="468429"/>
                  </a:cubicBezTo>
                  <a:cubicBezTo>
                    <a:pt x="493300" y="469560"/>
                    <a:pt x="503569" y="474741"/>
                    <a:pt x="511106" y="483786"/>
                  </a:cubicBezTo>
                  <a:cubicBezTo>
                    <a:pt x="521281" y="495657"/>
                    <a:pt x="523730" y="511108"/>
                    <a:pt x="519396" y="524015"/>
                  </a:cubicBezTo>
                  <a:cubicBezTo>
                    <a:pt x="525897" y="526653"/>
                    <a:pt x="531927" y="530798"/>
                    <a:pt x="536920" y="536639"/>
                  </a:cubicBezTo>
                  <a:cubicBezTo>
                    <a:pt x="543327" y="544177"/>
                    <a:pt x="546530" y="553221"/>
                    <a:pt x="547095" y="562077"/>
                  </a:cubicBezTo>
                  <a:cubicBezTo>
                    <a:pt x="555857" y="564056"/>
                    <a:pt x="564148" y="568861"/>
                    <a:pt x="570554" y="576398"/>
                  </a:cubicBezTo>
                  <a:cubicBezTo>
                    <a:pt x="575171" y="581957"/>
                    <a:pt x="578092" y="588174"/>
                    <a:pt x="579693" y="594675"/>
                  </a:cubicBezTo>
                  <a:cubicBezTo>
                    <a:pt x="590056" y="595806"/>
                    <a:pt x="600420" y="600893"/>
                    <a:pt x="607957" y="609843"/>
                  </a:cubicBezTo>
                  <a:cubicBezTo>
                    <a:pt x="619451" y="623599"/>
                    <a:pt x="621146" y="641688"/>
                    <a:pt x="613892" y="655537"/>
                  </a:cubicBezTo>
                  <a:cubicBezTo>
                    <a:pt x="624350" y="656573"/>
                    <a:pt x="634808" y="661566"/>
                    <a:pt x="642439" y="670705"/>
                  </a:cubicBezTo>
                  <a:cubicBezTo>
                    <a:pt x="648845" y="678337"/>
                    <a:pt x="652143" y="687381"/>
                    <a:pt x="652708" y="696237"/>
                  </a:cubicBezTo>
                  <a:cubicBezTo>
                    <a:pt x="660810" y="698121"/>
                    <a:pt x="668630" y="702267"/>
                    <a:pt x="674848" y="709145"/>
                  </a:cubicBezTo>
                  <a:cubicBezTo>
                    <a:pt x="677109" y="744757"/>
                    <a:pt x="673152" y="775659"/>
                    <a:pt x="657890" y="796292"/>
                  </a:cubicBezTo>
                  <a:cubicBezTo>
                    <a:pt x="650918" y="805713"/>
                    <a:pt x="642156" y="812496"/>
                    <a:pt x="632264" y="817207"/>
                  </a:cubicBezTo>
                  <a:cubicBezTo>
                    <a:pt x="624915" y="820693"/>
                    <a:pt x="617095" y="822954"/>
                    <a:pt x="608522" y="824462"/>
                  </a:cubicBezTo>
                  <a:cubicBezTo>
                    <a:pt x="608146" y="824085"/>
                    <a:pt x="607674" y="823708"/>
                    <a:pt x="607392" y="823237"/>
                  </a:cubicBezTo>
                  <a:cubicBezTo>
                    <a:pt x="597028" y="810895"/>
                    <a:pt x="594579" y="794879"/>
                    <a:pt x="599478" y="781594"/>
                  </a:cubicBezTo>
                  <a:cubicBezTo>
                    <a:pt x="599101" y="781594"/>
                    <a:pt x="598818" y="781594"/>
                    <a:pt x="598441" y="781594"/>
                  </a:cubicBezTo>
                  <a:cubicBezTo>
                    <a:pt x="597028" y="781594"/>
                    <a:pt x="595709" y="781500"/>
                    <a:pt x="594390" y="781406"/>
                  </a:cubicBezTo>
                  <a:cubicBezTo>
                    <a:pt x="593260" y="781312"/>
                    <a:pt x="592035" y="781123"/>
                    <a:pt x="590904" y="780935"/>
                  </a:cubicBezTo>
                  <a:cubicBezTo>
                    <a:pt x="581577" y="779239"/>
                    <a:pt x="572533" y="774246"/>
                    <a:pt x="565561" y="766144"/>
                  </a:cubicBezTo>
                  <a:cubicBezTo>
                    <a:pt x="555197" y="753802"/>
                    <a:pt x="552748" y="737785"/>
                    <a:pt x="557741" y="724501"/>
                  </a:cubicBezTo>
                  <a:cubicBezTo>
                    <a:pt x="557647" y="724501"/>
                    <a:pt x="557647" y="724407"/>
                    <a:pt x="557553" y="724407"/>
                  </a:cubicBezTo>
                  <a:cubicBezTo>
                    <a:pt x="551900" y="717718"/>
                    <a:pt x="548603" y="709898"/>
                    <a:pt x="547472" y="702172"/>
                  </a:cubicBezTo>
                  <a:cubicBezTo>
                    <a:pt x="547189" y="702267"/>
                    <a:pt x="546907" y="702455"/>
                    <a:pt x="546624" y="702455"/>
                  </a:cubicBezTo>
                  <a:cubicBezTo>
                    <a:pt x="541254" y="704340"/>
                    <a:pt x="535601" y="704999"/>
                    <a:pt x="529948" y="704340"/>
                  </a:cubicBezTo>
                  <a:cubicBezTo>
                    <a:pt x="529289" y="704245"/>
                    <a:pt x="528535" y="704245"/>
                    <a:pt x="527876" y="704151"/>
                  </a:cubicBezTo>
                  <a:cubicBezTo>
                    <a:pt x="527028" y="703962"/>
                    <a:pt x="526086" y="703868"/>
                    <a:pt x="525332" y="703680"/>
                  </a:cubicBezTo>
                  <a:cubicBezTo>
                    <a:pt x="524390" y="703491"/>
                    <a:pt x="523354" y="703209"/>
                    <a:pt x="522411" y="703021"/>
                  </a:cubicBezTo>
                  <a:cubicBezTo>
                    <a:pt x="514780" y="700571"/>
                    <a:pt x="507432" y="696049"/>
                    <a:pt x="501684" y="689265"/>
                  </a:cubicBezTo>
                  <a:cubicBezTo>
                    <a:pt x="491321" y="676923"/>
                    <a:pt x="488871" y="660907"/>
                    <a:pt x="493771" y="647717"/>
                  </a:cubicBezTo>
                  <a:cubicBezTo>
                    <a:pt x="493393" y="647717"/>
                    <a:pt x="493111" y="647717"/>
                    <a:pt x="492734" y="647717"/>
                  </a:cubicBezTo>
                  <a:cubicBezTo>
                    <a:pt x="491510" y="647717"/>
                    <a:pt x="490096" y="647623"/>
                    <a:pt x="488777" y="647434"/>
                  </a:cubicBezTo>
                  <a:cubicBezTo>
                    <a:pt x="487647" y="647340"/>
                    <a:pt x="486516" y="647152"/>
                    <a:pt x="485480" y="647058"/>
                  </a:cubicBezTo>
                  <a:cubicBezTo>
                    <a:pt x="484349" y="646869"/>
                    <a:pt x="483313" y="646681"/>
                    <a:pt x="482276" y="646398"/>
                  </a:cubicBezTo>
                  <a:cubicBezTo>
                    <a:pt x="481334" y="646210"/>
                    <a:pt x="480486" y="645927"/>
                    <a:pt x="479544" y="645644"/>
                  </a:cubicBezTo>
                  <a:cubicBezTo>
                    <a:pt x="472290" y="643101"/>
                    <a:pt x="465412" y="638673"/>
                    <a:pt x="459854" y="632172"/>
                  </a:cubicBezTo>
                  <a:cubicBezTo>
                    <a:pt x="449396" y="619736"/>
                    <a:pt x="447041" y="603814"/>
                    <a:pt x="451940" y="590530"/>
                  </a:cubicBezTo>
                  <a:lnTo>
                    <a:pt x="451846" y="590435"/>
                  </a:lnTo>
                  <a:cubicBezTo>
                    <a:pt x="448548" y="586573"/>
                    <a:pt x="446193" y="582239"/>
                    <a:pt x="444403" y="577811"/>
                  </a:cubicBezTo>
                  <a:cubicBezTo>
                    <a:pt x="444120" y="577905"/>
                    <a:pt x="443838" y="577905"/>
                    <a:pt x="443555" y="577905"/>
                  </a:cubicBezTo>
                  <a:cubicBezTo>
                    <a:pt x="440352" y="578564"/>
                    <a:pt x="437054" y="578659"/>
                    <a:pt x="433851" y="578282"/>
                  </a:cubicBezTo>
                  <a:cubicBezTo>
                    <a:pt x="432249" y="578188"/>
                    <a:pt x="430648" y="577999"/>
                    <a:pt x="429141" y="577717"/>
                  </a:cubicBezTo>
                  <a:cubicBezTo>
                    <a:pt x="420190" y="575927"/>
                    <a:pt x="411522" y="571027"/>
                    <a:pt x="404833" y="563114"/>
                  </a:cubicBezTo>
                  <a:cubicBezTo>
                    <a:pt x="394376" y="550866"/>
                    <a:pt x="392021" y="534756"/>
                    <a:pt x="396919" y="521471"/>
                  </a:cubicBezTo>
                  <a:cubicBezTo>
                    <a:pt x="396543" y="521471"/>
                    <a:pt x="396260" y="521471"/>
                    <a:pt x="395977" y="521471"/>
                  </a:cubicBezTo>
                  <a:cubicBezTo>
                    <a:pt x="394658" y="521565"/>
                    <a:pt x="393339" y="521471"/>
                    <a:pt x="392021" y="521377"/>
                  </a:cubicBezTo>
                  <a:cubicBezTo>
                    <a:pt x="390890" y="521283"/>
                    <a:pt x="389853" y="521189"/>
                    <a:pt x="388723" y="521000"/>
                  </a:cubicBezTo>
                  <a:cubicBezTo>
                    <a:pt x="379301" y="519399"/>
                    <a:pt x="370069" y="514311"/>
                    <a:pt x="363097" y="506115"/>
                  </a:cubicBezTo>
                  <a:cubicBezTo>
                    <a:pt x="352639" y="493773"/>
                    <a:pt x="350284" y="477756"/>
                    <a:pt x="355183" y="464472"/>
                  </a:cubicBezTo>
                  <a:cubicBezTo>
                    <a:pt x="355089" y="464378"/>
                    <a:pt x="355089" y="464378"/>
                    <a:pt x="355089" y="464378"/>
                  </a:cubicBezTo>
                  <a:cubicBezTo>
                    <a:pt x="351791" y="460515"/>
                    <a:pt x="349436" y="456181"/>
                    <a:pt x="347740" y="451848"/>
                  </a:cubicBezTo>
                  <a:lnTo>
                    <a:pt x="346892" y="452036"/>
                  </a:lnTo>
                  <a:cubicBezTo>
                    <a:pt x="342841" y="452695"/>
                    <a:pt x="338790" y="452790"/>
                    <a:pt x="334739" y="452036"/>
                  </a:cubicBezTo>
                  <a:cubicBezTo>
                    <a:pt x="333514" y="451942"/>
                    <a:pt x="332101" y="451753"/>
                    <a:pt x="330876" y="451377"/>
                  </a:cubicBezTo>
                  <a:cubicBezTo>
                    <a:pt x="329934" y="451188"/>
                    <a:pt x="328992" y="450905"/>
                    <a:pt x="328049" y="450623"/>
                  </a:cubicBezTo>
                  <a:cubicBezTo>
                    <a:pt x="320701" y="448173"/>
                    <a:pt x="313635" y="443651"/>
                    <a:pt x="308076" y="437056"/>
                  </a:cubicBezTo>
                  <a:cubicBezTo>
                    <a:pt x="297713" y="424714"/>
                    <a:pt x="295264" y="408604"/>
                    <a:pt x="300163" y="395414"/>
                  </a:cubicBezTo>
                  <a:cubicBezTo>
                    <a:pt x="299786" y="395414"/>
                    <a:pt x="299503" y="395414"/>
                    <a:pt x="299126" y="395414"/>
                  </a:cubicBezTo>
                  <a:cubicBezTo>
                    <a:pt x="297807" y="395414"/>
                    <a:pt x="296394" y="395319"/>
                    <a:pt x="295075" y="395225"/>
                  </a:cubicBezTo>
                  <a:cubicBezTo>
                    <a:pt x="293944" y="395131"/>
                    <a:pt x="292720" y="394943"/>
                    <a:pt x="291589" y="394754"/>
                  </a:cubicBezTo>
                  <a:cubicBezTo>
                    <a:pt x="282262" y="393058"/>
                    <a:pt x="273217" y="388065"/>
                    <a:pt x="266246" y="379963"/>
                  </a:cubicBezTo>
                  <a:cubicBezTo>
                    <a:pt x="255882" y="367621"/>
                    <a:pt x="253433" y="351510"/>
                    <a:pt x="258332" y="338320"/>
                  </a:cubicBezTo>
                  <a:lnTo>
                    <a:pt x="258238" y="338226"/>
                  </a:lnTo>
                  <a:cubicBezTo>
                    <a:pt x="255034" y="334269"/>
                    <a:pt x="252585" y="330030"/>
                    <a:pt x="250795" y="325602"/>
                  </a:cubicBezTo>
                  <a:cubicBezTo>
                    <a:pt x="250512" y="325696"/>
                    <a:pt x="250229" y="325696"/>
                    <a:pt x="250041" y="325696"/>
                  </a:cubicBezTo>
                  <a:cubicBezTo>
                    <a:pt x="246838" y="326355"/>
                    <a:pt x="243541" y="326355"/>
                    <a:pt x="240337" y="326073"/>
                  </a:cubicBezTo>
                  <a:cubicBezTo>
                    <a:pt x="238924" y="325978"/>
                    <a:pt x="237511" y="325884"/>
                    <a:pt x="236097" y="325602"/>
                  </a:cubicBezTo>
                  <a:cubicBezTo>
                    <a:pt x="235061" y="325413"/>
                    <a:pt x="234025" y="325225"/>
                    <a:pt x="232989" y="324942"/>
                  </a:cubicBezTo>
                  <a:cubicBezTo>
                    <a:pt x="224886" y="322681"/>
                    <a:pt x="217255" y="318064"/>
                    <a:pt x="211226" y="310904"/>
                  </a:cubicBezTo>
                  <a:cubicBezTo>
                    <a:pt x="200767" y="298562"/>
                    <a:pt x="198318" y="282452"/>
                    <a:pt x="203311" y="269262"/>
                  </a:cubicBezTo>
                  <a:cubicBezTo>
                    <a:pt x="202935" y="269262"/>
                    <a:pt x="202652" y="269262"/>
                    <a:pt x="202275" y="269262"/>
                  </a:cubicBezTo>
                  <a:cubicBezTo>
                    <a:pt x="200862" y="269262"/>
                    <a:pt x="199543" y="269168"/>
                    <a:pt x="198224" y="269074"/>
                  </a:cubicBezTo>
                  <a:cubicBezTo>
                    <a:pt x="197094" y="268979"/>
                    <a:pt x="195869" y="268791"/>
                    <a:pt x="194738" y="268602"/>
                  </a:cubicBezTo>
                  <a:cubicBezTo>
                    <a:pt x="185411" y="266907"/>
                    <a:pt x="176367" y="261913"/>
                    <a:pt x="169395" y="253811"/>
                  </a:cubicBezTo>
                  <a:cubicBezTo>
                    <a:pt x="158937" y="241563"/>
                    <a:pt x="156581" y="225358"/>
                    <a:pt x="161481" y="212169"/>
                  </a:cubicBezTo>
                  <a:lnTo>
                    <a:pt x="161386" y="212074"/>
                  </a:lnTo>
                  <a:cubicBezTo>
                    <a:pt x="158089" y="208211"/>
                    <a:pt x="155734" y="203972"/>
                    <a:pt x="153944" y="199450"/>
                  </a:cubicBezTo>
                  <a:cubicBezTo>
                    <a:pt x="153661" y="199544"/>
                    <a:pt x="153379" y="199544"/>
                    <a:pt x="153096" y="199638"/>
                  </a:cubicBezTo>
                  <a:cubicBezTo>
                    <a:pt x="150740" y="200015"/>
                    <a:pt x="148291" y="200204"/>
                    <a:pt x="145842" y="200109"/>
                  </a:cubicBezTo>
                  <a:cubicBezTo>
                    <a:pt x="144993" y="200015"/>
                    <a:pt x="144240" y="200109"/>
                    <a:pt x="143486" y="200015"/>
                  </a:cubicBezTo>
                  <a:cubicBezTo>
                    <a:pt x="142638" y="200015"/>
                    <a:pt x="141790" y="199921"/>
                    <a:pt x="141037" y="199732"/>
                  </a:cubicBezTo>
                  <a:cubicBezTo>
                    <a:pt x="140566" y="199732"/>
                    <a:pt x="140094" y="199638"/>
                    <a:pt x="139623" y="199544"/>
                  </a:cubicBezTo>
                  <a:cubicBezTo>
                    <a:pt x="138493" y="199356"/>
                    <a:pt x="137551" y="199167"/>
                    <a:pt x="136515" y="198979"/>
                  </a:cubicBezTo>
                  <a:cubicBezTo>
                    <a:pt x="135572" y="198790"/>
                    <a:pt x="134724" y="198507"/>
                    <a:pt x="133782" y="198225"/>
                  </a:cubicBezTo>
                  <a:cubicBezTo>
                    <a:pt x="126622" y="195775"/>
                    <a:pt x="119744" y="191253"/>
                    <a:pt x="114374" y="184752"/>
                  </a:cubicBezTo>
                  <a:cubicBezTo>
                    <a:pt x="104011" y="172410"/>
                    <a:pt x="101467" y="156394"/>
                    <a:pt x="106461" y="143204"/>
                  </a:cubicBezTo>
                  <a:cubicBezTo>
                    <a:pt x="106083" y="143204"/>
                    <a:pt x="105801" y="143204"/>
                    <a:pt x="105424" y="143204"/>
                  </a:cubicBezTo>
                  <a:cubicBezTo>
                    <a:pt x="104011" y="143204"/>
                    <a:pt x="102692" y="143110"/>
                    <a:pt x="101373" y="143016"/>
                  </a:cubicBezTo>
                  <a:cubicBezTo>
                    <a:pt x="100242" y="142922"/>
                    <a:pt x="99017" y="142733"/>
                    <a:pt x="97887" y="142545"/>
                  </a:cubicBezTo>
                  <a:cubicBezTo>
                    <a:pt x="88466" y="140849"/>
                    <a:pt x="79421" y="135856"/>
                    <a:pt x="72543" y="127753"/>
                  </a:cubicBezTo>
                  <a:cubicBezTo>
                    <a:pt x="62086" y="115317"/>
                    <a:pt x="59731" y="99395"/>
                    <a:pt x="64630" y="86111"/>
                  </a:cubicBezTo>
                  <a:cubicBezTo>
                    <a:pt x="64536" y="86017"/>
                    <a:pt x="64536" y="86017"/>
                    <a:pt x="64536" y="86017"/>
                  </a:cubicBezTo>
                  <a:cubicBezTo>
                    <a:pt x="61332" y="82154"/>
                    <a:pt x="58882" y="77914"/>
                    <a:pt x="57092" y="73486"/>
                  </a:cubicBezTo>
                  <a:cubicBezTo>
                    <a:pt x="56810" y="73581"/>
                    <a:pt x="56527" y="73581"/>
                    <a:pt x="56245" y="73581"/>
                  </a:cubicBezTo>
                  <a:cubicBezTo>
                    <a:pt x="53041" y="74240"/>
                    <a:pt x="49744" y="74334"/>
                    <a:pt x="46541" y="73957"/>
                  </a:cubicBezTo>
                  <a:cubicBezTo>
                    <a:pt x="45128" y="73863"/>
                    <a:pt x="43714" y="73675"/>
                    <a:pt x="42301" y="73392"/>
                  </a:cubicBezTo>
                  <a:cubicBezTo>
                    <a:pt x="41265" y="73204"/>
                    <a:pt x="40228" y="73109"/>
                    <a:pt x="39192" y="72733"/>
                  </a:cubicBezTo>
                  <a:cubicBezTo>
                    <a:pt x="31090" y="70471"/>
                    <a:pt x="23459" y="65855"/>
                    <a:pt x="17429" y="58695"/>
                  </a:cubicBezTo>
                  <a:cubicBezTo>
                    <a:pt x="9327" y="48991"/>
                    <a:pt x="6029" y="37214"/>
                    <a:pt x="7348" y="2638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7"/>
            <p:cNvSpPr/>
            <p:nvPr/>
          </p:nvSpPr>
          <p:spPr>
            <a:xfrm>
              <a:off x="4945215" y="4291977"/>
              <a:ext cx="631228" cy="819657"/>
            </a:xfrm>
            <a:custGeom>
              <a:avLst/>
              <a:gdLst/>
              <a:ahLst/>
              <a:cxnLst/>
              <a:rect l="l" t="t" r="r" b="b"/>
              <a:pathLst>
                <a:path w="631228" h="819656" extrusionOk="0">
                  <a:moveTo>
                    <a:pt x="7282" y="16582"/>
                  </a:moveTo>
                  <a:cubicBezTo>
                    <a:pt x="7658" y="13378"/>
                    <a:pt x="8412" y="10175"/>
                    <a:pt x="9543" y="7066"/>
                  </a:cubicBezTo>
                  <a:cubicBezTo>
                    <a:pt x="9825" y="7160"/>
                    <a:pt x="10202" y="7160"/>
                    <a:pt x="10485" y="7160"/>
                  </a:cubicBezTo>
                  <a:cubicBezTo>
                    <a:pt x="9354" y="10175"/>
                    <a:pt x="8600" y="13378"/>
                    <a:pt x="8412" y="16582"/>
                  </a:cubicBezTo>
                  <a:cubicBezTo>
                    <a:pt x="16514" y="16111"/>
                    <a:pt x="24617" y="15357"/>
                    <a:pt x="32531" y="14603"/>
                  </a:cubicBezTo>
                  <a:cubicBezTo>
                    <a:pt x="32531" y="24213"/>
                    <a:pt x="35922" y="34106"/>
                    <a:pt x="42894" y="42396"/>
                  </a:cubicBezTo>
                  <a:cubicBezTo>
                    <a:pt x="53351" y="54644"/>
                    <a:pt x="68708" y="59826"/>
                    <a:pt x="82558" y="57093"/>
                  </a:cubicBezTo>
                  <a:cubicBezTo>
                    <a:pt x="84348" y="61521"/>
                    <a:pt x="86703" y="65855"/>
                    <a:pt x="90001" y="69718"/>
                  </a:cubicBezTo>
                  <a:lnTo>
                    <a:pt x="90095" y="69718"/>
                  </a:lnTo>
                  <a:cubicBezTo>
                    <a:pt x="85101" y="83002"/>
                    <a:pt x="87645" y="99018"/>
                    <a:pt x="98009" y="111455"/>
                  </a:cubicBezTo>
                  <a:cubicBezTo>
                    <a:pt x="107053" y="122101"/>
                    <a:pt x="119678" y="127282"/>
                    <a:pt x="131926" y="126905"/>
                  </a:cubicBezTo>
                  <a:cubicBezTo>
                    <a:pt x="127026" y="140190"/>
                    <a:pt x="129476" y="156206"/>
                    <a:pt x="139840" y="168548"/>
                  </a:cubicBezTo>
                  <a:cubicBezTo>
                    <a:pt x="150297" y="180796"/>
                    <a:pt x="165748" y="185883"/>
                    <a:pt x="179597" y="183245"/>
                  </a:cubicBezTo>
                  <a:cubicBezTo>
                    <a:pt x="181293" y="187673"/>
                    <a:pt x="183648" y="192007"/>
                    <a:pt x="186946" y="195775"/>
                  </a:cubicBezTo>
                  <a:cubicBezTo>
                    <a:pt x="187040" y="195870"/>
                    <a:pt x="187040" y="195870"/>
                    <a:pt x="187040" y="195870"/>
                  </a:cubicBezTo>
                  <a:cubicBezTo>
                    <a:pt x="182047" y="209154"/>
                    <a:pt x="184497" y="225170"/>
                    <a:pt x="194954" y="237512"/>
                  </a:cubicBezTo>
                  <a:cubicBezTo>
                    <a:pt x="203905" y="248158"/>
                    <a:pt x="216623" y="253340"/>
                    <a:pt x="228776" y="252963"/>
                  </a:cubicBezTo>
                  <a:cubicBezTo>
                    <a:pt x="223878" y="266153"/>
                    <a:pt x="226327" y="282264"/>
                    <a:pt x="236690" y="294606"/>
                  </a:cubicBezTo>
                  <a:cubicBezTo>
                    <a:pt x="247148" y="307042"/>
                    <a:pt x="262505" y="312035"/>
                    <a:pt x="276354" y="309303"/>
                  </a:cubicBezTo>
                  <a:cubicBezTo>
                    <a:pt x="278145" y="313731"/>
                    <a:pt x="280406" y="318065"/>
                    <a:pt x="283703" y="321927"/>
                  </a:cubicBezTo>
                  <a:lnTo>
                    <a:pt x="283797" y="322022"/>
                  </a:lnTo>
                  <a:cubicBezTo>
                    <a:pt x="278898" y="335212"/>
                    <a:pt x="281347" y="351322"/>
                    <a:pt x="291711" y="363664"/>
                  </a:cubicBezTo>
                  <a:cubicBezTo>
                    <a:pt x="300661" y="374216"/>
                    <a:pt x="313380" y="379492"/>
                    <a:pt x="325628" y="379115"/>
                  </a:cubicBezTo>
                  <a:cubicBezTo>
                    <a:pt x="320634" y="392305"/>
                    <a:pt x="323084" y="408415"/>
                    <a:pt x="333542" y="420663"/>
                  </a:cubicBezTo>
                  <a:cubicBezTo>
                    <a:pt x="343999" y="433005"/>
                    <a:pt x="359451" y="438092"/>
                    <a:pt x="373205" y="435360"/>
                  </a:cubicBezTo>
                  <a:cubicBezTo>
                    <a:pt x="374995" y="439788"/>
                    <a:pt x="377351" y="444028"/>
                    <a:pt x="380648" y="447891"/>
                  </a:cubicBezTo>
                  <a:lnTo>
                    <a:pt x="380742" y="447985"/>
                  </a:lnTo>
                  <a:cubicBezTo>
                    <a:pt x="375749" y="461269"/>
                    <a:pt x="378293" y="477285"/>
                    <a:pt x="388656" y="489627"/>
                  </a:cubicBezTo>
                  <a:cubicBezTo>
                    <a:pt x="397607" y="500273"/>
                    <a:pt x="410325" y="505455"/>
                    <a:pt x="422573" y="505078"/>
                  </a:cubicBezTo>
                  <a:cubicBezTo>
                    <a:pt x="417580" y="518268"/>
                    <a:pt x="420030" y="534379"/>
                    <a:pt x="430487" y="546721"/>
                  </a:cubicBezTo>
                  <a:cubicBezTo>
                    <a:pt x="440850" y="559063"/>
                    <a:pt x="456301" y="564150"/>
                    <a:pt x="470151" y="561418"/>
                  </a:cubicBezTo>
                  <a:cubicBezTo>
                    <a:pt x="471941" y="565846"/>
                    <a:pt x="474202" y="570180"/>
                    <a:pt x="477499" y="574042"/>
                  </a:cubicBezTo>
                  <a:cubicBezTo>
                    <a:pt x="477499" y="574042"/>
                    <a:pt x="477594" y="574137"/>
                    <a:pt x="477594" y="574137"/>
                  </a:cubicBezTo>
                  <a:cubicBezTo>
                    <a:pt x="472600" y="587327"/>
                    <a:pt x="475050" y="603437"/>
                    <a:pt x="485507" y="615685"/>
                  </a:cubicBezTo>
                  <a:cubicBezTo>
                    <a:pt x="494552" y="626331"/>
                    <a:pt x="507177" y="631513"/>
                    <a:pt x="519424" y="631136"/>
                  </a:cubicBezTo>
                  <a:cubicBezTo>
                    <a:pt x="514525" y="644326"/>
                    <a:pt x="516975" y="660436"/>
                    <a:pt x="527338" y="672778"/>
                  </a:cubicBezTo>
                  <a:cubicBezTo>
                    <a:pt x="539303" y="686910"/>
                    <a:pt x="557863" y="691432"/>
                    <a:pt x="573032" y="685686"/>
                  </a:cubicBezTo>
                  <a:cubicBezTo>
                    <a:pt x="574162" y="693505"/>
                    <a:pt x="577459" y="701325"/>
                    <a:pt x="583112" y="708014"/>
                  </a:cubicBezTo>
                  <a:lnTo>
                    <a:pt x="583207" y="708108"/>
                  </a:lnTo>
                  <a:cubicBezTo>
                    <a:pt x="578308" y="721298"/>
                    <a:pt x="580757" y="737409"/>
                    <a:pt x="591120" y="749751"/>
                  </a:cubicBezTo>
                  <a:cubicBezTo>
                    <a:pt x="600165" y="760397"/>
                    <a:pt x="612789" y="765578"/>
                    <a:pt x="625037" y="765202"/>
                  </a:cubicBezTo>
                  <a:cubicBezTo>
                    <a:pt x="620044" y="778391"/>
                    <a:pt x="622588" y="794408"/>
                    <a:pt x="632951" y="806844"/>
                  </a:cubicBezTo>
                  <a:cubicBezTo>
                    <a:pt x="633045" y="806938"/>
                    <a:pt x="633140" y="807221"/>
                    <a:pt x="633328" y="807221"/>
                  </a:cubicBezTo>
                  <a:cubicBezTo>
                    <a:pt x="625979" y="810706"/>
                    <a:pt x="618159" y="812968"/>
                    <a:pt x="609586" y="814475"/>
                  </a:cubicBezTo>
                  <a:cubicBezTo>
                    <a:pt x="609398" y="814569"/>
                    <a:pt x="609115" y="814569"/>
                    <a:pt x="608832" y="814569"/>
                  </a:cubicBezTo>
                  <a:cubicBezTo>
                    <a:pt x="608267" y="814192"/>
                    <a:pt x="607891" y="813627"/>
                    <a:pt x="607419" y="813062"/>
                  </a:cubicBezTo>
                  <a:cubicBezTo>
                    <a:pt x="597150" y="800814"/>
                    <a:pt x="594606" y="784798"/>
                    <a:pt x="599411" y="771608"/>
                  </a:cubicBezTo>
                  <a:cubicBezTo>
                    <a:pt x="599505" y="771514"/>
                    <a:pt x="599411" y="771514"/>
                    <a:pt x="599505" y="771420"/>
                  </a:cubicBezTo>
                  <a:cubicBezTo>
                    <a:pt x="598186" y="771420"/>
                    <a:pt x="596773" y="771420"/>
                    <a:pt x="595360" y="771325"/>
                  </a:cubicBezTo>
                  <a:cubicBezTo>
                    <a:pt x="594230" y="771231"/>
                    <a:pt x="593005" y="771043"/>
                    <a:pt x="591874" y="770854"/>
                  </a:cubicBezTo>
                  <a:cubicBezTo>
                    <a:pt x="582170" y="769347"/>
                    <a:pt x="572654" y="764354"/>
                    <a:pt x="565588" y="755968"/>
                  </a:cubicBezTo>
                  <a:cubicBezTo>
                    <a:pt x="555131" y="743532"/>
                    <a:pt x="552776" y="727516"/>
                    <a:pt x="557675" y="714232"/>
                  </a:cubicBezTo>
                  <a:cubicBezTo>
                    <a:pt x="557580" y="714232"/>
                    <a:pt x="557580" y="714232"/>
                    <a:pt x="557486" y="714138"/>
                  </a:cubicBezTo>
                  <a:cubicBezTo>
                    <a:pt x="552022" y="707637"/>
                    <a:pt x="548724" y="700100"/>
                    <a:pt x="547594" y="692281"/>
                  </a:cubicBezTo>
                  <a:cubicBezTo>
                    <a:pt x="547500" y="692092"/>
                    <a:pt x="547500" y="691998"/>
                    <a:pt x="547500" y="691809"/>
                  </a:cubicBezTo>
                  <a:cubicBezTo>
                    <a:pt x="542318" y="693788"/>
                    <a:pt x="536571" y="694542"/>
                    <a:pt x="530918" y="694070"/>
                  </a:cubicBezTo>
                  <a:cubicBezTo>
                    <a:pt x="530258" y="693976"/>
                    <a:pt x="529505" y="693976"/>
                    <a:pt x="528846" y="693882"/>
                  </a:cubicBezTo>
                  <a:cubicBezTo>
                    <a:pt x="527997" y="693694"/>
                    <a:pt x="527056" y="693599"/>
                    <a:pt x="526302" y="693411"/>
                  </a:cubicBezTo>
                  <a:cubicBezTo>
                    <a:pt x="525360" y="693223"/>
                    <a:pt x="524324" y="692940"/>
                    <a:pt x="523381" y="692752"/>
                  </a:cubicBezTo>
                  <a:cubicBezTo>
                    <a:pt x="515373" y="690584"/>
                    <a:pt x="507742" y="685968"/>
                    <a:pt x="501806" y="678902"/>
                  </a:cubicBezTo>
                  <a:cubicBezTo>
                    <a:pt x="491443" y="666560"/>
                    <a:pt x="488899" y="650544"/>
                    <a:pt x="493798" y="637448"/>
                  </a:cubicBezTo>
                  <a:cubicBezTo>
                    <a:pt x="493892" y="637354"/>
                    <a:pt x="493798" y="637354"/>
                    <a:pt x="493892" y="637260"/>
                  </a:cubicBezTo>
                  <a:cubicBezTo>
                    <a:pt x="492573" y="637354"/>
                    <a:pt x="491255" y="637260"/>
                    <a:pt x="489936" y="637165"/>
                  </a:cubicBezTo>
                  <a:cubicBezTo>
                    <a:pt x="488805" y="637071"/>
                    <a:pt x="487674" y="636883"/>
                    <a:pt x="486638" y="636789"/>
                  </a:cubicBezTo>
                  <a:cubicBezTo>
                    <a:pt x="485507" y="636600"/>
                    <a:pt x="484471" y="636412"/>
                    <a:pt x="483435" y="636129"/>
                  </a:cubicBezTo>
                  <a:cubicBezTo>
                    <a:pt x="482493" y="635941"/>
                    <a:pt x="481645" y="635658"/>
                    <a:pt x="480703" y="635375"/>
                  </a:cubicBezTo>
                  <a:cubicBezTo>
                    <a:pt x="472977" y="633114"/>
                    <a:pt x="465817" y="628592"/>
                    <a:pt x="460070" y="621809"/>
                  </a:cubicBezTo>
                  <a:cubicBezTo>
                    <a:pt x="449612" y="609561"/>
                    <a:pt x="447257" y="593450"/>
                    <a:pt x="452156" y="580166"/>
                  </a:cubicBezTo>
                  <a:lnTo>
                    <a:pt x="452062" y="580072"/>
                  </a:lnTo>
                  <a:cubicBezTo>
                    <a:pt x="448859" y="576210"/>
                    <a:pt x="446503" y="572064"/>
                    <a:pt x="444808" y="567636"/>
                  </a:cubicBezTo>
                  <a:cubicBezTo>
                    <a:pt x="444713" y="567542"/>
                    <a:pt x="444713" y="567448"/>
                    <a:pt x="444713" y="567448"/>
                  </a:cubicBezTo>
                  <a:cubicBezTo>
                    <a:pt x="441510" y="568107"/>
                    <a:pt x="438307" y="568201"/>
                    <a:pt x="435103" y="568107"/>
                  </a:cubicBezTo>
                  <a:cubicBezTo>
                    <a:pt x="433502" y="568013"/>
                    <a:pt x="431900" y="567825"/>
                    <a:pt x="430393" y="567542"/>
                  </a:cubicBezTo>
                  <a:cubicBezTo>
                    <a:pt x="420971" y="565846"/>
                    <a:pt x="411927" y="560947"/>
                    <a:pt x="405049" y="552750"/>
                  </a:cubicBezTo>
                  <a:cubicBezTo>
                    <a:pt x="394686" y="540408"/>
                    <a:pt x="392237" y="524486"/>
                    <a:pt x="397136" y="511202"/>
                  </a:cubicBezTo>
                  <a:lnTo>
                    <a:pt x="397230" y="511108"/>
                  </a:lnTo>
                  <a:cubicBezTo>
                    <a:pt x="395911" y="511202"/>
                    <a:pt x="394592" y="511108"/>
                    <a:pt x="393273" y="511014"/>
                  </a:cubicBezTo>
                  <a:cubicBezTo>
                    <a:pt x="392142" y="510920"/>
                    <a:pt x="391106" y="510825"/>
                    <a:pt x="389975" y="510637"/>
                  </a:cubicBezTo>
                  <a:cubicBezTo>
                    <a:pt x="380177" y="509129"/>
                    <a:pt x="370473" y="504136"/>
                    <a:pt x="363407" y="495657"/>
                  </a:cubicBezTo>
                  <a:cubicBezTo>
                    <a:pt x="352950" y="483315"/>
                    <a:pt x="350500" y="467299"/>
                    <a:pt x="355493" y="454015"/>
                  </a:cubicBezTo>
                  <a:lnTo>
                    <a:pt x="355399" y="453921"/>
                  </a:lnTo>
                  <a:cubicBezTo>
                    <a:pt x="352196" y="450152"/>
                    <a:pt x="349841" y="446007"/>
                    <a:pt x="348145" y="441673"/>
                  </a:cubicBezTo>
                  <a:cubicBezTo>
                    <a:pt x="348145" y="441579"/>
                    <a:pt x="348051" y="441484"/>
                    <a:pt x="348051" y="441296"/>
                  </a:cubicBezTo>
                  <a:cubicBezTo>
                    <a:pt x="344094" y="442050"/>
                    <a:pt x="340043" y="442238"/>
                    <a:pt x="335991" y="441673"/>
                  </a:cubicBezTo>
                  <a:cubicBezTo>
                    <a:pt x="334766" y="441579"/>
                    <a:pt x="333353" y="441390"/>
                    <a:pt x="332128" y="441013"/>
                  </a:cubicBezTo>
                  <a:cubicBezTo>
                    <a:pt x="331187" y="440825"/>
                    <a:pt x="330244" y="440542"/>
                    <a:pt x="329302" y="440259"/>
                  </a:cubicBezTo>
                  <a:cubicBezTo>
                    <a:pt x="321482" y="437998"/>
                    <a:pt x="314134" y="433476"/>
                    <a:pt x="308292" y="426598"/>
                  </a:cubicBezTo>
                  <a:cubicBezTo>
                    <a:pt x="298023" y="414256"/>
                    <a:pt x="295479" y="398334"/>
                    <a:pt x="300284" y="385145"/>
                  </a:cubicBezTo>
                  <a:cubicBezTo>
                    <a:pt x="300379" y="385051"/>
                    <a:pt x="300284" y="385051"/>
                    <a:pt x="300379" y="384956"/>
                  </a:cubicBezTo>
                  <a:cubicBezTo>
                    <a:pt x="298965" y="384956"/>
                    <a:pt x="297647" y="384956"/>
                    <a:pt x="296233" y="384862"/>
                  </a:cubicBezTo>
                  <a:cubicBezTo>
                    <a:pt x="295103" y="384768"/>
                    <a:pt x="293878" y="384579"/>
                    <a:pt x="292747" y="384391"/>
                  </a:cubicBezTo>
                  <a:cubicBezTo>
                    <a:pt x="283043" y="382884"/>
                    <a:pt x="273528" y="377890"/>
                    <a:pt x="266462" y="369505"/>
                  </a:cubicBezTo>
                  <a:cubicBezTo>
                    <a:pt x="256004" y="357069"/>
                    <a:pt x="253554" y="341053"/>
                    <a:pt x="258548" y="327863"/>
                  </a:cubicBezTo>
                  <a:cubicBezTo>
                    <a:pt x="258454" y="327769"/>
                    <a:pt x="258454" y="327769"/>
                    <a:pt x="258454" y="327769"/>
                  </a:cubicBezTo>
                  <a:cubicBezTo>
                    <a:pt x="255251" y="324000"/>
                    <a:pt x="252895" y="319760"/>
                    <a:pt x="251199" y="315427"/>
                  </a:cubicBezTo>
                  <a:cubicBezTo>
                    <a:pt x="251105" y="315332"/>
                    <a:pt x="251105" y="315238"/>
                    <a:pt x="251105" y="315238"/>
                  </a:cubicBezTo>
                  <a:cubicBezTo>
                    <a:pt x="247902" y="315804"/>
                    <a:pt x="244698" y="316086"/>
                    <a:pt x="241495" y="315898"/>
                  </a:cubicBezTo>
                  <a:cubicBezTo>
                    <a:pt x="240082" y="315804"/>
                    <a:pt x="238669" y="315709"/>
                    <a:pt x="237256" y="315427"/>
                  </a:cubicBezTo>
                  <a:cubicBezTo>
                    <a:pt x="236220" y="315238"/>
                    <a:pt x="235183" y="315050"/>
                    <a:pt x="234147" y="314767"/>
                  </a:cubicBezTo>
                  <a:cubicBezTo>
                    <a:pt x="225762" y="312789"/>
                    <a:pt x="217659" y="307984"/>
                    <a:pt x="211347" y="300541"/>
                  </a:cubicBezTo>
                  <a:cubicBezTo>
                    <a:pt x="200984" y="288293"/>
                    <a:pt x="198534" y="272277"/>
                    <a:pt x="203339" y="259087"/>
                  </a:cubicBezTo>
                  <a:cubicBezTo>
                    <a:pt x="203434" y="258993"/>
                    <a:pt x="203339" y="258993"/>
                    <a:pt x="203434" y="258899"/>
                  </a:cubicBezTo>
                  <a:cubicBezTo>
                    <a:pt x="202020" y="258899"/>
                    <a:pt x="200701" y="258899"/>
                    <a:pt x="199288" y="258804"/>
                  </a:cubicBezTo>
                  <a:cubicBezTo>
                    <a:pt x="198157" y="258710"/>
                    <a:pt x="196933" y="258522"/>
                    <a:pt x="195802" y="258333"/>
                  </a:cubicBezTo>
                  <a:cubicBezTo>
                    <a:pt x="186098" y="256826"/>
                    <a:pt x="176582" y="251833"/>
                    <a:pt x="169516" y="243353"/>
                  </a:cubicBezTo>
                  <a:cubicBezTo>
                    <a:pt x="159059" y="231012"/>
                    <a:pt x="156609" y="214995"/>
                    <a:pt x="161603" y="201711"/>
                  </a:cubicBezTo>
                  <a:lnTo>
                    <a:pt x="161509" y="201617"/>
                  </a:lnTo>
                  <a:cubicBezTo>
                    <a:pt x="158305" y="197848"/>
                    <a:pt x="155950" y="193703"/>
                    <a:pt x="154254" y="189369"/>
                  </a:cubicBezTo>
                  <a:cubicBezTo>
                    <a:pt x="154254" y="189275"/>
                    <a:pt x="154160" y="189181"/>
                    <a:pt x="154160" y="188992"/>
                  </a:cubicBezTo>
                  <a:cubicBezTo>
                    <a:pt x="151804" y="189463"/>
                    <a:pt x="149355" y="189746"/>
                    <a:pt x="146999" y="189746"/>
                  </a:cubicBezTo>
                  <a:cubicBezTo>
                    <a:pt x="146152" y="189652"/>
                    <a:pt x="145398" y="189746"/>
                    <a:pt x="144644" y="189652"/>
                  </a:cubicBezTo>
                  <a:cubicBezTo>
                    <a:pt x="143796" y="189652"/>
                    <a:pt x="142948" y="189558"/>
                    <a:pt x="142195" y="189369"/>
                  </a:cubicBezTo>
                  <a:cubicBezTo>
                    <a:pt x="141723" y="189369"/>
                    <a:pt x="141253" y="189275"/>
                    <a:pt x="140782" y="189181"/>
                  </a:cubicBezTo>
                  <a:cubicBezTo>
                    <a:pt x="139651" y="188992"/>
                    <a:pt x="138709" y="188804"/>
                    <a:pt x="137672" y="188615"/>
                  </a:cubicBezTo>
                  <a:cubicBezTo>
                    <a:pt x="136730" y="188427"/>
                    <a:pt x="135882" y="188144"/>
                    <a:pt x="134940" y="187862"/>
                  </a:cubicBezTo>
                  <a:cubicBezTo>
                    <a:pt x="127309" y="185601"/>
                    <a:pt x="120149" y="181078"/>
                    <a:pt x="114496" y="174389"/>
                  </a:cubicBezTo>
                  <a:cubicBezTo>
                    <a:pt x="104133" y="162047"/>
                    <a:pt x="101589" y="146031"/>
                    <a:pt x="106488" y="132935"/>
                  </a:cubicBezTo>
                  <a:cubicBezTo>
                    <a:pt x="106582" y="132841"/>
                    <a:pt x="106488" y="132841"/>
                    <a:pt x="106582" y="132747"/>
                  </a:cubicBezTo>
                  <a:cubicBezTo>
                    <a:pt x="105169" y="132747"/>
                    <a:pt x="103850" y="132747"/>
                    <a:pt x="102437" y="132653"/>
                  </a:cubicBezTo>
                  <a:cubicBezTo>
                    <a:pt x="101306" y="132558"/>
                    <a:pt x="100081" y="132370"/>
                    <a:pt x="98951" y="132181"/>
                  </a:cubicBezTo>
                  <a:cubicBezTo>
                    <a:pt x="89247" y="130674"/>
                    <a:pt x="79732" y="125681"/>
                    <a:pt x="72666" y="117202"/>
                  </a:cubicBezTo>
                  <a:cubicBezTo>
                    <a:pt x="62302" y="104860"/>
                    <a:pt x="59852" y="88749"/>
                    <a:pt x="64751" y="75559"/>
                  </a:cubicBezTo>
                  <a:lnTo>
                    <a:pt x="64657" y="75465"/>
                  </a:lnTo>
                  <a:cubicBezTo>
                    <a:pt x="61454" y="71602"/>
                    <a:pt x="59099" y="67457"/>
                    <a:pt x="57403" y="63029"/>
                  </a:cubicBezTo>
                  <a:cubicBezTo>
                    <a:pt x="57309" y="62935"/>
                    <a:pt x="57309" y="62840"/>
                    <a:pt x="57309" y="62840"/>
                  </a:cubicBezTo>
                  <a:cubicBezTo>
                    <a:pt x="54105" y="63406"/>
                    <a:pt x="50902" y="63688"/>
                    <a:pt x="47699" y="63500"/>
                  </a:cubicBezTo>
                  <a:cubicBezTo>
                    <a:pt x="46286" y="63406"/>
                    <a:pt x="44873" y="63217"/>
                    <a:pt x="43459" y="62935"/>
                  </a:cubicBezTo>
                  <a:cubicBezTo>
                    <a:pt x="42423" y="62746"/>
                    <a:pt x="41387" y="62652"/>
                    <a:pt x="40350" y="62275"/>
                  </a:cubicBezTo>
                  <a:cubicBezTo>
                    <a:pt x="31965" y="60297"/>
                    <a:pt x="23863" y="55492"/>
                    <a:pt x="17551" y="48049"/>
                  </a:cubicBezTo>
                  <a:cubicBezTo>
                    <a:pt x="9448" y="39099"/>
                    <a:pt x="6151" y="27416"/>
                    <a:pt x="7282" y="16582"/>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7"/>
            <p:cNvSpPr/>
            <p:nvPr/>
          </p:nvSpPr>
          <p:spPr>
            <a:xfrm>
              <a:off x="5147141" y="4225369"/>
              <a:ext cx="461644" cy="659494"/>
            </a:xfrm>
            <a:custGeom>
              <a:avLst/>
              <a:gdLst/>
              <a:ahLst/>
              <a:cxnLst/>
              <a:rect l="l" t="t" r="r" b="b"/>
              <a:pathLst>
                <a:path w="461644" h="659493" extrusionOk="0">
                  <a:moveTo>
                    <a:pt x="7066" y="43150"/>
                  </a:moveTo>
                  <a:cubicBezTo>
                    <a:pt x="14980" y="40700"/>
                    <a:pt x="22894" y="37968"/>
                    <a:pt x="30714" y="35236"/>
                  </a:cubicBezTo>
                  <a:cubicBezTo>
                    <a:pt x="55586" y="26568"/>
                    <a:pt x="79799" y="17147"/>
                    <a:pt x="103258" y="7066"/>
                  </a:cubicBezTo>
                  <a:cubicBezTo>
                    <a:pt x="105048" y="11400"/>
                    <a:pt x="106084" y="16110"/>
                    <a:pt x="106366" y="20727"/>
                  </a:cubicBezTo>
                  <a:cubicBezTo>
                    <a:pt x="115034" y="22799"/>
                    <a:pt x="123325" y="27510"/>
                    <a:pt x="129826" y="35047"/>
                  </a:cubicBezTo>
                  <a:cubicBezTo>
                    <a:pt x="134442" y="40606"/>
                    <a:pt x="137363" y="46824"/>
                    <a:pt x="138870" y="53231"/>
                  </a:cubicBezTo>
                  <a:cubicBezTo>
                    <a:pt x="149328" y="54361"/>
                    <a:pt x="159597" y="59543"/>
                    <a:pt x="167228" y="68493"/>
                  </a:cubicBezTo>
                  <a:cubicBezTo>
                    <a:pt x="177309" y="80458"/>
                    <a:pt x="179853" y="95815"/>
                    <a:pt x="175519" y="108816"/>
                  </a:cubicBezTo>
                  <a:cubicBezTo>
                    <a:pt x="182020" y="111266"/>
                    <a:pt x="188050" y="115600"/>
                    <a:pt x="193043" y="121347"/>
                  </a:cubicBezTo>
                  <a:cubicBezTo>
                    <a:pt x="199449" y="128884"/>
                    <a:pt x="202747" y="137834"/>
                    <a:pt x="203312" y="146784"/>
                  </a:cubicBezTo>
                  <a:cubicBezTo>
                    <a:pt x="211980" y="148857"/>
                    <a:pt x="220365" y="153568"/>
                    <a:pt x="226677" y="161105"/>
                  </a:cubicBezTo>
                  <a:cubicBezTo>
                    <a:pt x="231387" y="166569"/>
                    <a:pt x="234214" y="172881"/>
                    <a:pt x="235816" y="179288"/>
                  </a:cubicBezTo>
                  <a:cubicBezTo>
                    <a:pt x="246179" y="180419"/>
                    <a:pt x="256449" y="185600"/>
                    <a:pt x="264080" y="194645"/>
                  </a:cubicBezTo>
                  <a:cubicBezTo>
                    <a:pt x="274066" y="206516"/>
                    <a:pt x="276704" y="221873"/>
                    <a:pt x="272371" y="234874"/>
                  </a:cubicBezTo>
                  <a:cubicBezTo>
                    <a:pt x="278871" y="237418"/>
                    <a:pt x="284900" y="241657"/>
                    <a:pt x="289894" y="247404"/>
                  </a:cubicBezTo>
                  <a:cubicBezTo>
                    <a:pt x="296395" y="254942"/>
                    <a:pt x="299598" y="263986"/>
                    <a:pt x="300163" y="272842"/>
                  </a:cubicBezTo>
                  <a:cubicBezTo>
                    <a:pt x="308831" y="274820"/>
                    <a:pt x="317122" y="279531"/>
                    <a:pt x="323528" y="287068"/>
                  </a:cubicBezTo>
                  <a:cubicBezTo>
                    <a:pt x="328145" y="292627"/>
                    <a:pt x="331159" y="298845"/>
                    <a:pt x="332667" y="305346"/>
                  </a:cubicBezTo>
                  <a:cubicBezTo>
                    <a:pt x="343030" y="306476"/>
                    <a:pt x="353299" y="311658"/>
                    <a:pt x="361025" y="320608"/>
                  </a:cubicBezTo>
                  <a:cubicBezTo>
                    <a:pt x="371106" y="332573"/>
                    <a:pt x="373650" y="348024"/>
                    <a:pt x="369316" y="360837"/>
                  </a:cubicBezTo>
                  <a:cubicBezTo>
                    <a:pt x="375816" y="363475"/>
                    <a:pt x="381846" y="367621"/>
                    <a:pt x="386839" y="373462"/>
                  </a:cubicBezTo>
                  <a:cubicBezTo>
                    <a:pt x="393246" y="380999"/>
                    <a:pt x="396449" y="390044"/>
                    <a:pt x="397109" y="398900"/>
                  </a:cubicBezTo>
                  <a:cubicBezTo>
                    <a:pt x="405776" y="400878"/>
                    <a:pt x="414067" y="405683"/>
                    <a:pt x="420473" y="413220"/>
                  </a:cubicBezTo>
                  <a:cubicBezTo>
                    <a:pt x="425090" y="418779"/>
                    <a:pt x="428010" y="424997"/>
                    <a:pt x="429518" y="431403"/>
                  </a:cubicBezTo>
                  <a:cubicBezTo>
                    <a:pt x="432061" y="431686"/>
                    <a:pt x="434511" y="432157"/>
                    <a:pt x="436866" y="432911"/>
                  </a:cubicBezTo>
                  <a:cubicBezTo>
                    <a:pt x="430837" y="453072"/>
                    <a:pt x="427634" y="474459"/>
                    <a:pt x="427351" y="497729"/>
                  </a:cubicBezTo>
                  <a:cubicBezTo>
                    <a:pt x="427068" y="524015"/>
                    <a:pt x="434134" y="559439"/>
                    <a:pt x="442896" y="598161"/>
                  </a:cubicBezTo>
                  <a:cubicBezTo>
                    <a:pt x="447418" y="618040"/>
                    <a:pt x="452317" y="638861"/>
                    <a:pt x="456934" y="659682"/>
                  </a:cubicBezTo>
                  <a:cubicBezTo>
                    <a:pt x="453919" y="657516"/>
                    <a:pt x="451093" y="654972"/>
                    <a:pt x="448549" y="651957"/>
                  </a:cubicBezTo>
                  <a:cubicBezTo>
                    <a:pt x="438185" y="639615"/>
                    <a:pt x="435736" y="623598"/>
                    <a:pt x="440635" y="610409"/>
                  </a:cubicBezTo>
                  <a:cubicBezTo>
                    <a:pt x="440258" y="610409"/>
                    <a:pt x="439976" y="610409"/>
                    <a:pt x="439599" y="610409"/>
                  </a:cubicBezTo>
                  <a:cubicBezTo>
                    <a:pt x="438374" y="610409"/>
                    <a:pt x="436961" y="610315"/>
                    <a:pt x="435642" y="610126"/>
                  </a:cubicBezTo>
                  <a:cubicBezTo>
                    <a:pt x="434511" y="610032"/>
                    <a:pt x="433381" y="609844"/>
                    <a:pt x="432344" y="609749"/>
                  </a:cubicBezTo>
                  <a:cubicBezTo>
                    <a:pt x="431214" y="609561"/>
                    <a:pt x="430271" y="609372"/>
                    <a:pt x="429141" y="609090"/>
                  </a:cubicBezTo>
                  <a:cubicBezTo>
                    <a:pt x="428199" y="608901"/>
                    <a:pt x="427351" y="608619"/>
                    <a:pt x="426409" y="608336"/>
                  </a:cubicBezTo>
                  <a:cubicBezTo>
                    <a:pt x="419154" y="605793"/>
                    <a:pt x="412277" y="601364"/>
                    <a:pt x="406718" y="594863"/>
                  </a:cubicBezTo>
                  <a:cubicBezTo>
                    <a:pt x="396261" y="582521"/>
                    <a:pt x="393905" y="566411"/>
                    <a:pt x="398804" y="553221"/>
                  </a:cubicBezTo>
                  <a:lnTo>
                    <a:pt x="398710" y="553127"/>
                  </a:lnTo>
                  <a:cubicBezTo>
                    <a:pt x="395413" y="549264"/>
                    <a:pt x="393058" y="544930"/>
                    <a:pt x="391268" y="540502"/>
                  </a:cubicBezTo>
                  <a:cubicBezTo>
                    <a:pt x="390985" y="540596"/>
                    <a:pt x="390702" y="540596"/>
                    <a:pt x="390419" y="540691"/>
                  </a:cubicBezTo>
                  <a:cubicBezTo>
                    <a:pt x="386368" y="541350"/>
                    <a:pt x="382317" y="541445"/>
                    <a:pt x="378266" y="540785"/>
                  </a:cubicBezTo>
                  <a:cubicBezTo>
                    <a:pt x="376947" y="540596"/>
                    <a:pt x="375628" y="540408"/>
                    <a:pt x="374309" y="540125"/>
                  </a:cubicBezTo>
                  <a:cubicBezTo>
                    <a:pt x="373555" y="539937"/>
                    <a:pt x="372802" y="539749"/>
                    <a:pt x="371953" y="539560"/>
                  </a:cubicBezTo>
                  <a:cubicBezTo>
                    <a:pt x="364322" y="537205"/>
                    <a:pt x="357256" y="532588"/>
                    <a:pt x="351509" y="525899"/>
                  </a:cubicBezTo>
                  <a:cubicBezTo>
                    <a:pt x="341146" y="513557"/>
                    <a:pt x="338696" y="497541"/>
                    <a:pt x="343596" y="484257"/>
                  </a:cubicBezTo>
                  <a:cubicBezTo>
                    <a:pt x="343218" y="484257"/>
                    <a:pt x="342936" y="484257"/>
                    <a:pt x="342653" y="484257"/>
                  </a:cubicBezTo>
                  <a:cubicBezTo>
                    <a:pt x="341523" y="484257"/>
                    <a:pt x="340392" y="484257"/>
                    <a:pt x="339262" y="484163"/>
                  </a:cubicBezTo>
                  <a:cubicBezTo>
                    <a:pt x="337943" y="484163"/>
                    <a:pt x="336623" y="483974"/>
                    <a:pt x="335399" y="483786"/>
                  </a:cubicBezTo>
                  <a:cubicBezTo>
                    <a:pt x="334362" y="483597"/>
                    <a:pt x="333232" y="483409"/>
                    <a:pt x="332196" y="483126"/>
                  </a:cubicBezTo>
                  <a:cubicBezTo>
                    <a:pt x="331254" y="482938"/>
                    <a:pt x="330406" y="482655"/>
                    <a:pt x="329464" y="482373"/>
                  </a:cubicBezTo>
                  <a:cubicBezTo>
                    <a:pt x="322209" y="479829"/>
                    <a:pt x="315332" y="475401"/>
                    <a:pt x="309773" y="468900"/>
                  </a:cubicBezTo>
                  <a:cubicBezTo>
                    <a:pt x="299315" y="456464"/>
                    <a:pt x="296960" y="440542"/>
                    <a:pt x="301859" y="427258"/>
                  </a:cubicBezTo>
                  <a:cubicBezTo>
                    <a:pt x="301765" y="427164"/>
                    <a:pt x="301765" y="427164"/>
                    <a:pt x="301671" y="427164"/>
                  </a:cubicBezTo>
                  <a:cubicBezTo>
                    <a:pt x="298467" y="423301"/>
                    <a:pt x="296018" y="418967"/>
                    <a:pt x="294322" y="414633"/>
                  </a:cubicBezTo>
                  <a:cubicBezTo>
                    <a:pt x="294039" y="414727"/>
                    <a:pt x="293757" y="414727"/>
                    <a:pt x="293474" y="414727"/>
                  </a:cubicBezTo>
                  <a:cubicBezTo>
                    <a:pt x="290271" y="415293"/>
                    <a:pt x="286973" y="415481"/>
                    <a:pt x="283770" y="415104"/>
                  </a:cubicBezTo>
                  <a:cubicBezTo>
                    <a:pt x="282357" y="415010"/>
                    <a:pt x="280944" y="414822"/>
                    <a:pt x="279530" y="414539"/>
                  </a:cubicBezTo>
                  <a:cubicBezTo>
                    <a:pt x="278494" y="414350"/>
                    <a:pt x="277458" y="414162"/>
                    <a:pt x="276422" y="413880"/>
                  </a:cubicBezTo>
                  <a:cubicBezTo>
                    <a:pt x="268319" y="411618"/>
                    <a:pt x="260688" y="406908"/>
                    <a:pt x="254658" y="399842"/>
                  </a:cubicBezTo>
                  <a:cubicBezTo>
                    <a:pt x="244200" y="387594"/>
                    <a:pt x="241845" y="371483"/>
                    <a:pt x="246744" y="358199"/>
                  </a:cubicBezTo>
                  <a:cubicBezTo>
                    <a:pt x="246368" y="358199"/>
                    <a:pt x="246085" y="358199"/>
                    <a:pt x="245708" y="358199"/>
                  </a:cubicBezTo>
                  <a:cubicBezTo>
                    <a:pt x="244295" y="358199"/>
                    <a:pt x="242976" y="358105"/>
                    <a:pt x="241657" y="358011"/>
                  </a:cubicBezTo>
                  <a:cubicBezTo>
                    <a:pt x="240526" y="357917"/>
                    <a:pt x="239302" y="357728"/>
                    <a:pt x="238171" y="357540"/>
                  </a:cubicBezTo>
                  <a:cubicBezTo>
                    <a:pt x="228844" y="355844"/>
                    <a:pt x="219799" y="350851"/>
                    <a:pt x="212828" y="342748"/>
                  </a:cubicBezTo>
                  <a:cubicBezTo>
                    <a:pt x="202370" y="330406"/>
                    <a:pt x="199921" y="314390"/>
                    <a:pt x="204914" y="301106"/>
                  </a:cubicBezTo>
                  <a:lnTo>
                    <a:pt x="204819" y="301012"/>
                  </a:lnTo>
                  <a:cubicBezTo>
                    <a:pt x="201522" y="297149"/>
                    <a:pt x="199167" y="292815"/>
                    <a:pt x="197471" y="288387"/>
                  </a:cubicBezTo>
                  <a:cubicBezTo>
                    <a:pt x="197188" y="288481"/>
                    <a:pt x="197000" y="288481"/>
                    <a:pt x="196717" y="288481"/>
                  </a:cubicBezTo>
                  <a:cubicBezTo>
                    <a:pt x="193702" y="289047"/>
                    <a:pt x="190687" y="289235"/>
                    <a:pt x="187579" y="288952"/>
                  </a:cubicBezTo>
                  <a:cubicBezTo>
                    <a:pt x="186542" y="288858"/>
                    <a:pt x="185506" y="288764"/>
                    <a:pt x="184470" y="288670"/>
                  </a:cubicBezTo>
                  <a:cubicBezTo>
                    <a:pt x="183999" y="288670"/>
                    <a:pt x="183527" y="288575"/>
                    <a:pt x="183056" y="288481"/>
                  </a:cubicBezTo>
                  <a:cubicBezTo>
                    <a:pt x="182020" y="288293"/>
                    <a:pt x="180984" y="288105"/>
                    <a:pt x="179947" y="287916"/>
                  </a:cubicBezTo>
                  <a:cubicBezTo>
                    <a:pt x="179005" y="287728"/>
                    <a:pt x="178157" y="287445"/>
                    <a:pt x="177215" y="287162"/>
                  </a:cubicBezTo>
                  <a:cubicBezTo>
                    <a:pt x="170055" y="284713"/>
                    <a:pt x="163177" y="280285"/>
                    <a:pt x="157807" y="273784"/>
                  </a:cubicBezTo>
                  <a:cubicBezTo>
                    <a:pt x="147350" y="261442"/>
                    <a:pt x="144900" y="245426"/>
                    <a:pt x="149799" y="232236"/>
                  </a:cubicBezTo>
                  <a:cubicBezTo>
                    <a:pt x="149422" y="232236"/>
                    <a:pt x="149140" y="232236"/>
                    <a:pt x="148857" y="232236"/>
                  </a:cubicBezTo>
                  <a:cubicBezTo>
                    <a:pt x="147444" y="232236"/>
                    <a:pt x="146125" y="232236"/>
                    <a:pt x="144806" y="232047"/>
                  </a:cubicBezTo>
                  <a:cubicBezTo>
                    <a:pt x="143675" y="232047"/>
                    <a:pt x="142733" y="231859"/>
                    <a:pt x="141696" y="231671"/>
                  </a:cubicBezTo>
                  <a:cubicBezTo>
                    <a:pt x="140660" y="231576"/>
                    <a:pt x="139624" y="231388"/>
                    <a:pt x="138682" y="231106"/>
                  </a:cubicBezTo>
                  <a:cubicBezTo>
                    <a:pt x="130297" y="229033"/>
                    <a:pt x="122288" y="224228"/>
                    <a:pt x="116071" y="216785"/>
                  </a:cubicBezTo>
                  <a:cubicBezTo>
                    <a:pt x="105613" y="204537"/>
                    <a:pt x="103164" y="188427"/>
                    <a:pt x="108157" y="175143"/>
                  </a:cubicBezTo>
                  <a:lnTo>
                    <a:pt x="108063" y="175048"/>
                  </a:lnTo>
                  <a:cubicBezTo>
                    <a:pt x="104765" y="171186"/>
                    <a:pt x="102410" y="166946"/>
                    <a:pt x="100620" y="162518"/>
                  </a:cubicBezTo>
                  <a:lnTo>
                    <a:pt x="99772" y="162706"/>
                  </a:lnTo>
                  <a:cubicBezTo>
                    <a:pt x="96568" y="163177"/>
                    <a:pt x="93366" y="163272"/>
                    <a:pt x="90068" y="163083"/>
                  </a:cubicBezTo>
                  <a:cubicBezTo>
                    <a:pt x="89126" y="162989"/>
                    <a:pt x="88183" y="162989"/>
                    <a:pt x="87336" y="162801"/>
                  </a:cubicBezTo>
                  <a:cubicBezTo>
                    <a:pt x="86205" y="162612"/>
                    <a:pt x="85168" y="162518"/>
                    <a:pt x="84038" y="162236"/>
                  </a:cubicBezTo>
                  <a:cubicBezTo>
                    <a:pt x="75465" y="160163"/>
                    <a:pt x="67268" y="155452"/>
                    <a:pt x="60862" y="147915"/>
                  </a:cubicBezTo>
                  <a:cubicBezTo>
                    <a:pt x="50404" y="135667"/>
                    <a:pt x="48048" y="119557"/>
                    <a:pt x="52948" y="106367"/>
                  </a:cubicBezTo>
                  <a:cubicBezTo>
                    <a:pt x="52571" y="106367"/>
                    <a:pt x="52288" y="106367"/>
                    <a:pt x="51912" y="106367"/>
                  </a:cubicBezTo>
                  <a:cubicBezTo>
                    <a:pt x="50592" y="106367"/>
                    <a:pt x="49180" y="106273"/>
                    <a:pt x="47860" y="106178"/>
                  </a:cubicBezTo>
                  <a:cubicBezTo>
                    <a:pt x="46730" y="106084"/>
                    <a:pt x="45505" y="105896"/>
                    <a:pt x="44375" y="105707"/>
                  </a:cubicBezTo>
                  <a:cubicBezTo>
                    <a:pt x="34953" y="104011"/>
                    <a:pt x="25909" y="99018"/>
                    <a:pt x="19031" y="90916"/>
                  </a:cubicBezTo>
                  <a:cubicBezTo>
                    <a:pt x="8574" y="78480"/>
                    <a:pt x="6218" y="62558"/>
                    <a:pt x="11117" y="49273"/>
                  </a:cubicBezTo>
                  <a:cubicBezTo>
                    <a:pt x="11023" y="49179"/>
                    <a:pt x="11023" y="49179"/>
                    <a:pt x="11023" y="49179"/>
                  </a:cubicBezTo>
                  <a:cubicBezTo>
                    <a:pt x="9610" y="47012"/>
                    <a:pt x="8196" y="45222"/>
                    <a:pt x="7066" y="4315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7"/>
            <p:cNvSpPr/>
            <p:nvPr/>
          </p:nvSpPr>
          <p:spPr>
            <a:xfrm>
              <a:off x="5146481" y="4253444"/>
              <a:ext cx="461644" cy="631230"/>
            </a:xfrm>
            <a:custGeom>
              <a:avLst/>
              <a:gdLst/>
              <a:ahLst/>
              <a:cxnLst/>
              <a:rect l="l" t="t" r="r" b="b"/>
              <a:pathLst>
                <a:path w="461644" h="631229" extrusionOk="0">
                  <a:moveTo>
                    <a:pt x="7066" y="15263"/>
                  </a:moveTo>
                  <a:cubicBezTo>
                    <a:pt x="7349" y="15169"/>
                    <a:pt x="7537" y="15169"/>
                    <a:pt x="7726" y="14980"/>
                  </a:cubicBezTo>
                  <a:cubicBezTo>
                    <a:pt x="15640" y="12531"/>
                    <a:pt x="23553" y="9798"/>
                    <a:pt x="31373" y="7066"/>
                  </a:cubicBezTo>
                  <a:cubicBezTo>
                    <a:pt x="32692" y="9610"/>
                    <a:pt x="34388" y="12059"/>
                    <a:pt x="36272" y="14321"/>
                  </a:cubicBezTo>
                  <a:lnTo>
                    <a:pt x="36366" y="14415"/>
                  </a:lnTo>
                  <a:cubicBezTo>
                    <a:pt x="31467" y="27605"/>
                    <a:pt x="33917" y="43715"/>
                    <a:pt x="44280" y="56057"/>
                  </a:cubicBezTo>
                  <a:cubicBezTo>
                    <a:pt x="53325" y="66703"/>
                    <a:pt x="65949" y="71885"/>
                    <a:pt x="78197" y="71508"/>
                  </a:cubicBezTo>
                  <a:cubicBezTo>
                    <a:pt x="73298" y="84698"/>
                    <a:pt x="75748" y="100808"/>
                    <a:pt x="86111" y="113150"/>
                  </a:cubicBezTo>
                  <a:cubicBezTo>
                    <a:pt x="96474" y="125492"/>
                    <a:pt x="111925" y="130580"/>
                    <a:pt x="125775" y="127848"/>
                  </a:cubicBezTo>
                  <a:cubicBezTo>
                    <a:pt x="127471" y="132181"/>
                    <a:pt x="129826" y="136609"/>
                    <a:pt x="133123" y="140378"/>
                  </a:cubicBezTo>
                  <a:cubicBezTo>
                    <a:pt x="133218" y="140472"/>
                    <a:pt x="133218" y="140472"/>
                    <a:pt x="133312" y="140472"/>
                  </a:cubicBezTo>
                  <a:cubicBezTo>
                    <a:pt x="128318" y="153756"/>
                    <a:pt x="130768" y="169773"/>
                    <a:pt x="141225" y="182209"/>
                  </a:cubicBezTo>
                  <a:cubicBezTo>
                    <a:pt x="150176" y="192761"/>
                    <a:pt x="162895" y="198037"/>
                    <a:pt x="175143" y="197566"/>
                  </a:cubicBezTo>
                  <a:cubicBezTo>
                    <a:pt x="170149" y="210850"/>
                    <a:pt x="172693" y="226866"/>
                    <a:pt x="183056" y="239208"/>
                  </a:cubicBezTo>
                  <a:cubicBezTo>
                    <a:pt x="193514" y="251550"/>
                    <a:pt x="208965" y="256543"/>
                    <a:pt x="222814" y="253905"/>
                  </a:cubicBezTo>
                  <a:cubicBezTo>
                    <a:pt x="224510" y="258428"/>
                    <a:pt x="226960" y="262667"/>
                    <a:pt x="230257" y="266530"/>
                  </a:cubicBezTo>
                  <a:lnTo>
                    <a:pt x="230351" y="266624"/>
                  </a:lnTo>
                  <a:cubicBezTo>
                    <a:pt x="225452" y="279814"/>
                    <a:pt x="227902" y="295924"/>
                    <a:pt x="238265" y="308266"/>
                  </a:cubicBezTo>
                  <a:cubicBezTo>
                    <a:pt x="247215" y="318818"/>
                    <a:pt x="259934" y="324094"/>
                    <a:pt x="272182" y="323717"/>
                  </a:cubicBezTo>
                  <a:cubicBezTo>
                    <a:pt x="267188" y="336907"/>
                    <a:pt x="269638" y="353018"/>
                    <a:pt x="280096" y="365266"/>
                  </a:cubicBezTo>
                  <a:cubicBezTo>
                    <a:pt x="290554" y="377608"/>
                    <a:pt x="306005" y="382695"/>
                    <a:pt x="319759" y="379963"/>
                  </a:cubicBezTo>
                  <a:cubicBezTo>
                    <a:pt x="321550" y="384391"/>
                    <a:pt x="323811" y="388725"/>
                    <a:pt x="327203" y="392587"/>
                  </a:cubicBezTo>
                  <a:lnTo>
                    <a:pt x="327296" y="392682"/>
                  </a:lnTo>
                  <a:cubicBezTo>
                    <a:pt x="322398" y="405872"/>
                    <a:pt x="324847" y="421982"/>
                    <a:pt x="335211" y="434324"/>
                  </a:cubicBezTo>
                  <a:cubicBezTo>
                    <a:pt x="344255" y="444970"/>
                    <a:pt x="356879" y="450152"/>
                    <a:pt x="369127" y="449775"/>
                  </a:cubicBezTo>
                  <a:cubicBezTo>
                    <a:pt x="364134" y="462965"/>
                    <a:pt x="366677" y="478981"/>
                    <a:pt x="377041" y="491417"/>
                  </a:cubicBezTo>
                  <a:cubicBezTo>
                    <a:pt x="387499" y="503665"/>
                    <a:pt x="402950" y="508752"/>
                    <a:pt x="416705" y="506115"/>
                  </a:cubicBezTo>
                  <a:cubicBezTo>
                    <a:pt x="418495" y="510543"/>
                    <a:pt x="420850" y="514782"/>
                    <a:pt x="424148" y="518645"/>
                  </a:cubicBezTo>
                  <a:cubicBezTo>
                    <a:pt x="424148" y="518645"/>
                    <a:pt x="424242" y="518739"/>
                    <a:pt x="424242" y="518739"/>
                  </a:cubicBezTo>
                  <a:cubicBezTo>
                    <a:pt x="419249" y="531929"/>
                    <a:pt x="421698" y="548040"/>
                    <a:pt x="432156" y="560287"/>
                  </a:cubicBezTo>
                  <a:cubicBezTo>
                    <a:pt x="435548" y="564433"/>
                    <a:pt x="439599" y="567636"/>
                    <a:pt x="443932" y="570085"/>
                  </a:cubicBezTo>
                  <a:cubicBezTo>
                    <a:pt x="448455" y="589965"/>
                    <a:pt x="453354" y="610786"/>
                    <a:pt x="457970" y="631607"/>
                  </a:cubicBezTo>
                  <a:cubicBezTo>
                    <a:pt x="458064" y="631796"/>
                    <a:pt x="458064" y="631984"/>
                    <a:pt x="458064" y="632172"/>
                  </a:cubicBezTo>
                  <a:cubicBezTo>
                    <a:pt x="454673" y="629911"/>
                    <a:pt x="451469" y="627085"/>
                    <a:pt x="448643" y="623693"/>
                  </a:cubicBezTo>
                  <a:cubicBezTo>
                    <a:pt x="438185" y="611351"/>
                    <a:pt x="435736" y="595335"/>
                    <a:pt x="440635" y="582239"/>
                  </a:cubicBezTo>
                  <a:cubicBezTo>
                    <a:pt x="440729" y="582145"/>
                    <a:pt x="440635" y="582145"/>
                    <a:pt x="440729" y="582051"/>
                  </a:cubicBezTo>
                  <a:cubicBezTo>
                    <a:pt x="439410" y="582145"/>
                    <a:pt x="437997" y="582051"/>
                    <a:pt x="436772" y="581956"/>
                  </a:cubicBezTo>
                  <a:cubicBezTo>
                    <a:pt x="435642" y="581862"/>
                    <a:pt x="434511" y="581674"/>
                    <a:pt x="433475" y="581580"/>
                  </a:cubicBezTo>
                  <a:cubicBezTo>
                    <a:pt x="432344" y="581391"/>
                    <a:pt x="431402" y="581203"/>
                    <a:pt x="430271" y="580920"/>
                  </a:cubicBezTo>
                  <a:cubicBezTo>
                    <a:pt x="429329" y="580731"/>
                    <a:pt x="428482" y="580449"/>
                    <a:pt x="427539" y="580166"/>
                  </a:cubicBezTo>
                  <a:cubicBezTo>
                    <a:pt x="419814" y="577905"/>
                    <a:pt x="412654" y="573383"/>
                    <a:pt x="406907" y="566599"/>
                  </a:cubicBezTo>
                  <a:cubicBezTo>
                    <a:pt x="396449" y="554352"/>
                    <a:pt x="393999" y="538241"/>
                    <a:pt x="398993" y="524957"/>
                  </a:cubicBezTo>
                  <a:lnTo>
                    <a:pt x="398899" y="524863"/>
                  </a:lnTo>
                  <a:cubicBezTo>
                    <a:pt x="395695" y="521094"/>
                    <a:pt x="393340" y="516949"/>
                    <a:pt x="391644" y="512615"/>
                  </a:cubicBezTo>
                  <a:cubicBezTo>
                    <a:pt x="391644" y="512521"/>
                    <a:pt x="391550" y="512427"/>
                    <a:pt x="391550" y="512238"/>
                  </a:cubicBezTo>
                  <a:cubicBezTo>
                    <a:pt x="387593" y="512992"/>
                    <a:pt x="383542" y="513181"/>
                    <a:pt x="379491" y="512710"/>
                  </a:cubicBezTo>
                  <a:cubicBezTo>
                    <a:pt x="378172" y="512521"/>
                    <a:pt x="376853" y="512333"/>
                    <a:pt x="375534" y="512050"/>
                  </a:cubicBezTo>
                  <a:cubicBezTo>
                    <a:pt x="374780" y="511862"/>
                    <a:pt x="374026" y="511673"/>
                    <a:pt x="373178" y="511485"/>
                  </a:cubicBezTo>
                  <a:cubicBezTo>
                    <a:pt x="365265" y="509318"/>
                    <a:pt x="357728" y="504701"/>
                    <a:pt x="351792" y="497635"/>
                  </a:cubicBezTo>
                  <a:cubicBezTo>
                    <a:pt x="341335" y="485388"/>
                    <a:pt x="338885" y="469277"/>
                    <a:pt x="343878" y="456087"/>
                  </a:cubicBezTo>
                  <a:cubicBezTo>
                    <a:pt x="342748" y="456087"/>
                    <a:pt x="341617" y="456087"/>
                    <a:pt x="340486" y="455993"/>
                  </a:cubicBezTo>
                  <a:cubicBezTo>
                    <a:pt x="339167" y="455993"/>
                    <a:pt x="337848" y="455805"/>
                    <a:pt x="336624" y="455616"/>
                  </a:cubicBezTo>
                  <a:cubicBezTo>
                    <a:pt x="335587" y="455428"/>
                    <a:pt x="334457" y="455239"/>
                    <a:pt x="333421" y="454957"/>
                  </a:cubicBezTo>
                  <a:cubicBezTo>
                    <a:pt x="332479" y="454768"/>
                    <a:pt x="331630" y="454486"/>
                    <a:pt x="330689" y="454203"/>
                  </a:cubicBezTo>
                  <a:cubicBezTo>
                    <a:pt x="322963" y="451942"/>
                    <a:pt x="315708" y="447420"/>
                    <a:pt x="310056" y="440636"/>
                  </a:cubicBezTo>
                  <a:cubicBezTo>
                    <a:pt x="299598" y="428200"/>
                    <a:pt x="297242" y="412278"/>
                    <a:pt x="302142" y="398994"/>
                  </a:cubicBezTo>
                  <a:cubicBezTo>
                    <a:pt x="302142" y="398994"/>
                    <a:pt x="302142" y="398994"/>
                    <a:pt x="302047" y="398900"/>
                  </a:cubicBezTo>
                  <a:cubicBezTo>
                    <a:pt x="298844" y="395037"/>
                    <a:pt x="296489" y="390892"/>
                    <a:pt x="294793" y="386464"/>
                  </a:cubicBezTo>
                  <a:cubicBezTo>
                    <a:pt x="294699" y="386369"/>
                    <a:pt x="294699" y="386275"/>
                    <a:pt x="294699" y="386275"/>
                  </a:cubicBezTo>
                  <a:cubicBezTo>
                    <a:pt x="291496" y="386935"/>
                    <a:pt x="288293" y="387123"/>
                    <a:pt x="285089" y="386935"/>
                  </a:cubicBezTo>
                  <a:cubicBezTo>
                    <a:pt x="283676" y="386840"/>
                    <a:pt x="282263" y="386652"/>
                    <a:pt x="280849" y="386369"/>
                  </a:cubicBezTo>
                  <a:cubicBezTo>
                    <a:pt x="279813" y="386181"/>
                    <a:pt x="278777" y="385992"/>
                    <a:pt x="277741" y="385710"/>
                  </a:cubicBezTo>
                  <a:cubicBezTo>
                    <a:pt x="269356" y="383731"/>
                    <a:pt x="261253" y="378926"/>
                    <a:pt x="254941" y="371484"/>
                  </a:cubicBezTo>
                  <a:cubicBezTo>
                    <a:pt x="244578" y="359236"/>
                    <a:pt x="242128" y="343220"/>
                    <a:pt x="246933" y="330030"/>
                  </a:cubicBezTo>
                  <a:cubicBezTo>
                    <a:pt x="247027" y="329936"/>
                    <a:pt x="246933" y="329936"/>
                    <a:pt x="247027" y="329841"/>
                  </a:cubicBezTo>
                  <a:cubicBezTo>
                    <a:pt x="245614" y="329841"/>
                    <a:pt x="244295" y="329841"/>
                    <a:pt x="242882" y="329747"/>
                  </a:cubicBezTo>
                  <a:cubicBezTo>
                    <a:pt x="241751" y="329653"/>
                    <a:pt x="240526" y="329464"/>
                    <a:pt x="239396" y="329276"/>
                  </a:cubicBezTo>
                  <a:cubicBezTo>
                    <a:pt x="229692" y="327769"/>
                    <a:pt x="220176" y="322775"/>
                    <a:pt x="213110" y="314390"/>
                  </a:cubicBezTo>
                  <a:cubicBezTo>
                    <a:pt x="202653" y="302048"/>
                    <a:pt x="200203" y="285938"/>
                    <a:pt x="205197" y="272748"/>
                  </a:cubicBezTo>
                  <a:cubicBezTo>
                    <a:pt x="205102" y="272654"/>
                    <a:pt x="205102" y="272654"/>
                    <a:pt x="205102" y="272654"/>
                  </a:cubicBezTo>
                  <a:cubicBezTo>
                    <a:pt x="201899" y="268885"/>
                    <a:pt x="199543" y="264645"/>
                    <a:pt x="197848" y="260312"/>
                  </a:cubicBezTo>
                  <a:cubicBezTo>
                    <a:pt x="197753" y="260217"/>
                    <a:pt x="197753" y="260123"/>
                    <a:pt x="197753" y="260123"/>
                  </a:cubicBezTo>
                  <a:cubicBezTo>
                    <a:pt x="194833" y="260689"/>
                    <a:pt x="191818" y="260971"/>
                    <a:pt x="188709" y="260783"/>
                  </a:cubicBezTo>
                  <a:cubicBezTo>
                    <a:pt x="187672" y="260689"/>
                    <a:pt x="186636" y="260594"/>
                    <a:pt x="185600" y="260500"/>
                  </a:cubicBezTo>
                  <a:cubicBezTo>
                    <a:pt x="185129" y="260500"/>
                    <a:pt x="184658" y="260406"/>
                    <a:pt x="184187" y="260312"/>
                  </a:cubicBezTo>
                  <a:cubicBezTo>
                    <a:pt x="183150" y="260123"/>
                    <a:pt x="182114" y="259935"/>
                    <a:pt x="181078" y="259746"/>
                  </a:cubicBezTo>
                  <a:cubicBezTo>
                    <a:pt x="180136" y="259558"/>
                    <a:pt x="179288" y="259276"/>
                    <a:pt x="178345" y="258993"/>
                  </a:cubicBezTo>
                  <a:cubicBezTo>
                    <a:pt x="170714" y="256732"/>
                    <a:pt x="163554" y="252210"/>
                    <a:pt x="157901" y="245520"/>
                  </a:cubicBezTo>
                  <a:cubicBezTo>
                    <a:pt x="147632" y="233273"/>
                    <a:pt x="145088" y="217256"/>
                    <a:pt x="149987" y="203972"/>
                  </a:cubicBezTo>
                  <a:cubicBezTo>
                    <a:pt x="150081" y="203878"/>
                    <a:pt x="149987" y="203878"/>
                    <a:pt x="150081" y="203784"/>
                  </a:cubicBezTo>
                  <a:cubicBezTo>
                    <a:pt x="148763" y="203784"/>
                    <a:pt x="147350" y="203784"/>
                    <a:pt x="145936" y="203689"/>
                  </a:cubicBezTo>
                  <a:cubicBezTo>
                    <a:pt x="144806" y="203689"/>
                    <a:pt x="143864" y="203501"/>
                    <a:pt x="142827" y="203313"/>
                  </a:cubicBezTo>
                  <a:cubicBezTo>
                    <a:pt x="141791" y="203218"/>
                    <a:pt x="140754" y="203030"/>
                    <a:pt x="139813" y="202747"/>
                  </a:cubicBezTo>
                  <a:cubicBezTo>
                    <a:pt x="131051" y="200863"/>
                    <a:pt x="122571" y="196058"/>
                    <a:pt x="116165" y="188333"/>
                  </a:cubicBezTo>
                  <a:cubicBezTo>
                    <a:pt x="105802" y="175991"/>
                    <a:pt x="103352" y="159975"/>
                    <a:pt x="108251" y="146690"/>
                  </a:cubicBezTo>
                  <a:cubicBezTo>
                    <a:pt x="108157" y="146596"/>
                    <a:pt x="108157" y="146596"/>
                    <a:pt x="108157" y="146596"/>
                  </a:cubicBezTo>
                  <a:cubicBezTo>
                    <a:pt x="104954" y="142828"/>
                    <a:pt x="102598" y="138682"/>
                    <a:pt x="100808" y="134348"/>
                  </a:cubicBezTo>
                  <a:cubicBezTo>
                    <a:pt x="100808" y="134254"/>
                    <a:pt x="100714" y="134160"/>
                    <a:pt x="100714" y="133972"/>
                  </a:cubicBezTo>
                  <a:cubicBezTo>
                    <a:pt x="97511" y="134537"/>
                    <a:pt x="94307" y="134819"/>
                    <a:pt x="91104" y="134631"/>
                  </a:cubicBezTo>
                  <a:cubicBezTo>
                    <a:pt x="90162" y="134537"/>
                    <a:pt x="89220" y="134537"/>
                    <a:pt x="88372" y="134348"/>
                  </a:cubicBezTo>
                  <a:cubicBezTo>
                    <a:pt x="87241" y="134160"/>
                    <a:pt x="86205" y="134066"/>
                    <a:pt x="85075" y="133783"/>
                  </a:cubicBezTo>
                  <a:cubicBezTo>
                    <a:pt x="76124" y="131993"/>
                    <a:pt x="67645" y="127094"/>
                    <a:pt x="61051" y="119274"/>
                  </a:cubicBezTo>
                  <a:cubicBezTo>
                    <a:pt x="50592" y="107027"/>
                    <a:pt x="48143" y="90916"/>
                    <a:pt x="53042" y="77820"/>
                  </a:cubicBezTo>
                  <a:cubicBezTo>
                    <a:pt x="53136" y="77726"/>
                    <a:pt x="53042" y="77726"/>
                    <a:pt x="53136" y="77632"/>
                  </a:cubicBezTo>
                  <a:cubicBezTo>
                    <a:pt x="51817" y="77632"/>
                    <a:pt x="50404" y="77632"/>
                    <a:pt x="48991" y="77538"/>
                  </a:cubicBezTo>
                  <a:cubicBezTo>
                    <a:pt x="47860" y="77443"/>
                    <a:pt x="46636" y="77255"/>
                    <a:pt x="45505" y="77067"/>
                  </a:cubicBezTo>
                  <a:cubicBezTo>
                    <a:pt x="35801" y="75559"/>
                    <a:pt x="26286" y="70566"/>
                    <a:pt x="19220" y="62087"/>
                  </a:cubicBezTo>
                  <a:cubicBezTo>
                    <a:pt x="8762" y="49745"/>
                    <a:pt x="6406" y="33729"/>
                    <a:pt x="11306" y="20444"/>
                  </a:cubicBezTo>
                  <a:lnTo>
                    <a:pt x="11211" y="20350"/>
                  </a:lnTo>
                  <a:cubicBezTo>
                    <a:pt x="9421" y="18937"/>
                    <a:pt x="8196" y="17147"/>
                    <a:pt x="7066" y="15263"/>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7"/>
            <p:cNvSpPr/>
            <p:nvPr/>
          </p:nvSpPr>
          <p:spPr>
            <a:xfrm>
              <a:off x="5298542" y="4146889"/>
              <a:ext cx="376853" cy="461646"/>
            </a:xfrm>
            <a:custGeom>
              <a:avLst/>
              <a:gdLst/>
              <a:ahLst/>
              <a:cxnLst/>
              <a:rect l="l" t="t" r="r" b="b"/>
              <a:pathLst>
                <a:path w="376852" h="461645" extrusionOk="0">
                  <a:moveTo>
                    <a:pt x="15451" y="75371"/>
                  </a:moveTo>
                  <a:cubicBezTo>
                    <a:pt x="11494" y="70754"/>
                    <a:pt x="8667" y="65667"/>
                    <a:pt x="7066" y="60297"/>
                  </a:cubicBezTo>
                  <a:cubicBezTo>
                    <a:pt x="14980" y="56528"/>
                    <a:pt x="22705" y="52665"/>
                    <a:pt x="30243" y="48897"/>
                  </a:cubicBezTo>
                  <a:cubicBezTo>
                    <a:pt x="57564" y="35142"/>
                    <a:pt x="83567" y="21010"/>
                    <a:pt x="108062" y="7066"/>
                  </a:cubicBezTo>
                  <a:cubicBezTo>
                    <a:pt x="114752" y="9610"/>
                    <a:pt x="120876" y="13849"/>
                    <a:pt x="125963" y="19785"/>
                  </a:cubicBezTo>
                  <a:cubicBezTo>
                    <a:pt x="130674" y="25249"/>
                    <a:pt x="133500" y="31562"/>
                    <a:pt x="135102" y="37874"/>
                  </a:cubicBezTo>
                  <a:cubicBezTo>
                    <a:pt x="145559" y="39004"/>
                    <a:pt x="155828" y="44186"/>
                    <a:pt x="163366" y="53231"/>
                  </a:cubicBezTo>
                  <a:cubicBezTo>
                    <a:pt x="173446" y="65102"/>
                    <a:pt x="175990" y="80553"/>
                    <a:pt x="171750" y="93460"/>
                  </a:cubicBezTo>
                  <a:cubicBezTo>
                    <a:pt x="178157" y="96004"/>
                    <a:pt x="184281" y="100243"/>
                    <a:pt x="189274" y="105990"/>
                  </a:cubicBezTo>
                  <a:cubicBezTo>
                    <a:pt x="195587" y="113527"/>
                    <a:pt x="198884" y="122572"/>
                    <a:pt x="199449" y="131428"/>
                  </a:cubicBezTo>
                  <a:cubicBezTo>
                    <a:pt x="208117" y="133501"/>
                    <a:pt x="216502" y="138117"/>
                    <a:pt x="222908" y="145748"/>
                  </a:cubicBezTo>
                  <a:cubicBezTo>
                    <a:pt x="227525" y="151307"/>
                    <a:pt x="230446" y="157525"/>
                    <a:pt x="232047" y="163931"/>
                  </a:cubicBezTo>
                  <a:cubicBezTo>
                    <a:pt x="242410" y="165062"/>
                    <a:pt x="252774" y="170149"/>
                    <a:pt x="260405" y="179194"/>
                  </a:cubicBezTo>
                  <a:cubicBezTo>
                    <a:pt x="270392" y="191065"/>
                    <a:pt x="273030" y="206422"/>
                    <a:pt x="268696" y="219423"/>
                  </a:cubicBezTo>
                  <a:cubicBezTo>
                    <a:pt x="275197" y="221967"/>
                    <a:pt x="281320" y="226112"/>
                    <a:pt x="286220" y="231953"/>
                  </a:cubicBezTo>
                  <a:cubicBezTo>
                    <a:pt x="292626" y="239585"/>
                    <a:pt x="295923" y="248535"/>
                    <a:pt x="296489" y="257391"/>
                  </a:cubicBezTo>
                  <a:cubicBezTo>
                    <a:pt x="305157" y="259370"/>
                    <a:pt x="313447" y="264175"/>
                    <a:pt x="319854" y="271711"/>
                  </a:cubicBezTo>
                  <a:cubicBezTo>
                    <a:pt x="324564" y="277176"/>
                    <a:pt x="327485" y="283488"/>
                    <a:pt x="328992" y="289895"/>
                  </a:cubicBezTo>
                  <a:cubicBezTo>
                    <a:pt x="339356" y="291025"/>
                    <a:pt x="349625" y="296207"/>
                    <a:pt x="357256" y="305251"/>
                  </a:cubicBezTo>
                  <a:cubicBezTo>
                    <a:pt x="367337" y="317217"/>
                    <a:pt x="369881" y="332574"/>
                    <a:pt x="365547" y="345481"/>
                  </a:cubicBezTo>
                  <a:cubicBezTo>
                    <a:pt x="369881" y="347177"/>
                    <a:pt x="373932" y="349438"/>
                    <a:pt x="377606" y="352641"/>
                  </a:cubicBezTo>
                  <a:cubicBezTo>
                    <a:pt x="361213" y="378361"/>
                    <a:pt x="344914" y="403987"/>
                    <a:pt x="327391" y="428671"/>
                  </a:cubicBezTo>
                  <a:cubicBezTo>
                    <a:pt x="325977" y="430649"/>
                    <a:pt x="324564" y="432722"/>
                    <a:pt x="323245" y="434795"/>
                  </a:cubicBezTo>
                  <a:cubicBezTo>
                    <a:pt x="318158" y="442144"/>
                    <a:pt x="313541" y="449398"/>
                    <a:pt x="309302" y="456841"/>
                  </a:cubicBezTo>
                  <a:cubicBezTo>
                    <a:pt x="308171" y="455805"/>
                    <a:pt x="307135" y="454768"/>
                    <a:pt x="306193" y="453544"/>
                  </a:cubicBezTo>
                  <a:cubicBezTo>
                    <a:pt x="295735" y="441202"/>
                    <a:pt x="293380" y="425091"/>
                    <a:pt x="298279" y="411901"/>
                  </a:cubicBezTo>
                  <a:cubicBezTo>
                    <a:pt x="298185" y="411807"/>
                    <a:pt x="298185" y="411807"/>
                    <a:pt x="298185" y="411807"/>
                  </a:cubicBezTo>
                  <a:cubicBezTo>
                    <a:pt x="294887" y="407944"/>
                    <a:pt x="292532" y="403610"/>
                    <a:pt x="290836" y="399277"/>
                  </a:cubicBezTo>
                  <a:lnTo>
                    <a:pt x="289988" y="399465"/>
                  </a:lnTo>
                  <a:lnTo>
                    <a:pt x="289894" y="399371"/>
                  </a:lnTo>
                  <a:cubicBezTo>
                    <a:pt x="285937" y="400030"/>
                    <a:pt x="281980" y="400124"/>
                    <a:pt x="277929" y="399559"/>
                  </a:cubicBezTo>
                  <a:cubicBezTo>
                    <a:pt x="277835" y="399465"/>
                    <a:pt x="277835" y="399559"/>
                    <a:pt x="277740" y="399465"/>
                  </a:cubicBezTo>
                  <a:cubicBezTo>
                    <a:pt x="276515" y="399371"/>
                    <a:pt x="275197" y="399088"/>
                    <a:pt x="273972" y="398806"/>
                  </a:cubicBezTo>
                  <a:cubicBezTo>
                    <a:pt x="273124" y="398617"/>
                    <a:pt x="272276" y="398429"/>
                    <a:pt x="271617" y="398146"/>
                  </a:cubicBezTo>
                  <a:cubicBezTo>
                    <a:pt x="263985" y="395791"/>
                    <a:pt x="256825" y="391268"/>
                    <a:pt x="251172" y="384485"/>
                  </a:cubicBezTo>
                  <a:cubicBezTo>
                    <a:pt x="240714" y="372237"/>
                    <a:pt x="238359" y="356127"/>
                    <a:pt x="243258" y="342843"/>
                  </a:cubicBezTo>
                  <a:cubicBezTo>
                    <a:pt x="242881" y="342843"/>
                    <a:pt x="242599" y="342843"/>
                    <a:pt x="242222" y="342843"/>
                  </a:cubicBezTo>
                  <a:cubicBezTo>
                    <a:pt x="240903" y="342843"/>
                    <a:pt x="239584" y="342843"/>
                    <a:pt x="238171" y="342654"/>
                  </a:cubicBezTo>
                  <a:cubicBezTo>
                    <a:pt x="237040" y="342560"/>
                    <a:pt x="235815" y="342372"/>
                    <a:pt x="234685" y="342183"/>
                  </a:cubicBezTo>
                  <a:cubicBezTo>
                    <a:pt x="234402" y="342089"/>
                    <a:pt x="234119" y="342089"/>
                    <a:pt x="233837" y="341995"/>
                  </a:cubicBezTo>
                  <a:cubicBezTo>
                    <a:pt x="224792" y="340205"/>
                    <a:pt x="216031" y="335306"/>
                    <a:pt x="209341" y="327392"/>
                  </a:cubicBezTo>
                  <a:cubicBezTo>
                    <a:pt x="198884" y="315050"/>
                    <a:pt x="196434" y="299034"/>
                    <a:pt x="201428" y="285749"/>
                  </a:cubicBezTo>
                  <a:lnTo>
                    <a:pt x="201333" y="285655"/>
                  </a:lnTo>
                  <a:cubicBezTo>
                    <a:pt x="198036" y="281792"/>
                    <a:pt x="195681" y="277553"/>
                    <a:pt x="193891" y="273125"/>
                  </a:cubicBezTo>
                  <a:cubicBezTo>
                    <a:pt x="193608" y="273219"/>
                    <a:pt x="193419" y="273219"/>
                    <a:pt x="193137" y="273219"/>
                  </a:cubicBezTo>
                  <a:cubicBezTo>
                    <a:pt x="189933" y="273784"/>
                    <a:pt x="186542" y="273973"/>
                    <a:pt x="183245" y="273596"/>
                  </a:cubicBezTo>
                  <a:cubicBezTo>
                    <a:pt x="182114" y="273596"/>
                    <a:pt x="181077" y="273408"/>
                    <a:pt x="179947" y="273219"/>
                  </a:cubicBezTo>
                  <a:cubicBezTo>
                    <a:pt x="179853" y="273219"/>
                    <a:pt x="179665" y="273125"/>
                    <a:pt x="179476" y="273125"/>
                  </a:cubicBezTo>
                  <a:cubicBezTo>
                    <a:pt x="178628" y="273031"/>
                    <a:pt x="177874" y="272842"/>
                    <a:pt x="177026" y="272654"/>
                  </a:cubicBezTo>
                  <a:cubicBezTo>
                    <a:pt x="176179" y="272465"/>
                    <a:pt x="175331" y="272277"/>
                    <a:pt x="174577" y="271994"/>
                  </a:cubicBezTo>
                  <a:cubicBezTo>
                    <a:pt x="167040" y="269733"/>
                    <a:pt x="159879" y="265022"/>
                    <a:pt x="154133" y="258427"/>
                  </a:cubicBezTo>
                  <a:cubicBezTo>
                    <a:pt x="143675" y="245991"/>
                    <a:pt x="141225" y="229975"/>
                    <a:pt x="146219" y="216785"/>
                  </a:cubicBezTo>
                  <a:cubicBezTo>
                    <a:pt x="145842" y="216785"/>
                    <a:pt x="145559" y="216785"/>
                    <a:pt x="145182" y="216785"/>
                  </a:cubicBezTo>
                  <a:cubicBezTo>
                    <a:pt x="143769" y="216785"/>
                    <a:pt x="142450" y="216691"/>
                    <a:pt x="141131" y="216597"/>
                  </a:cubicBezTo>
                  <a:cubicBezTo>
                    <a:pt x="140001" y="216503"/>
                    <a:pt x="138776" y="216314"/>
                    <a:pt x="137645" y="216126"/>
                  </a:cubicBezTo>
                  <a:cubicBezTo>
                    <a:pt x="137363" y="216031"/>
                    <a:pt x="137080" y="216031"/>
                    <a:pt x="136798" y="215937"/>
                  </a:cubicBezTo>
                  <a:cubicBezTo>
                    <a:pt x="127753" y="214147"/>
                    <a:pt x="119086" y="209154"/>
                    <a:pt x="112302" y="201334"/>
                  </a:cubicBezTo>
                  <a:cubicBezTo>
                    <a:pt x="101939" y="188992"/>
                    <a:pt x="99489" y="172882"/>
                    <a:pt x="104388" y="159692"/>
                  </a:cubicBezTo>
                  <a:lnTo>
                    <a:pt x="104294" y="159598"/>
                  </a:lnTo>
                  <a:cubicBezTo>
                    <a:pt x="100996" y="155735"/>
                    <a:pt x="98641" y="151401"/>
                    <a:pt x="96851" y="146973"/>
                  </a:cubicBezTo>
                  <a:cubicBezTo>
                    <a:pt x="96568" y="147067"/>
                    <a:pt x="96286" y="147067"/>
                    <a:pt x="96098" y="147067"/>
                  </a:cubicBezTo>
                  <a:lnTo>
                    <a:pt x="96003" y="146973"/>
                  </a:lnTo>
                  <a:cubicBezTo>
                    <a:pt x="92800" y="147633"/>
                    <a:pt x="89597" y="147727"/>
                    <a:pt x="86299" y="147444"/>
                  </a:cubicBezTo>
                  <a:cubicBezTo>
                    <a:pt x="84886" y="147350"/>
                    <a:pt x="83567" y="147161"/>
                    <a:pt x="82342" y="146973"/>
                  </a:cubicBezTo>
                  <a:cubicBezTo>
                    <a:pt x="73015" y="145277"/>
                    <a:pt x="63971" y="140378"/>
                    <a:pt x="57093" y="132181"/>
                  </a:cubicBezTo>
                  <a:cubicBezTo>
                    <a:pt x="46636" y="119839"/>
                    <a:pt x="44280" y="103823"/>
                    <a:pt x="49179" y="90633"/>
                  </a:cubicBezTo>
                  <a:cubicBezTo>
                    <a:pt x="48897" y="90633"/>
                    <a:pt x="48520" y="90633"/>
                    <a:pt x="48143" y="90633"/>
                  </a:cubicBezTo>
                  <a:cubicBezTo>
                    <a:pt x="46730" y="90633"/>
                    <a:pt x="45505" y="90633"/>
                    <a:pt x="44092" y="90445"/>
                  </a:cubicBezTo>
                  <a:cubicBezTo>
                    <a:pt x="42961" y="90351"/>
                    <a:pt x="41736" y="90162"/>
                    <a:pt x="40606" y="89974"/>
                  </a:cubicBezTo>
                  <a:cubicBezTo>
                    <a:pt x="40323" y="89880"/>
                    <a:pt x="40041" y="89880"/>
                    <a:pt x="39758" y="89785"/>
                  </a:cubicBezTo>
                  <a:cubicBezTo>
                    <a:pt x="30902" y="88184"/>
                    <a:pt x="22046" y="83285"/>
                    <a:pt x="15451" y="75371"/>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7"/>
            <p:cNvSpPr/>
            <p:nvPr/>
          </p:nvSpPr>
          <p:spPr>
            <a:xfrm>
              <a:off x="5297788" y="4188814"/>
              <a:ext cx="329746" cy="414539"/>
            </a:xfrm>
            <a:custGeom>
              <a:avLst/>
              <a:gdLst/>
              <a:ahLst/>
              <a:cxnLst/>
              <a:rect l="l" t="t" r="r" b="b"/>
              <a:pathLst>
                <a:path w="329746" h="414539" extrusionOk="0">
                  <a:moveTo>
                    <a:pt x="15262" y="33352"/>
                  </a:moveTo>
                  <a:cubicBezTo>
                    <a:pt x="11494" y="28924"/>
                    <a:pt x="8762" y="23930"/>
                    <a:pt x="7066" y="18843"/>
                  </a:cubicBezTo>
                  <a:cubicBezTo>
                    <a:pt x="7443" y="18748"/>
                    <a:pt x="7631" y="18654"/>
                    <a:pt x="7820" y="18466"/>
                  </a:cubicBezTo>
                  <a:cubicBezTo>
                    <a:pt x="15734" y="14697"/>
                    <a:pt x="23459" y="10834"/>
                    <a:pt x="30996" y="7066"/>
                  </a:cubicBezTo>
                  <a:cubicBezTo>
                    <a:pt x="32315" y="14132"/>
                    <a:pt x="35613" y="21009"/>
                    <a:pt x="40700" y="27039"/>
                  </a:cubicBezTo>
                  <a:cubicBezTo>
                    <a:pt x="49651" y="37685"/>
                    <a:pt x="62369" y="42961"/>
                    <a:pt x="74617" y="42490"/>
                  </a:cubicBezTo>
                  <a:cubicBezTo>
                    <a:pt x="69624" y="55774"/>
                    <a:pt x="72168" y="71791"/>
                    <a:pt x="82531" y="84133"/>
                  </a:cubicBezTo>
                  <a:cubicBezTo>
                    <a:pt x="92894" y="96474"/>
                    <a:pt x="108345" y="101562"/>
                    <a:pt x="122195" y="98830"/>
                  </a:cubicBezTo>
                  <a:cubicBezTo>
                    <a:pt x="123891" y="103164"/>
                    <a:pt x="126340" y="107592"/>
                    <a:pt x="129543" y="111360"/>
                  </a:cubicBezTo>
                  <a:cubicBezTo>
                    <a:pt x="129637" y="111454"/>
                    <a:pt x="129637" y="111454"/>
                    <a:pt x="129637" y="111454"/>
                  </a:cubicBezTo>
                  <a:cubicBezTo>
                    <a:pt x="124738" y="124644"/>
                    <a:pt x="127093" y="140755"/>
                    <a:pt x="137552" y="153097"/>
                  </a:cubicBezTo>
                  <a:cubicBezTo>
                    <a:pt x="146501" y="163649"/>
                    <a:pt x="159220" y="168925"/>
                    <a:pt x="171374" y="168548"/>
                  </a:cubicBezTo>
                  <a:cubicBezTo>
                    <a:pt x="166475" y="181832"/>
                    <a:pt x="168924" y="197848"/>
                    <a:pt x="179288" y="210190"/>
                  </a:cubicBezTo>
                  <a:cubicBezTo>
                    <a:pt x="189745" y="222532"/>
                    <a:pt x="205102" y="227620"/>
                    <a:pt x="218951" y="224887"/>
                  </a:cubicBezTo>
                  <a:cubicBezTo>
                    <a:pt x="220741" y="229315"/>
                    <a:pt x="223003" y="233649"/>
                    <a:pt x="226394" y="237418"/>
                  </a:cubicBezTo>
                  <a:lnTo>
                    <a:pt x="226489" y="237512"/>
                  </a:lnTo>
                  <a:cubicBezTo>
                    <a:pt x="221495" y="250796"/>
                    <a:pt x="224039" y="266812"/>
                    <a:pt x="234402" y="279154"/>
                  </a:cubicBezTo>
                  <a:cubicBezTo>
                    <a:pt x="243353" y="289706"/>
                    <a:pt x="256071" y="294982"/>
                    <a:pt x="268319" y="294605"/>
                  </a:cubicBezTo>
                  <a:cubicBezTo>
                    <a:pt x="263326" y="307795"/>
                    <a:pt x="265870" y="323812"/>
                    <a:pt x="276233" y="336153"/>
                  </a:cubicBezTo>
                  <a:cubicBezTo>
                    <a:pt x="286691" y="348590"/>
                    <a:pt x="302142" y="353583"/>
                    <a:pt x="315897" y="350851"/>
                  </a:cubicBezTo>
                  <a:cubicBezTo>
                    <a:pt x="317687" y="355279"/>
                    <a:pt x="319948" y="359612"/>
                    <a:pt x="323245" y="363475"/>
                  </a:cubicBezTo>
                  <a:lnTo>
                    <a:pt x="323340" y="363570"/>
                  </a:lnTo>
                  <a:cubicBezTo>
                    <a:pt x="319948" y="372708"/>
                    <a:pt x="320042" y="383260"/>
                    <a:pt x="323905" y="392964"/>
                  </a:cubicBezTo>
                  <a:cubicBezTo>
                    <a:pt x="318818" y="400313"/>
                    <a:pt x="314201" y="407567"/>
                    <a:pt x="309962" y="415010"/>
                  </a:cubicBezTo>
                  <a:cubicBezTo>
                    <a:pt x="309867" y="415104"/>
                    <a:pt x="309773" y="415293"/>
                    <a:pt x="309679" y="415387"/>
                  </a:cubicBezTo>
                  <a:cubicBezTo>
                    <a:pt x="308266" y="414256"/>
                    <a:pt x="307041" y="412937"/>
                    <a:pt x="305910" y="411524"/>
                  </a:cubicBezTo>
                  <a:cubicBezTo>
                    <a:pt x="295452" y="399182"/>
                    <a:pt x="293097" y="383166"/>
                    <a:pt x="297996" y="369882"/>
                  </a:cubicBezTo>
                  <a:lnTo>
                    <a:pt x="297902" y="369788"/>
                  </a:lnTo>
                  <a:cubicBezTo>
                    <a:pt x="294699" y="366019"/>
                    <a:pt x="292344" y="361779"/>
                    <a:pt x="290648" y="357540"/>
                  </a:cubicBezTo>
                  <a:lnTo>
                    <a:pt x="290554" y="357446"/>
                  </a:lnTo>
                  <a:cubicBezTo>
                    <a:pt x="290554" y="357351"/>
                    <a:pt x="290459" y="357257"/>
                    <a:pt x="290459" y="357163"/>
                  </a:cubicBezTo>
                  <a:cubicBezTo>
                    <a:pt x="286597" y="357917"/>
                    <a:pt x="282545" y="358011"/>
                    <a:pt x="278588" y="357634"/>
                  </a:cubicBezTo>
                  <a:cubicBezTo>
                    <a:pt x="278494" y="357540"/>
                    <a:pt x="278494" y="357634"/>
                    <a:pt x="278400" y="357540"/>
                  </a:cubicBezTo>
                  <a:cubicBezTo>
                    <a:pt x="277176" y="357446"/>
                    <a:pt x="275856" y="357163"/>
                    <a:pt x="274632" y="356881"/>
                  </a:cubicBezTo>
                  <a:cubicBezTo>
                    <a:pt x="273783" y="356692"/>
                    <a:pt x="272936" y="356504"/>
                    <a:pt x="272276" y="356221"/>
                  </a:cubicBezTo>
                  <a:cubicBezTo>
                    <a:pt x="264268" y="354054"/>
                    <a:pt x="256637" y="349438"/>
                    <a:pt x="250795" y="342372"/>
                  </a:cubicBezTo>
                  <a:cubicBezTo>
                    <a:pt x="240432" y="330124"/>
                    <a:pt x="237888" y="314108"/>
                    <a:pt x="242787" y="300918"/>
                  </a:cubicBezTo>
                  <a:cubicBezTo>
                    <a:pt x="242882" y="300823"/>
                    <a:pt x="242787" y="300823"/>
                    <a:pt x="242882" y="300729"/>
                  </a:cubicBezTo>
                  <a:cubicBezTo>
                    <a:pt x="241563" y="300729"/>
                    <a:pt x="240149" y="300729"/>
                    <a:pt x="238736" y="300635"/>
                  </a:cubicBezTo>
                  <a:cubicBezTo>
                    <a:pt x="237606" y="300541"/>
                    <a:pt x="236381" y="300352"/>
                    <a:pt x="235251" y="300164"/>
                  </a:cubicBezTo>
                  <a:cubicBezTo>
                    <a:pt x="234968" y="300070"/>
                    <a:pt x="234685" y="300070"/>
                    <a:pt x="234402" y="299976"/>
                  </a:cubicBezTo>
                  <a:cubicBezTo>
                    <a:pt x="224981" y="298280"/>
                    <a:pt x="215937" y="293475"/>
                    <a:pt x="209059" y="285278"/>
                  </a:cubicBezTo>
                  <a:cubicBezTo>
                    <a:pt x="198601" y="272936"/>
                    <a:pt x="196058" y="256920"/>
                    <a:pt x="201145" y="243636"/>
                  </a:cubicBezTo>
                  <a:cubicBezTo>
                    <a:pt x="201051" y="243542"/>
                    <a:pt x="201051" y="243542"/>
                    <a:pt x="201051" y="243542"/>
                  </a:cubicBezTo>
                  <a:cubicBezTo>
                    <a:pt x="197848" y="239773"/>
                    <a:pt x="195398" y="235534"/>
                    <a:pt x="193797" y="231294"/>
                  </a:cubicBezTo>
                  <a:cubicBezTo>
                    <a:pt x="193702" y="231200"/>
                    <a:pt x="193702" y="231106"/>
                    <a:pt x="193702" y="231106"/>
                  </a:cubicBezTo>
                  <a:cubicBezTo>
                    <a:pt x="190499" y="231765"/>
                    <a:pt x="187296" y="231953"/>
                    <a:pt x="183999" y="231765"/>
                  </a:cubicBezTo>
                  <a:cubicBezTo>
                    <a:pt x="182868" y="231765"/>
                    <a:pt x="181831" y="231576"/>
                    <a:pt x="180701" y="231388"/>
                  </a:cubicBezTo>
                  <a:cubicBezTo>
                    <a:pt x="180607" y="231388"/>
                    <a:pt x="180418" y="231294"/>
                    <a:pt x="180230" y="231294"/>
                  </a:cubicBezTo>
                  <a:cubicBezTo>
                    <a:pt x="179382" y="231200"/>
                    <a:pt x="178628" y="231011"/>
                    <a:pt x="177780" y="230823"/>
                  </a:cubicBezTo>
                  <a:cubicBezTo>
                    <a:pt x="176933" y="230634"/>
                    <a:pt x="176084" y="230446"/>
                    <a:pt x="175331" y="230163"/>
                  </a:cubicBezTo>
                  <a:cubicBezTo>
                    <a:pt x="167417" y="228091"/>
                    <a:pt x="159786" y="223380"/>
                    <a:pt x="153945" y="216408"/>
                  </a:cubicBezTo>
                  <a:cubicBezTo>
                    <a:pt x="143581" y="204160"/>
                    <a:pt x="141132" y="188144"/>
                    <a:pt x="145936" y="174954"/>
                  </a:cubicBezTo>
                  <a:cubicBezTo>
                    <a:pt x="146030" y="174860"/>
                    <a:pt x="145936" y="174860"/>
                    <a:pt x="146030" y="174766"/>
                  </a:cubicBezTo>
                  <a:cubicBezTo>
                    <a:pt x="144618" y="174766"/>
                    <a:pt x="143298" y="174766"/>
                    <a:pt x="141885" y="174672"/>
                  </a:cubicBezTo>
                  <a:cubicBezTo>
                    <a:pt x="140754" y="174577"/>
                    <a:pt x="139530" y="174389"/>
                    <a:pt x="138399" y="174201"/>
                  </a:cubicBezTo>
                  <a:cubicBezTo>
                    <a:pt x="138117" y="174106"/>
                    <a:pt x="137834" y="174106"/>
                    <a:pt x="137552" y="174012"/>
                  </a:cubicBezTo>
                  <a:cubicBezTo>
                    <a:pt x="128130" y="172316"/>
                    <a:pt x="118991" y="167417"/>
                    <a:pt x="112114" y="159221"/>
                  </a:cubicBezTo>
                  <a:cubicBezTo>
                    <a:pt x="101656" y="146879"/>
                    <a:pt x="99301" y="130768"/>
                    <a:pt x="104200" y="117578"/>
                  </a:cubicBezTo>
                  <a:lnTo>
                    <a:pt x="104105" y="117484"/>
                  </a:lnTo>
                  <a:cubicBezTo>
                    <a:pt x="100808" y="113621"/>
                    <a:pt x="98547" y="109476"/>
                    <a:pt x="96851" y="105142"/>
                  </a:cubicBezTo>
                  <a:lnTo>
                    <a:pt x="96757" y="105048"/>
                  </a:lnTo>
                  <a:cubicBezTo>
                    <a:pt x="96663" y="104954"/>
                    <a:pt x="96663" y="104860"/>
                    <a:pt x="96663" y="104860"/>
                  </a:cubicBezTo>
                  <a:cubicBezTo>
                    <a:pt x="93460" y="105519"/>
                    <a:pt x="90256" y="105707"/>
                    <a:pt x="87053" y="105519"/>
                  </a:cubicBezTo>
                  <a:cubicBezTo>
                    <a:pt x="85640" y="105425"/>
                    <a:pt x="84321" y="105236"/>
                    <a:pt x="83096" y="105048"/>
                  </a:cubicBezTo>
                  <a:cubicBezTo>
                    <a:pt x="73392" y="103540"/>
                    <a:pt x="64065" y="98547"/>
                    <a:pt x="56999" y="90162"/>
                  </a:cubicBezTo>
                  <a:cubicBezTo>
                    <a:pt x="46541" y="77914"/>
                    <a:pt x="43998" y="61898"/>
                    <a:pt x="48991" y="48708"/>
                  </a:cubicBezTo>
                  <a:cubicBezTo>
                    <a:pt x="49085" y="48614"/>
                    <a:pt x="48991" y="48614"/>
                    <a:pt x="49085" y="48520"/>
                  </a:cubicBezTo>
                  <a:cubicBezTo>
                    <a:pt x="47672" y="48520"/>
                    <a:pt x="46353" y="48520"/>
                    <a:pt x="44940" y="48426"/>
                  </a:cubicBezTo>
                  <a:cubicBezTo>
                    <a:pt x="43809" y="48332"/>
                    <a:pt x="42585" y="48143"/>
                    <a:pt x="41454" y="47955"/>
                  </a:cubicBezTo>
                  <a:cubicBezTo>
                    <a:pt x="41171" y="47860"/>
                    <a:pt x="40889" y="47860"/>
                    <a:pt x="40606" y="47766"/>
                  </a:cubicBezTo>
                  <a:cubicBezTo>
                    <a:pt x="31279" y="46447"/>
                    <a:pt x="22140" y="41454"/>
                    <a:pt x="15262" y="33352"/>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7"/>
            <p:cNvSpPr/>
            <p:nvPr/>
          </p:nvSpPr>
          <p:spPr>
            <a:xfrm>
              <a:off x="5450884" y="4054842"/>
              <a:ext cx="329746" cy="395696"/>
            </a:xfrm>
            <a:custGeom>
              <a:avLst/>
              <a:gdLst/>
              <a:ahLst/>
              <a:cxnLst/>
              <a:rect l="l" t="t" r="r" b="b"/>
              <a:pathLst>
                <a:path w="329746" h="395696" extrusionOk="0">
                  <a:moveTo>
                    <a:pt x="7066" y="68870"/>
                  </a:moveTo>
                  <a:cubicBezTo>
                    <a:pt x="14415" y="64536"/>
                    <a:pt x="21387" y="60202"/>
                    <a:pt x="28264" y="55963"/>
                  </a:cubicBezTo>
                  <a:cubicBezTo>
                    <a:pt x="58224" y="37591"/>
                    <a:pt x="84604" y="20821"/>
                    <a:pt x="107120" y="7066"/>
                  </a:cubicBezTo>
                  <a:cubicBezTo>
                    <a:pt x="112302" y="9516"/>
                    <a:pt x="117201" y="13190"/>
                    <a:pt x="121347" y="18089"/>
                  </a:cubicBezTo>
                  <a:cubicBezTo>
                    <a:pt x="125963" y="23648"/>
                    <a:pt x="128884" y="29865"/>
                    <a:pt x="130486" y="36178"/>
                  </a:cubicBezTo>
                  <a:cubicBezTo>
                    <a:pt x="140849" y="37403"/>
                    <a:pt x="151212" y="42490"/>
                    <a:pt x="158750" y="51535"/>
                  </a:cubicBezTo>
                  <a:cubicBezTo>
                    <a:pt x="168830" y="63500"/>
                    <a:pt x="171374" y="78857"/>
                    <a:pt x="167040" y="91858"/>
                  </a:cubicBezTo>
                  <a:cubicBezTo>
                    <a:pt x="173541" y="94308"/>
                    <a:pt x="179570" y="98641"/>
                    <a:pt x="184564" y="104388"/>
                  </a:cubicBezTo>
                  <a:cubicBezTo>
                    <a:pt x="190970" y="111926"/>
                    <a:pt x="194267" y="120876"/>
                    <a:pt x="194833" y="129826"/>
                  </a:cubicBezTo>
                  <a:cubicBezTo>
                    <a:pt x="203501" y="131899"/>
                    <a:pt x="211885" y="136609"/>
                    <a:pt x="218198" y="144146"/>
                  </a:cubicBezTo>
                  <a:cubicBezTo>
                    <a:pt x="222909" y="149611"/>
                    <a:pt x="225735" y="155923"/>
                    <a:pt x="227336" y="162330"/>
                  </a:cubicBezTo>
                  <a:cubicBezTo>
                    <a:pt x="237700" y="163460"/>
                    <a:pt x="247969" y="168642"/>
                    <a:pt x="255600" y="177686"/>
                  </a:cubicBezTo>
                  <a:cubicBezTo>
                    <a:pt x="265681" y="189557"/>
                    <a:pt x="268225" y="204914"/>
                    <a:pt x="263891" y="217916"/>
                  </a:cubicBezTo>
                  <a:cubicBezTo>
                    <a:pt x="270392" y="220554"/>
                    <a:pt x="276516" y="224605"/>
                    <a:pt x="281415" y="230446"/>
                  </a:cubicBezTo>
                  <a:cubicBezTo>
                    <a:pt x="287821" y="238077"/>
                    <a:pt x="291119" y="247028"/>
                    <a:pt x="291684" y="255978"/>
                  </a:cubicBezTo>
                  <a:cubicBezTo>
                    <a:pt x="300352" y="257956"/>
                    <a:pt x="308737" y="262667"/>
                    <a:pt x="315049" y="270204"/>
                  </a:cubicBezTo>
                  <a:cubicBezTo>
                    <a:pt x="319665" y="275763"/>
                    <a:pt x="322680" y="281981"/>
                    <a:pt x="324188" y="288481"/>
                  </a:cubicBezTo>
                  <a:cubicBezTo>
                    <a:pt x="325601" y="288670"/>
                    <a:pt x="327014" y="288952"/>
                    <a:pt x="328427" y="289235"/>
                  </a:cubicBezTo>
                  <a:cubicBezTo>
                    <a:pt x="317781" y="308360"/>
                    <a:pt x="305628" y="326449"/>
                    <a:pt x="293097" y="343219"/>
                  </a:cubicBezTo>
                  <a:cubicBezTo>
                    <a:pt x="285183" y="353771"/>
                    <a:pt x="277458" y="364700"/>
                    <a:pt x="269921" y="375629"/>
                  </a:cubicBezTo>
                  <a:cubicBezTo>
                    <a:pt x="266058" y="381470"/>
                    <a:pt x="262101" y="387217"/>
                    <a:pt x="258333" y="393058"/>
                  </a:cubicBezTo>
                  <a:cubicBezTo>
                    <a:pt x="253905" y="390514"/>
                    <a:pt x="249853" y="387217"/>
                    <a:pt x="246273" y="383072"/>
                  </a:cubicBezTo>
                  <a:cubicBezTo>
                    <a:pt x="235910" y="370730"/>
                    <a:pt x="233460" y="354713"/>
                    <a:pt x="238359" y="341429"/>
                  </a:cubicBezTo>
                  <a:cubicBezTo>
                    <a:pt x="237983" y="341429"/>
                    <a:pt x="237700" y="341429"/>
                    <a:pt x="237323" y="341429"/>
                  </a:cubicBezTo>
                  <a:cubicBezTo>
                    <a:pt x="235910" y="341429"/>
                    <a:pt x="234591" y="341335"/>
                    <a:pt x="233272" y="341241"/>
                  </a:cubicBezTo>
                  <a:cubicBezTo>
                    <a:pt x="232141" y="341147"/>
                    <a:pt x="230917" y="340958"/>
                    <a:pt x="229786" y="340770"/>
                  </a:cubicBezTo>
                  <a:cubicBezTo>
                    <a:pt x="220459" y="339074"/>
                    <a:pt x="211414" y="334081"/>
                    <a:pt x="204443" y="325979"/>
                  </a:cubicBezTo>
                  <a:cubicBezTo>
                    <a:pt x="194079" y="313637"/>
                    <a:pt x="191630" y="297620"/>
                    <a:pt x="196529" y="284336"/>
                  </a:cubicBezTo>
                  <a:lnTo>
                    <a:pt x="196435" y="284242"/>
                  </a:lnTo>
                  <a:cubicBezTo>
                    <a:pt x="193137" y="280379"/>
                    <a:pt x="190782" y="276045"/>
                    <a:pt x="188992" y="271617"/>
                  </a:cubicBezTo>
                  <a:cubicBezTo>
                    <a:pt x="188709" y="271711"/>
                    <a:pt x="188426" y="271711"/>
                    <a:pt x="188238" y="271711"/>
                  </a:cubicBezTo>
                  <a:cubicBezTo>
                    <a:pt x="185035" y="272371"/>
                    <a:pt x="181643" y="272465"/>
                    <a:pt x="178534" y="272088"/>
                  </a:cubicBezTo>
                  <a:cubicBezTo>
                    <a:pt x="177121" y="271994"/>
                    <a:pt x="175708" y="271806"/>
                    <a:pt x="174294" y="271523"/>
                  </a:cubicBezTo>
                  <a:cubicBezTo>
                    <a:pt x="173352" y="271335"/>
                    <a:pt x="172316" y="271052"/>
                    <a:pt x="171279" y="270864"/>
                  </a:cubicBezTo>
                  <a:cubicBezTo>
                    <a:pt x="171186" y="270958"/>
                    <a:pt x="171186" y="270864"/>
                    <a:pt x="171186" y="270864"/>
                  </a:cubicBezTo>
                  <a:cubicBezTo>
                    <a:pt x="163083" y="268603"/>
                    <a:pt x="155452" y="263986"/>
                    <a:pt x="149422" y="256826"/>
                  </a:cubicBezTo>
                  <a:cubicBezTo>
                    <a:pt x="138964" y="244484"/>
                    <a:pt x="136515" y="228373"/>
                    <a:pt x="141508" y="215183"/>
                  </a:cubicBezTo>
                  <a:cubicBezTo>
                    <a:pt x="141132" y="215183"/>
                    <a:pt x="140849" y="215183"/>
                    <a:pt x="140472" y="215183"/>
                  </a:cubicBezTo>
                  <a:cubicBezTo>
                    <a:pt x="139059" y="215183"/>
                    <a:pt x="137740" y="215089"/>
                    <a:pt x="136421" y="214995"/>
                  </a:cubicBezTo>
                  <a:cubicBezTo>
                    <a:pt x="135290" y="214901"/>
                    <a:pt x="134066" y="214712"/>
                    <a:pt x="132935" y="214524"/>
                  </a:cubicBezTo>
                  <a:cubicBezTo>
                    <a:pt x="123513" y="212828"/>
                    <a:pt x="114564" y="207835"/>
                    <a:pt x="107592" y="199732"/>
                  </a:cubicBezTo>
                  <a:cubicBezTo>
                    <a:pt x="97134" y="187390"/>
                    <a:pt x="94778" y="171374"/>
                    <a:pt x="99678" y="158090"/>
                  </a:cubicBezTo>
                  <a:lnTo>
                    <a:pt x="99583" y="157996"/>
                  </a:lnTo>
                  <a:cubicBezTo>
                    <a:pt x="96286" y="154133"/>
                    <a:pt x="93931" y="149894"/>
                    <a:pt x="92235" y="145371"/>
                  </a:cubicBezTo>
                  <a:cubicBezTo>
                    <a:pt x="91952" y="145466"/>
                    <a:pt x="91670" y="145466"/>
                    <a:pt x="91387" y="145560"/>
                  </a:cubicBezTo>
                  <a:cubicBezTo>
                    <a:pt x="89032" y="145937"/>
                    <a:pt x="86582" y="146125"/>
                    <a:pt x="84132" y="146031"/>
                  </a:cubicBezTo>
                  <a:cubicBezTo>
                    <a:pt x="83285" y="146031"/>
                    <a:pt x="82437" y="146031"/>
                    <a:pt x="81777" y="145937"/>
                  </a:cubicBezTo>
                  <a:cubicBezTo>
                    <a:pt x="80929" y="145842"/>
                    <a:pt x="80081" y="145748"/>
                    <a:pt x="79328" y="145654"/>
                  </a:cubicBezTo>
                  <a:cubicBezTo>
                    <a:pt x="78856" y="145654"/>
                    <a:pt x="78385" y="145560"/>
                    <a:pt x="78009" y="145466"/>
                  </a:cubicBezTo>
                  <a:cubicBezTo>
                    <a:pt x="76878" y="145277"/>
                    <a:pt x="75936" y="145089"/>
                    <a:pt x="74900" y="144900"/>
                  </a:cubicBezTo>
                  <a:cubicBezTo>
                    <a:pt x="73958" y="144712"/>
                    <a:pt x="73110" y="144429"/>
                    <a:pt x="72168" y="144146"/>
                  </a:cubicBezTo>
                  <a:cubicBezTo>
                    <a:pt x="65007" y="141697"/>
                    <a:pt x="58130" y="137175"/>
                    <a:pt x="52760" y="130674"/>
                  </a:cubicBezTo>
                  <a:cubicBezTo>
                    <a:pt x="42302" y="118332"/>
                    <a:pt x="39853" y="102316"/>
                    <a:pt x="44846" y="89126"/>
                  </a:cubicBezTo>
                  <a:cubicBezTo>
                    <a:pt x="44469" y="89126"/>
                    <a:pt x="44186" y="89126"/>
                    <a:pt x="43809" y="89126"/>
                  </a:cubicBezTo>
                  <a:cubicBezTo>
                    <a:pt x="42396" y="89126"/>
                    <a:pt x="41077" y="89032"/>
                    <a:pt x="39758" y="88937"/>
                  </a:cubicBezTo>
                  <a:cubicBezTo>
                    <a:pt x="38628" y="88843"/>
                    <a:pt x="37403" y="88655"/>
                    <a:pt x="36272" y="88466"/>
                  </a:cubicBezTo>
                  <a:cubicBezTo>
                    <a:pt x="26945" y="86770"/>
                    <a:pt x="17806" y="81777"/>
                    <a:pt x="10929" y="73675"/>
                  </a:cubicBezTo>
                  <a:cubicBezTo>
                    <a:pt x="9327" y="72168"/>
                    <a:pt x="8196" y="70471"/>
                    <a:pt x="7066" y="68870"/>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7"/>
            <p:cNvSpPr/>
            <p:nvPr/>
          </p:nvSpPr>
          <p:spPr>
            <a:xfrm>
              <a:off x="5450319" y="4103739"/>
              <a:ext cx="273218" cy="348590"/>
            </a:xfrm>
            <a:custGeom>
              <a:avLst/>
              <a:gdLst/>
              <a:ahLst/>
              <a:cxnLst/>
              <a:rect l="l" t="t" r="r" b="b"/>
              <a:pathLst>
                <a:path w="273218" h="348589" extrusionOk="0">
                  <a:moveTo>
                    <a:pt x="7066" y="20350"/>
                  </a:moveTo>
                  <a:cubicBezTo>
                    <a:pt x="7255" y="20256"/>
                    <a:pt x="7537" y="20068"/>
                    <a:pt x="7631" y="19973"/>
                  </a:cubicBezTo>
                  <a:cubicBezTo>
                    <a:pt x="14980" y="15639"/>
                    <a:pt x="21952" y="11305"/>
                    <a:pt x="28829" y="7066"/>
                  </a:cubicBezTo>
                  <a:cubicBezTo>
                    <a:pt x="30525" y="11023"/>
                    <a:pt x="32787" y="14886"/>
                    <a:pt x="35801" y="18466"/>
                  </a:cubicBezTo>
                  <a:cubicBezTo>
                    <a:pt x="44846" y="29112"/>
                    <a:pt x="57470" y="34294"/>
                    <a:pt x="69718" y="33917"/>
                  </a:cubicBezTo>
                  <a:cubicBezTo>
                    <a:pt x="64819" y="47107"/>
                    <a:pt x="67268" y="63217"/>
                    <a:pt x="77632" y="75559"/>
                  </a:cubicBezTo>
                  <a:cubicBezTo>
                    <a:pt x="88090" y="87807"/>
                    <a:pt x="103540" y="92894"/>
                    <a:pt x="117390" y="90256"/>
                  </a:cubicBezTo>
                  <a:cubicBezTo>
                    <a:pt x="119086" y="94684"/>
                    <a:pt x="121535" y="99018"/>
                    <a:pt x="124738" y="102787"/>
                  </a:cubicBezTo>
                  <a:cubicBezTo>
                    <a:pt x="124832" y="102881"/>
                    <a:pt x="124832" y="102881"/>
                    <a:pt x="124832" y="102881"/>
                  </a:cubicBezTo>
                  <a:cubicBezTo>
                    <a:pt x="119839" y="116165"/>
                    <a:pt x="122289" y="132181"/>
                    <a:pt x="132747" y="144523"/>
                  </a:cubicBezTo>
                  <a:cubicBezTo>
                    <a:pt x="141697" y="155075"/>
                    <a:pt x="154416" y="160351"/>
                    <a:pt x="166569" y="159974"/>
                  </a:cubicBezTo>
                  <a:cubicBezTo>
                    <a:pt x="161670" y="173164"/>
                    <a:pt x="164119" y="189275"/>
                    <a:pt x="174483" y="201617"/>
                  </a:cubicBezTo>
                  <a:cubicBezTo>
                    <a:pt x="184940" y="214053"/>
                    <a:pt x="200297" y="219046"/>
                    <a:pt x="214147" y="216314"/>
                  </a:cubicBezTo>
                  <a:cubicBezTo>
                    <a:pt x="215936" y="220742"/>
                    <a:pt x="218292" y="225076"/>
                    <a:pt x="221590" y="228939"/>
                  </a:cubicBezTo>
                  <a:lnTo>
                    <a:pt x="221684" y="229033"/>
                  </a:lnTo>
                  <a:cubicBezTo>
                    <a:pt x="216785" y="242223"/>
                    <a:pt x="219234" y="258333"/>
                    <a:pt x="229597" y="270675"/>
                  </a:cubicBezTo>
                  <a:cubicBezTo>
                    <a:pt x="238548" y="281227"/>
                    <a:pt x="251266" y="286503"/>
                    <a:pt x="263515" y="286126"/>
                  </a:cubicBezTo>
                  <a:cubicBezTo>
                    <a:pt x="258615" y="298939"/>
                    <a:pt x="260876" y="314578"/>
                    <a:pt x="270675" y="326732"/>
                  </a:cubicBezTo>
                  <a:cubicBezTo>
                    <a:pt x="266812" y="332573"/>
                    <a:pt x="262855" y="338320"/>
                    <a:pt x="259086" y="344162"/>
                  </a:cubicBezTo>
                  <a:cubicBezTo>
                    <a:pt x="258992" y="344256"/>
                    <a:pt x="258898" y="344350"/>
                    <a:pt x="258898" y="344444"/>
                  </a:cubicBezTo>
                  <a:cubicBezTo>
                    <a:pt x="254093" y="341995"/>
                    <a:pt x="249759" y="338509"/>
                    <a:pt x="245990" y="333986"/>
                  </a:cubicBezTo>
                  <a:cubicBezTo>
                    <a:pt x="235722" y="321644"/>
                    <a:pt x="233178" y="305722"/>
                    <a:pt x="237983" y="292533"/>
                  </a:cubicBezTo>
                  <a:cubicBezTo>
                    <a:pt x="238077" y="292438"/>
                    <a:pt x="237983" y="292438"/>
                    <a:pt x="238077" y="292344"/>
                  </a:cubicBezTo>
                  <a:cubicBezTo>
                    <a:pt x="236758" y="292344"/>
                    <a:pt x="235345" y="292344"/>
                    <a:pt x="233931" y="292250"/>
                  </a:cubicBezTo>
                  <a:cubicBezTo>
                    <a:pt x="232801" y="292156"/>
                    <a:pt x="231576" y="291967"/>
                    <a:pt x="230446" y="291779"/>
                  </a:cubicBezTo>
                  <a:cubicBezTo>
                    <a:pt x="220741" y="290272"/>
                    <a:pt x="211226" y="285278"/>
                    <a:pt x="204160" y="276893"/>
                  </a:cubicBezTo>
                  <a:cubicBezTo>
                    <a:pt x="193702" y="264551"/>
                    <a:pt x="191253" y="248441"/>
                    <a:pt x="196246" y="235251"/>
                  </a:cubicBezTo>
                  <a:cubicBezTo>
                    <a:pt x="196152" y="235157"/>
                    <a:pt x="196152" y="235157"/>
                    <a:pt x="196152" y="235157"/>
                  </a:cubicBezTo>
                  <a:cubicBezTo>
                    <a:pt x="192949" y="231388"/>
                    <a:pt x="190594" y="227148"/>
                    <a:pt x="188897" y="222815"/>
                  </a:cubicBezTo>
                  <a:cubicBezTo>
                    <a:pt x="188804" y="222720"/>
                    <a:pt x="188804" y="222626"/>
                    <a:pt x="188804" y="222626"/>
                  </a:cubicBezTo>
                  <a:cubicBezTo>
                    <a:pt x="185600" y="223286"/>
                    <a:pt x="182397" y="223474"/>
                    <a:pt x="179194" y="223286"/>
                  </a:cubicBezTo>
                  <a:cubicBezTo>
                    <a:pt x="177780" y="223192"/>
                    <a:pt x="176367" y="223003"/>
                    <a:pt x="174954" y="222720"/>
                  </a:cubicBezTo>
                  <a:cubicBezTo>
                    <a:pt x="174012" y="222532"/>
                    <a:pt x="172975" y="222249"/>
                    <a:pt x="171939" y="222061"/>
                  </a:cubicBezTo>
                  <a:cubicBezTo>
                    <a:pt x="171845" y="222155"/>
                    <a:pt x="171845" y="222061"/>
                    <a:pt x="171845" y="222061"/>
                  </a:cubicBezTo>
                  <a:cubicBezTo>
                    <a:pt x="163460" y="220082"/>
                    <a:pt x="155357" y="215278"/>
                    <a:pt x="149045" y="207835"/>
                  </a:cubicBezTo>
                  <a:cubicBezTo>
                    <a:pt x="138682" y="195587"/>
                    <a:pt x="136232" y="179571"/>
                    <a:pt x="141037" y="166381"/>
                  </a:cubicBezTo>
                  <a:cubicBezTo>
                    <a:pt x="141132" y="166287"/>
                    <a:pt x="141037" y="166287"/>
                    <a:pt x="141132" y="166192"/>
                  </a:cubicBezTo>
                  <a:cubicBezTo>
                    <a:pt x="139813" y="166192"/>
                    <a:pt x="138399" y="166192"/>
                    <a:pt x="136986" y="166098"/>
                  </a:cubicBezTo>
                  <a:cubicBezTo>
                    <a:pt x="135855" y="166004"/>
                    <a:pt x="134631" y="165816"/>
                    <a:pt x="133500" y="165627"/>
                  </a:cubicBezTo>
                  <a:cubicBezTo>
                    <a:pt x="123796" y="164120"/>
                    <a:pt x="114281" y="159126"/>
                    <a:pt x="107215" y="150647"/>
                  </a:cubicBezTo>
                  <a:cubicBezTo>
                    <a:pt x="96757" y="138305"/>
                    <a:pt x="94307" y="122289"/>
                    <a:pt x="99301" y="109005"/>
                  </a:cubicBezTo>
                  <a:lnTo>
                    <a:pt x="99207" y="108911"/>
                  </a:lnTo>
                  <a:cubicBezTo>
                    <a:pt x="96003" y="105142"/>
                    <a:pt x="93648" y="100997"/>
                    <a:pt x="91952" y="96663"/>
                  </a:cubicBezTo>
                  <a:cubicBezTo>
                    <a:pt x="91952" y="96569"/>
                    <a:pt x="91858" y="96474"/>
                    <a:pt x="91858" y="96286"/>
                  </a:cubicBezTo>
                  <a:cubicBezTo>
                    <a:pt x="89502" y="96757"/>
                    <a:pt x="87053" y="97040"/>
                    <a:pt x="84698" y="97040"/>
                  </a:cubicBezTo>
                  <a:cubicBezTo>
                    <a:pt x="83850" y="97040"/>
                    <a:pt x="83002" y="97040"/>
                    <a:pt x="82342" y="96945"/>
                  </a:cubicBezTo>
                  <a:cubicBezTo>
                    <a:pt x="81495" y="96851"/>
                    <a:pt x="80646" y="96757"/>
                    <a:pt x="79893" y="96663"/>
                  </a:cubicBezTo>
                  <a:cubicBezTo>
                    <a:pt x="79422" y="96663"/>
                    <a:pt x="78951" y="96569"/>
                    <a:pt x="78574" y="96474"/>
                  </a:cubicBezTo>
                  <a:cubicBezTo>
                    <a:pt x="77444" y="96286"/>
                    <a:pt x="76501" y="96098"/>
                    <a:pt x="75465" y="95909"/>
                  </a:cubicBezTo>
                  <a:cubicBezTo>
                    <a:pt x="74523" y="95721"/>
                    <a:pt x="73675" y="95438"/>
                    <a:pt x="72733" y="95156"/>
                  </a:cubicBezTo>
                  <a:cubicBezTo>
                    <a:pt x="65102" y="92894"/>
                    <a:pt x="57941" y="88372"/>
                    <a:pt x="52288" y="81683"/>
                  </a:cubicBezTo>
                  <a:cubicBezTo>
                    <a:pt x="41925" y="69341"/>
                    <a:pt x="39381" y="53325"/>
                    <a:pt x="44280" y="40229"/>
                  </a:cubicBezTo>
                  <a:cubicBezTo>
                    <a:pt x="44375" y="40135"/>
                    <a:pt x="44280" y="40135"/>
                    <a:pt x="44375" y="40041"/>
                  </a:cubicBezTo>
                  <a:cubicBezTo>
                    <a:pt x="42961" y="40041"/>
                    <a:pt x="41642" y="40041"/>
                    <a:pt x="40229" y="39946"/>
                  </a:cubicBezTo>
                  <a:cubicBezTo>
                    <a:pt x="39099" y="39852"/>
                    <a:pt x="37874" y="39664"/>
                    <a:pt x="36743" y="39475"/>
                  </a:cubicBezTo>
                  <a:cubicBezTo>
                    <a:pt x="27039" y="37968"/>
                    <a:pt x="17524" y="32975"/>
                    <a:pt x="10458" y="24496"/>
                  </a:cubicBezTo>
                  <a:cubicBezTo>
                    <a:pt x="9045" y="23365"/>
                    <a:pt x="8008" y="21858"/>
                    <a:pt x="7066" y="20350"/>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7"/>
            <p:cNvSpPr/>
            <p:nvPr/>
          </p:nvSpPr>
          <p:spPr>
            <a:xfrm>
              <a:off x="5601248" y="4016854"/>
              <a:ext cx="216690" cy="273219"/>
            </a:xfrm>
            <a:custGeom>
              <a:avLst/>
              <a:gdLst/>
              <a:ahLst/>
              <a:cxnLst/>
              <a:rect l="l" t="t" r="r" b="b"/>
              <a:pathLst>
                <a:path w="216690" h="273218" extrusionOk="0">
                  <a:moveTo>
                    <a:pt x="8008" y="18109"/>
                  </a:moveTo>
                  <a:cubicBezTo>
                    <a:pt x="7726" y="17732"/>
                    <a:pt x="7348" y="17355"/>
                    <a:pt x="7066" y="16978"/>
                  </a:cubicBezTo>
                  <a:cubicBezTo>
                    <a:pt x="13001" y="14058"/>
                    <a:pt x="18277" y="12079"/>
                    <a:pt x="22799" y="10854"/>
                  </a:cubicBezTo>
                  <a:cubicBezTo>
                    <a:pt x="25343" y="10195"/>
                    <a:pt x="27887" y="9535"/>
                    <a:pt x="30431" y="9064"/>
                  </a:cubicBezTo>
                  <a:cubicBezTo>
                    <a:pt x="97228" y="-4126"/>
                    <a:pt x="154227" y="50236"/>
                    <a:pt x="190593" y="105727"/>
                  </a:cubicBezTo>
                  <a:cubicBezTo>
                    <a:pt x="214146" y="141811"/>
                    <a:pt x="220553" y="180627"/>
                    <a:pt x="216031" y="219160"/>
                  </a:cubicBezTo>
                  <a:cubicBezTo>
                    <a:pt x="213958" y="236872"/>
                    <a:pt x="209530" y="254584"/>
                    <a:pt x="203406" y="271920"/>
                  </a:cubicBezTo>
                  <a:cubicBezTo>
                    <a:pt x="202841" y="271449"/>
                    <a:pt x="202370" y="270884"/>
                    <a:pt x="201804" y="270318"/>
                  </a:cubicBezTo>
                  <a:cubicBezTo>
                    <a:pt x="191347" y="258070"/>
                    <a:pt x="188897" y="241960"/>
                    <a:pt x="193891" y="228676"/>
                  </a:cubicBezTo>
                  <a:lnTo>
                    <a:pt x="193797" y="228581"/>
                  </a:lnTo>
                  <a:cubicBezTo>
                    <a:pt x="190499" y="224719"/>
                    <a:pt x="188143" y="220385"/>
                    <a:pt x="186353" y="215957"/>
                  </a:cubicBezTo>
                  <a:cubicBezTo>
                    <a:pt x="186071" y="216051"/>
                    <a:pt x="185882" y="216051"/>
                    <a:pt x="185600" y="216051"/>
                  </a:cubicBezTo>
                  <a:cubicBezTo>
                    <a:pt x="182585" y="216616"/>
                    <a:pt x="179570" y="216805"/>
                    <a:pt x="176461" y="216522"/>
                  </a:cubicBezTo>
                  <a:cubicBezTo>
                    <a:pt x="175425" y="216428"/>
                    <a:pt x="174389" y="216334"/>
                    <a:pt x="173352" y="216240"/>
                  </a:cubicBezTo>
                  <a:cubicBezTo>
                    <a:pt x="172881" y="216240"/>
                    <a:pt x="172410" y="216146"/>
                    <a:pt x="172033" y="216051"/>
                  </a:cubicBezTo>
                  <a:cubicBezTo>
                    <a:pt x="170903" y="215863"/>
                    <a:pt x="169866" y="215674"/>
                    <a:pt x="168924" y="215486"/>
                  </a:cubicBezTo>
                  <a:cubicBezTo>
                    <a:pt x="167982" y="215298"/>
                    <a:pt x="167134" y="215015"/>
                    <a:pt x="166192" y="214732"/>
                  </a:cubicBezTo>
                  <a:cubicBezTo>
                    <a:pt x="159032" y="212283"/>
                    <a:pt x="152154" y="207855"/>
                    <a:pt x="146784" y="201354"/>
                  </a:cubicBezTo>
                  <a:cubicBezTo>
                    <a:pt x="136326" y="189012"/>
                    <a:pt x="133877" y="172996"/>
                    <a:pt x="138776" y="159806"/>
                  </a:cubicBezTo>
                  <a:cubicBezTo>
                    <a:pt x="138399" y="159806"/>
                    <a:pt x="138116" y="159806"/>
                    <a:pt x="137740" y="159806"/>
                  </a:cubicBezTo>
                  <a:cubicBezTo>
                    <a:pt x="136326" y="159806"/>
                    <a:pt x="135008" y="159711"/>
                    <a:pt x="133688" y="159617"/>
                  </a:cubicBezTo>
                  <a:cubicBezTo>
                    <a:pt x="132558" y="159523"/>
                    <a:pt x="131333" y="159335"/>
                    <a:pt x="130203" y="159146"/>
                  </a:cubicBezTo>
                  <a:cubicBezTo>
                    <a:pt x="120781" y="157450"/>
                    <a:pt x="111831" y="152457"/>
                    <a:pt x="104859" y="144355"/>
                  </a:cubicBezTo>
                  <a:cubicBezTo>
                    <a:pt x="94495" y="132013"/>
                    <a:pt x="92046" y="115902"/>
                    <a:pt x="96945" y="102618"/>
                  </a:cubicBezTo>
                  <a:lnTo>
                    <a:pt x="96851" y="102524"/>
                  </a:lnTo>
                  <a:cubicBezTo>
                    <a:pt x="93554" y="98661"/>
                    <a:pt x="91198" y="94422"/>
                    <a:pt x="89408" y="89994"/>
                  </a:cubicBezTo>
                  <a:cubicBezTo>
                    <a:pt x="89126" y="90088"/>
                    <a:pt x="88843" y="90088"/>
                    <a:pt x="88560" y="90182"/>
                  </a:cubicBezTo>
                  <a:cubicBezTo>
                    <a:pt x="85357" y="90653"/>
                    <a:pt x="82154" y="90747"/>
                    <a:pt x="78856" y="90559"/>
                  </a:cubicBezTo>
                  <a:cubicBezTo>
                    <a:pt x="77914" y="90465"/>
                    <a:pt x="76972" y="90371"/>
                    <a:pt x="76124" y="90276"/>
                  </a:cubicBezTo>
                  <a:cubicBezTo>
                    <a:pt x="74994" y="90088"/>
                    <a:pt x="73957" y="89994"/>
                    <a:pt x="72827" y="89711"/>
                  </a:cubicBezTo>
                  <a:cubicBezTo>
                    <a:pt x="64253" y="87638"/>
                    <a:pt x="56057" y="82928"/>
                    <a:pt x="49651" y="75391"/>
                  </a:cubicBezTo>
                  <a:cubicBezTo>
                    <a:pt x="39192" y="63049"/>
                    <a:pt x="36837" y="47032"/>
                    <a:pt x="41736" y="33842"/>
                  </a:cubicBezTo>
                  <a:cubicBezTo>
                    <a:pt x="41360" y="33842"/>
                    <a:pt x="41077" y="33842"/>
                    <a:pt x="40700" y="33842"/>
                  </a:cubicBezTo>
                  <a:cubicBezTo>
                    <a:pt x="39287" y="33842"/>
                    <a:pt x="37968" y="33748"/>
                    <a:pt x="36649" y="33654"/>
                  </a:cubicBezTo>
                  <a:cubicBezTo>
                    <a:pt x="35519" y="33560"/>
                    <a:pt x="34294" y="33372"/>
                    <a:pt x="33163" y="33183"/>
                  </a:cubicBezTo>
                  <a:cubicBezTo>
                    <a:pt x="23930" y="31110"/>
                    <a:pt x="14886" y="26117"/>
                    <a:pt x="8008" y="18109"/>
                  </a:cubicBezTo>
                  <a:close/>
                </a:path>
              </a:pathLst>
            </a:custGeom>
            <a:solidFill>
              <a:srgbClr val="FFE2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7"/>
            <p:cNvSpPr/>
            <p:nvPr/>
          </p:nvSpPr>
          <p:spPr>
            <a:xfrm>
              <a:off x="5148554" y="3412872"/>
              <a:ext cx="9421" cy="9421"/>
            </a:xfrm>
            <a:custGeom>
              <a:avLst/>
              <a:gdLst/>
              <a:ahLst/>
              <a:cxnLst/>
              <a:rect l="l" t="t" r="r" b="b"/>
              <a:pathLst>
                <a:path w="9421" h="9421" extrusionOk="0">
                  <a:moveTo>
                    <a:pt x="9044" y="7160"/>
                  </a:moveTo>
                  <a:cubicBezTo>
                    <a:pt x="8385" y="7160"/>
                    <a:pt x="7726" y="7160"/>
                    <a:pt x="7066" y="7066"/>
                  </a:cubicBezTo>
                  <a:cubicBezTo>
                    <a:pt x="7726" y="7066"/>
                    <a:pt x="8479" y="7066"/>
                    <a:pt x="9044" y="7160"/>
                  </a:cubicBezTo>
                  <a:lnTo>
                    <a:pt x="9044" y="7160"/>
                  </a:lnTo>
                  <a:close/>
                </a:path>
              </a:pathLst>
            </a:custGeom>
            <a:solidFill>
              <a:srgbClr val="FFB0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7"/>
            <p:cNvSpPr/>
            <p:nvPr/>
          </p:nvSpPr>
          <p:spPr>
            <a:xfrm>
              <a:off x="5600683" y="4018853"/>
              <a:ext cx="216690" cy="273219"/>
            </a:xfrm>
            <a:custGeom>
              <a:avLst/>
              <a:gdLst/>
              <a:ahLst/>
              <a:cxnLst/>
              <a:rect l="l" t="t" r="r" b="b"/>
              <a:pathLst>
                <a:path w="216690" h="273218" extrusionOk="0">
                  <a:moveTo>
                    <a:pt x="7066" y="15169"/>
                  </a:moveTo>
                  <a:cubicBezTo>
                    <a:pt x="7160" y="15074"/>
                    <a:pt x="7443" y="14980"/>
                    <a:pt x="7631" y="14980"/>
                  </a:cubicBezTo>
                  <a:cubicBezTo>
                    <a:pt x="13567" y="12059"/>
                    <a:pt x="18843" y="10081"/>
                    <a:pt x="23365" y="8856"/>
                  </a:cubicBezTo>
                  <a:cubicBezTo>
                    <a:pt x="25909" y="8197"/>
                    <a:pt x="28453" y="7537"/>
                    <a:pt x="30996" y="7066"/>
                  </a:cubicBezTo>
                  <a:cubicBezTo>
                    <a:pt x="31561" y="8008"/>
                    <a:pt x="32315" y="8856"/>
                    <a:pt x="32975" y="9704"/>
                  </a:cubicBezTo>
                  <a:cubicBezTo>
                    <a:pt x="42019" y="20256"/>
                    <a:pt x="54644" y="25532"/>
                    <a:pt x="66891" y="25155"/>
                  </a:cubicBezTo>
                  <a:cubicBezTo>
                    <a:pt x="61992" y="38345"/>
                    <a:pt x="64441" y="54455"/>
                    <a:pt x="74805" y="66797"/>
                  </a:cubicBezTo>
                  <a:cubicBezTo>
                    <a:pt x="85263" y="79045"/>
                    <a:pt x="100620" y="84227"/>
                    <a:pt x="114469" y="81495"/>
                  </a:cubicBezTo>
                  <a:cubicBezTo>
                    <a:pt x="116165" y="85829"/>
                    <a:pt x="118614" y="90257"/>
                    <a:pt x="121818" y="94025"/>
                  </a:cubicBezTo>
                  <a:cubicBezTo>
                    <a:pt x="121912" y="94119"/>
                    <a:pt x="121912" y="94119"/>
                    <a:pt x="121912" y="94119"/>
                  </a:cubicBezTo>
                  <a:cubicBezTo>
                    <a:pt x="117013" y="107403"/>
                    <a:pt x="119462" y="123325"/>
                    <a:pt x="129825" y="135762"/>
                  </a:cubicBezTo>
                  <a:cubicBezTo>
                    <a:pt x="138776" y="146313"/>
                    <a:pt x="151495" y="151589"/>
                    <a:pt x="163648" y="151212"/>
                  </a:cubicBezTo>
                  <a:cubicBezTo>
                    <a:pt x="158749" y="164497"/>
                    <a:pt x="161199" y="180513"/>
                    <a:pt x="171562" y="192855"/>
                  </a:cubicBezTo>
                  <a:cubicBezTo>
                    <a:pt x="182020" y="205197"/>
                    <a:pt x="197470" y="210190"/>
                    <a:pt x="211320" y="207552"/>
                  </a:cubicBezTo>
                  <a:cubicBezTo>
                    <a:pt x="212639" y="210944"/>
                    <a:pt x="214241" y="214147"/>
                    <a:pt x="216502" y="217162"/>
                  </a:cubicBezTo>
                  <a:cubicBezTo>
                    <a:pt x="214429" y="234874"/>
                    <a:pt x="210001" y="252586"/>
                    <a:pt x="203877" y="269921"/>
                  </a:cubicBezTo>
                  <a:cubicBezTo>
                    <a:pt x="203877" y="270110"/>
                    <a:pt x="203783" y="270393"/>
                    <a:pt x="203689" y="270581"/>
                  </a:cubicBezTo>
                  <a:cubicBezTo>
                    <a:pt x="202841" y="269827"/>
                    <a:pt x="202087" y="269074"/>
                    <a:pt x="201428" y="268131"/>
                  </a:cubicBezTo>
                  <a:cubicBezTo>
                    <a:pt x="190970" y="255789"/>
                    <a:pt x="188426" y="239773"/>
                    <a:pt x="193514" y="226489"/>
                  </a:cubicBezTo>
                  <a:cubicBezTo>
                    <a:pt x="193419" y="226395"/>
                    <a:pt x="193419" y="226395"/>
                    <a:pt x="193419" y="226395"/>
                  </a:cubicBezTo>
                  <a:cubicBezTo>
                    <a:pt x="190216" y="222626"/>
                    <a:pt x="187767" y="218481"/>
                    <a:pt x="186165" y="214053"/>
                  </a:cubicBezTo>
                  <a:cubicBezTo>
                    <a:pt x="186071" y="213959"/>
                    <a:pt x="186071" y="213865"/>
                    <a:pt x="186071" y="213865"/>
                  </a:cubicBezTo>
                  <a:cubicBezTo>
                    <a:pt x="183150" y="214524"/>
                    <a:pt x="180041" y="214712"/>
                    <a:pt x="177026" y="214524"/>
                  </a:cubicBezTo>
                  <a:cubicBezTo>
                    <a:pt x="175990" y="214430"/>
                    <a:pt x="174954" y="214336"/>
                    <a:pt x="173917" y="214241"/>
                  </a:cubicBezTo>
                  <a:cubicBezTo>
                    <a:pt x="173446" y="214241"/>
                    <a:pt x="172975" y="214147"/>
                    <a:pt x="172599" y="214053"/>
                  </a:cubicBezTo>
                  <a:cubicBezTo>
                    <a:pt x="171468" y="213865"/>
                    <a:pt x="170431" y="213676"/>
                    <a:pt x="169489" y="213488"/>
                  </a:cubicBezTo>
                  <a:cubicBezTo>
                    <a:pt x="168547" y="213299"/>
                    <a:pt x="167699" y="213017"/>
                    <a:pt x="166757" y="212734"/>
                  </a:cubicBezTo>
                  <a:cubicBezTo>
                    <a:pt x="159126" y="210473"/>
                    <a:pt x="151966" y="205951"/>
                    <a:pt x="146313" y="199261"/>
                  </a:cubicBezTo>
                  <a:cubicBezTo>
                    <a:pt x="136044" y="186919"/>
                    <a:pt x="133500" y="170997"/>
                    <a:pt x="138305" y="157807"/>
                  </a:cubicBezTo>
                  <a:cubicBezTo>
                    <a:pt x="138399" y="157713"/>
                    <a:pt x="138305" y="157713"/>
                    <a:pt x="138399" y="157619"/>
                  </a:cubicBezTo>
                  <a:cubicBezTo>
                    <a:pt x="136986" y="157619"/>
                    <a:pt x="135667" y="157619"/>
                    <a:pt x="134254" y="157525"/>
                  </a:cubicBezTo>
                  <a:cubicBezTo>
                    <a:pt x="133123" y="157431"/>
                    <a:pt x="131898" y="157242"/>
                    <a:pt x="130768" y="157054"/>
                  </a:cubicBezTo>
                  <a:cubicBezTo>
                    <a:pt x="121064" y="155546"/>
                    <a:pt x="111548" y="150553"/>
                    <a:pt x="104482" y="142074"/>
                  </a:cubicBezTo>
                  <a:cubicBezTo>
                    <a:pt x="94119" y="129732"/>
                    <a:pt x="91669" y="113716"/>
                    <a:pt x="96568" y="100432"/>
                  </a:cubicBezTo>
                  <a:cubicBezTo>
                    <a:pt x="96568" y="100432"/>
                    <a:pt x="96568" y="100432"/>
                    <a:pt x="96474" y="100337"/>
                  </a:cubicBezTo>
                  <a:cubicBezTo>
                    <a:pt x="93365" y="96474"/>
                    <a:pt x="91010" y="92329"/>
                    <a:pt x="89220" y="88090"/>
                  </a:cubicBezTo>
                  <a:cubicBezTo>
                    <a:pt x="89220" y="87995"/>
                    <a:pt x="89125" y="87901"/>
                    <a:pt x="89125" y="87713"/>
                  </a:cubicBezTo>
                  <a:cubicBezTo>
                    <a:pt x="85922" y="88372"/>
                    <a:pt x="82719" y="88561"/>
                    <a:pt x="79516" y="88372"/>
                  </a:cubicBezTo>
                  <a:cubicBezTo>
                    <a:pt x="78573" y="88278"/>
                    <a:pt x="77632" y="88184"/>
                    <a:pt x="76783" y="88090"/>
                  </a:cubicBezTo>
                  <a:cubicBezTo>
                    <a:pt x="75653" y="87901"/>
                    <a:pt x="74617" y="87807"/>
                    <a:pt x="73486" y="87524"/>
                  </a:cubicBezTo>
                  <a:cubicBezTo>
                    <a:pt x="64536" y="85734"/>
                    <a:pt x="56057" y="80835"/>
                    <a:pt x="49368" y="73110"/>
                  </a:cubicBezTo>
                  <a:cubicBezTo>
                    <a:pt x="38910" y="60862"/>
                    <a:pt x="36460" y="44751"/>
                    <a:pt x="41360" y="31656"/>
                  </a:cubicBezTo>
                  <a:cubicBezTo>
                    <a:pt x="41453" y="31562"/>
                    <a:pt x="41360" y="31562"/>
                    <a:pt x="41453" y="31467"/>
                  </a:cubicBezTo>
                  <a:cubicBezTo>
                    <a:pt x="40135" y="31467"/>
                    <a:pt x="38721" y="31467"/>
                    <a:pt x="37308" y="31373"/>
                  </a:cubicBezTo>
                  <a:cubicBezTo>
                    <a:pt x="36178" y="31279"/>
                    <a:pt x="34953" y="31090"/>
                    <a:pt x="33822" y="30902"/>
                  </a:cubicBezTo>
                  <a:cubicBezTo>
                    <a:pt x="24119" y="29395"/>
                    <a:pt x="14603" y="24401"/>
                    <a:pt x="7537" y="15922"/>
                  </a:cubicBezTo>
                  <a:cubicBezTo>
                    <a:pt x="7348" y="15734"/>
                    <a:pt x="7255" y="15451"/>
                    <a:pt x="7066" y="15169"/>
                  </a:cubicBezTo>
                  <a:close/>
                </a:path>
              </a:pathLst>
            </a:custGeom>
            <a:solidFill>
              <a:srgbClr val="EF9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7"/>
            <p:cNvSpPr/>
            <p:nvPr/>
          </p:nvSpPr>
          <p:spPr>
            <a:xfrm>
              <a:off x="5948829" y="4944236"/>
              <a:ext cx="226112" cy="226112"/>
            </a:xfrm>
            <a:custGeom>
              <a:avLst/>
              <a:gdLst/>
              <a:ahLst/>
              <a:cxnLst/>
              <a:rect l="l" t="t" r="r" b="b"/>
              <a:pathLst>
                <a:path w="226111" h="226112" extrusionOk="0">
                  <a:moveTo>
                    <a:pt x="176715" y="50479"/>
                  </a:moveTo>
                  <a:cubicBezTo>
                    <a:pt x="176810" y="50574"/>
                    <a:pt x="176904" y="50667"/>
                    <a:pt x="176998" y="50762"/>
                  </a:cubicBezTo>
                  <a:cubicBezTo>
                    <a:pt x="178505" y="52270"/>
                    <a:pt x="179730" y="54060"/>
                    <a:pt x="180673" y="55850"/>
                  </a:cubicBezTo>
                  <a:cubicBezTo>
                    <a:pt x="186419" y="56038"/>
                    <a:pt x="191978" y="58205"/>
                    <a:pt x="196124" y="62538"/>
                  </a:cubicBezTo>
                  <a:cubicBezTo>
                    <a:pt x="203755" y="70453"/>
                    <a:pt x="204132" y="82795"/>
                    <a:pt x="197819" y="92122"/>
                  </a:cubicBezTo>
                  <a:cubicBezTo>
                    <a:pt x="197913" y="92216"/>
                    <a:pt x="198102" y="92405"/>
                    <a:pt x="198290" y="92498"/>
                  </a:cubicBezTo>
                  <a:cubicBezTo>
                    <a:pt x="199421" y="93629"/>
                    <a:pt x="200363" y="94948"/>
                    <a:pt x="201211" y="96267"/>
                  </a:cubicBezTo>
                  <a:cubicBezTo>
                    <a:pt x="208466" y="95136"/>
                    <a:pt x="215908" y="97209"/>
                    <a:pt x="221184" y="102673"/>
                  </a:cubicBezTo>
                  <a:cubicBezTo>
                    <a:pt x="230040" y="111906"/>
                    <a:pt x="229192" y="127075"/>
                    <a:pt x="219394" y="136591"/>
                  </a:cubicBezTo>
                  <a:cubicBezTo>
                    <a:pt x="214966" y="140830"/>
                    <a:pt x="209502" y="143279"/>
                    <a:pt x="204037" y="143750"/>
                  </a:cubicBezTo>
                  <a:cubicBezTo>
                    <a:pt x="204791" y="146012"/>
                    <a:pt x="205262" y="148273"/>
                    <a:pt x="205545" y="150628"/>
                  </a:cubicBezTo>
                  <a:cubicBezTo>
                    <a:pt x="206016" y="154774"/>
                    <a:pt x="205733" y="159013"/>
                    <a:pt x="204791" y="163158"/>
                  </a:cubicBezTo>
                  <a:cubicBezTo>
                    <a:pt x="204320" y="165420"/>
                    <a:pt x="203566" y="167587"/>
                    <a:pt x="202624" y="169659"/>
                  </a:cubicBezTo>
                  <a:cubicBezTo>
                    <a:pt x="202247" y="170413"/>
                    <a:pt x="201871" y="171261"/>
                    <a:pt x="201493" y="172109"/>
                  </a:cubicBezTo>
                  <a:cubicBezTo>
                    <a:pt x="201211" y="172580"/>
                    <a:pt x="201022" y="172957"/>
                    <a:pt x="200834" y="173334"/>
                  </a:cubicBezTo>
                  <a:cubicBezTo>
                    <a:pt x="200175" y="174558"/>
                    <a:pt x="199421" y="175689"/>
                    <a:pt x="198573" y="176819"/>
                  </a:cubicBezTo>
                  <a:cubicBezTo>
                    <a:pt x="197160" y="178704"/>
                    <a:pt x="195652" y="180588"/>
                    <a:pt x="193862" y="182284"/>
                  </a:cubicBezTo>
                  <a:cubicBezTo>
                    <a:pt x="184818" y="190951"/>
                    <a:pt x="172853" y="194532"/>
                    <a:pt x="161830" y="192836"/>
                  </a:cubicBezTo>
                  <a:cubicBezTo>
                    <a:pt x="160228" y="195380"/>
                    <a:pt x="158250" y="197829"/>
                    <a:pt x="155989" y="199996"/>
                  </a:cubicBezTo>
                  <a:cubicBezTo>
                    <a:pt x="147415" y="208287"/>
                    <a:pt x="136204" y="211867"/>
                    <a:pt x="125746" y="210830"/>
                  </a:cubicBezTo>
                  <a:cubicBezTo>
                    <a:pt x="110955" y="222607"/>
                    <a:pt x="90040"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6" y="96644"/>
                    <a:pt x="16741" y="85056"/>
                  </a:cubicBezTo>
                  <a:cubicBezTo>
                    <a:pt x="18249" y="83642"/>
                    <a:pt x="19756" y="82418"/>
                    <a:pt x="21358" y="81381"/>
                  </a:cubicBezTo>
                  <a:cubicBezTo>
                    <a:pt x="15611" y="72148"/>
                    <a:pt x="17307" y="59430"/>
                    <a:pt x="25974" y="51045"/>
                  </a:cubicBezTo>
                  <a:cubicBezTo>
                    <a:pt x="32287" y="45015"/>
                    <a:pt x="40672" y="42660"/>
                    <a:pt x="48209" y="44167"/>
                  </a:cubicBezTo>
                  <a:cubicBezTo>
                    <a:pt x="49434" y="40022"/>
                    <a:pt x="51695" y="36064"/>
                    <a:pt x="55086" y="32862"/>
                  </a:cubicBezTo>
                  <a:cubicBezTo>
                    <a:pt x="55369" y="32579"/>
                    <a:pt x="55746" y="32296"/>
                    <a:pt x="56028" y="32013"/>
                  </a:cubicBezTo>
                  <a:lnTo>
                    <a:pt x="56028" y="32013"/>
                  </a:lnTo>
                  <a:cubicBezTo>
                    <a:pt x="63942" y="25042"/>
                    <a:pt x="74871" y="23723"/>
                    <a:pt x="83256" y="28057"/>
                  </a:cubicBezTo>
                  <a:cubicBezTo>
                    <a:pt x="90793" y="21932"/>
                    <a:pt x="100779" y="20613"/>
                    <a:pt x="108788" y="24194"/>
                  </a:cubicBezTo>
                  <a:cubicBezTo>
                    <a:pt x="110107" y="20613"/>
                    <a:pt x="112274" y="17222"/>
                    <a:pt x="115194" y="14396"/>
                  </a:cubicBezTo>
                  <a:cubicBezTo>
                    <a:pt x="125087" y="4880"/>
                    <a:pt x="140255" y="4598"/>
                    <a:pt x="149111" y="13736"/>
                  </a:cubicBezTo>
                  <a:cubicBezTo>
                    <a:pt x="149582" y="14207"/>
                    <a:pt x="149959" y="14678"/>
                    <a:pt x="150336" y="15149"/>
                  </a:cubicBezTo>
                  <a:cubicBezTo>
                    <a:pt x="159192" y="11569"/>
                    <a:pt x="169273" y="13076"/>
                    <a:pt x="175962" y="19954"/>
                  </a:cubicBezTo>
                  <a:cubicBezTo>
                    <a:pt x="183593" y="27962"/>
                    <a:pt x="183781" y="40964"/>
                    <a:pt x="176715"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7"/>
            <p:cNvSpPr/>
            <p:nvPr/>
          </p:nvSpPr>
          <p:spPr>
            <a:xfrm>
              <a:off x="5948641" y="4969183"/>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225" y="140473"/>
                    <a:pt x="203566" y="142545"/>
                    <a:pt x="202624" y="144712"/>
                  </a:cubicBezTo>
                  <a:cubicBezTo>
                    <a:pt x="202247" y="145466"/>
                    <a:pt x="201870" y="146314"/>
                    <a:pt x="201493" y="147161"/>
                  </a:cubicBezTo>
                  <a:cubicBezTo>
                    <a:pt x="201211" y="147632"/>
                    <a:pt x="201023" y="148010"/>
                    <a:pt x="200834" y="148386"/>
                  </a:cubicBezTo>
                  <a:cubicBezTo>
                    <a:pt x="200174" y="149611"/>
                    <a:pt x="199421" y="150741"/>
                    <a:pt x="198573" y="151872"/>
                  </a:cubicBezTo>
                  <a:cubicBezTo>
                    <a:pt x="197159" y="153756"/>
                    <a:pt x="195652" y="155641"/>
                    <a:pt x="193862" y="157337"/>
                  </a:cubicBezTo>
                  <a:cubicBezTo>
                    <a:pt x="184818" y="166004"/>
                    <a:pt x="172852" y="169584"/>
                    <a:pt x="161830" y="167888"/>
                  </a:cubicBezTo>
                  <a:cubicBezTo>
                    <a:pt x="160228" y="170432"/>
                    <a:pt x="158249" y="172882"/>
                    <a:pt x="155988" y="175049"/>
                  </a:cubicBezTo>
                  <a:cubicBezTo>
                    <a:pt x="147415" y="183340"/>
                    <a:pt x="136204" y="186920"/>
                    <a:pt x="125746" y="185883"/>
                  </a:cubicBezTo>
                  <a:cubicBezTo>
                    <a:pt x="110954" y="197660"/>
                    <a:pt x="90039" y="197283"/>
                    <a:pt x="77603" y="184281"/>
                  </a:cubicBezTo>
                  <a:cubicBezTo>
                    <a:pt x="75436" y="182115"/>
                    <a:pt x="73740" y="179571"/>
                    <a:pt x="72327" y="177027"/>
                  </a:cubicBezTo>
                  <a:cubicBezTo>
                    <a:pt x="58666" y="184281"/>
                    <a:pt x="41896" y="182491"/>
                    <a:pt x="31345"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6"/>
                    <a:pt x="16741" y="60108"/>
                  </a:cubicBezTo>
                  <a:cubicBezTo>
                    <a:pt x="18249" y="58695"/>
                    <a:pt x="19756" y="57471"/>
                    <a:pt x="21358" y="56434"/>
                  </a:cubicBezTo>
                  <a:cubicBezTo>
                    <a:pt x="15611" y="47201"/>
                    <a:pt x="17307" y="34482"/>
                    <a:pt x="25974" y="26097"/>
                  </a:cubicBezTo>
                  <a:cubicBezTo>
                    <a:pt x="32286" y="20068"/>
                    <a:pt x="40672" y="17712"/>
                    <a:pt x="48209"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3"/>
                    <a:pt x="51318" y="71414"/>
                  </a:cubicBezTo>
                  <a:cubicBezTo>
                    <a:pt x="55086" y="75371"/>
                    <a:pt x="59891" y="77820"/>
                    <a:pt x="65072" y="78951"/>
                  </a:cubicBezTo>
                  <a:cubicBezTo>
                    <a:pt x="61399" y="86771"/>
                    <a:pt x="60550" y="95344"/>
                    <a:pt x="62623" y="103258"/>
                  </a:cubicBezTo>
                  <a:cubicBezTo>
                    <a:pt x="56688" y="116165"/>
                    <a:pt x="58384" y="131334"/>
                    <a:pt x="68182" y="141509"/>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4" y="152343"/>
                    <a:pt x="192825" y="145089"/>
                  </a:cubicBezTo>
                  <a:cubicBezTo>
                    <a:pt x="201023"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7"/>
            <p:cNvSpPr/>
            <p:nvPr/>
          </p:nvSpPr>
          <p:spPr>
            <a:xfrm>
              <a:off x="5848210" y="4789067"/>
              <a:ext cx="226112" cy="226112"/>
            </a:xfrm>
            <a:custGeom>
              <a:avLst/>
              <a:gdLst/>
              <a:ahLst/>
              <a:cxnLst/>
              <a:rect l="l" t="t" r="r" b="b"/>
              <a:pathLst>
                <a:path w="226111" h="226112" extrusionOk="0">
                  <a:moveTo>
                    <a:pt x="176810" y="50668"/>
                  </a:moveTo>
                  <a:cubicBezTo>
                    <a:pt x="176904" y="50762"/>
                    <a:pt x="176998" y="50856"/>
                    <a:pt x="177092" y="50950"/>
                  </a:cubicBezTo>
                  <a:cubicBezTo>
                    <a:pt x="178600" y="52458"/>
                    <a:pt x="179824" y="54248"/>
                    <a:pt x="180766" y="56038"/>
                  </a:cubicBezTo>
                  <a:cubicBezTo>
                    <a:pt x="186514" y="56227"/>
                    <a:pt x="192072" y="58393"/>
                    <a:pt x="196217" y="62727"/>
                  </a:cubicBezTo>
                  <a:cubicBezTo>
                    <a:pt x="203849" y="70641"/>
                    <a:pt x="204320" y="82983"/>
                    <a:pt x="197913" y="92310"/>
                  </a:cubicBezTo>
                  <a:cubicBezTo>
                    <a:pt x="198102" y="92404"/>
                    <a:pt x="198196" y="92593"/>
                    <a:pt x="198385" y="92687"/>
                  </a:cubicBezTo>
                  <a:cubicBezTo>
                    <a:pt x="199515" y="93818"/>
                    <a:pt x="200457" y="95136"/>
                    <a:pt x="201305" y="96361"/>
                  </a:cubicBezTo>
                  <a:cubicBezTo>
                    <a:pt x="208559" y="95231"/>
                    <a:pt x="216003" y="97304"/>
                    <a:pt x="221278" y="102768"/>
                  </a:cubicBezTo>
                  <a:cubicBezTo>
                    <a:pt x="230135" y="111907"/>
                    <a:pt x="229381" y="127075"/>
                    <a:pt x="219488" y="136685"/>
                  </a:cubicBezTo>
                  <a:cubicBezTo>
                    <a:pt x="215060" y="140924"/>
                    <a:pt x="209596" y="143374"/>
                    <a:pt x="204132" y="143845"/>
                  </a:cubicBezTo>
                  <a:cubicBezTo>
                    <a:pt x="204885" y="146106"/>
                    <a:pt x="205356" y="148367"/>
                    <a:pt x="205639" y="150722"/>
                  </a:cubicBezTo>
                  <a:cubicBezTo>
                    <a:pt x="206110" y="154868"/>
                    <a:pt x="205827" y="159108"/>
                    <a:pt x="204885" y="163253"/>
                  </a:cubicBezTo>
                  <a:cubicBezTo>
                    <a:pt x="204320" y="165514"/>
                    <a:pt x="203661" y="167681"/>
                    <a:pt x="202718" y="169848"/>
                  </a:cubicBezTo>
                  <a:cubicBezTo>
                    <a:pt x="202342" y="170601"/>
                    <a:pt x="201964" y="171449"/>
                    <a:pt x="201588" y="172203"/>
                  </a:cubicBezTo>
                  <a:cubicBezTo>
                    <a:pt x="201305" y="172674"/>
                    <a:pt x="201117" y="173051"/>
                    <a:pt x="200928" y="173428"/>
                  </a:cubicBezTo>
                  <a:cubicBezTo>
                    <a:pt x="200269" y="174652"/>
                    <a:pt x="199515" y="175783"/>
                    <a:pt x="198667" y="176914"/>
                  </a:cubicBezTo>
                  <a:cubicBezTo>
                    <a:pt x="197254" y="178798"/>
                    <a:pt x="195746" y="180682"/>
                    <a:pt x="193956" y="182378"/>
                  </a:cubicBezTo>
                  <a:cubicBezTo>
                    <a:pt x="184912" y="191140"/>
                    <a:pt x="172947" y="194626"/>
                    <a:pt x="161924" y="192930"/>
                  </a:cubicBezTo>
                  <a:cubicBezTo>
                    <a:pt x="160322" y="195474"/>
                    <a:pt x="158344" y="197923"/>
                    <a:pt x="156083" y="200090"/>
                  </a:cubicBezTo>
                  <a:cubicBezTo>
                    <a:pt x="147509" y="208287"/>
                    <a:pt x="136298" y="211961"/>
                    <a:pt x="125840" y="210925"/>
                  </a:cubicBezTo>
                  <a:cubicBezTo>
                    <a:pt x="111049" y="222702"/>
                    <a:pt x="90133" y="222324"/>
                    <a:pt x="77698" y="209323"/>
                  </a:cubicBezTo>
                  <a:cubicBezTo>
                    <a:pt x="75530" y="207062"/>
                    <a:pt x="73835" y="204613"/>
                    <a:pt x="72421" y="202069"/>
                  </a:cubicBezTo>
                  <a:cubicBezTo>
                    <a:pt x="58761" y="209323"/>
                    <a:pt x="41991" y="207533"/>
                    <a:pt x="31439" y="196510"/>
                  </a:cubicBezTo>
                  <a:cubicBezTo>
                    <a:pt x="21641" y="186335"/>
                    <a:pt x="19851" y="171167"/>
                    <a:pt x="25880" y="158259"/>
                  </a:cubicBezTo>
                  <a:cubicBezTo>
                    <a:pt x="23807" y="150346"/>
                    <a:pt x="24656" y="141678"/>
                    <a:pt x="28330" y="133953"/>
                  </a:cubicBezTo>
                  <a:cubicBezTo>
                    <a:pt x="23242" y="132822"/>
                    <a:pt x="18437" y="130373"/>
                    <a:pt x="14575" y="126415"/>
                  </a:cubicBezTo>
                  <a:cubicBezTo>
                    <a:pt x="3740" y="115204"/>
                    <a:pt x="4776" y="96738"/>
                    <a:pt x="16741" y="85150"/>
                  </a:cubicBezTo>
                  <a:cubicBezTo>
                    <a:pt x="18249" y="83737"/>
                    <a:pt x="19756" y="82512"/>
                    <a:pt x="21358" y="81381"/>
                  </a:cubicBezTo>
                  <a:cubicBezTo>
                    <a:pt x="15611" y="72242"/>
                    <a:pt x="17307" y="59430"/>
                    <a:pt x="25974" y="51044"/>
                  </a:cubicBezTo>
                  <a:cubicBezTo>
                    <a:pt x="32287" y="45015"/>
                    <a:pt x="40671" y="42660"/>
                    <a:pt x="48209" y="44167"/>
                  </a:cubicBezTo>
                  <a:cubicBezTo>
                    <a:pt x="49434" y="40022"/>
                    <a:pt x="51695" y="36159"/>
                    <a:pt x="55086" y="32861"/>
                  </a:cubicBezTo>
                  <a:cubicBezTo>
                    <a:pt x="55369" y="32579"/>
                    <a:pt x="55746" y="32296"/>
                    <a:pt x="56028" y="32014"/>
                  </a:cubicBezTo>
                  <a:lnTo>
                    <a:pt x="56028" y="32014"/>
                  </a:lnTo>
                  <a:cubicBezTo>
                    <a:pt x="63942" y="25041"/>
                    <a:pt x="74871" y="23723"/>
                    <a:pt x="83256" y="28056"/>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781" y="28151"/>
                    <a:pt x="183876" y="41152"/>
                    <a:pt x="176810"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7"/>
            <p:cNvSpPr/>
            <p:nvPr/>
          </p:nvSpPr>
          <p:spPr>
            <a:xfrm>
              <a:off x="5848021" y="4814014"/>
              <a:ext cx="207269" cy="197848"/>
            </a:xfrm>
            <a:custGeom>
              <a:avLst/>
              <a:gdLst/>
              <a:ahLst/>
              <a:cxnLst/>
              <a:rect l="l" t="t" r="r" b="b"/>
              <a:pathLst>
                <a:path w="207268" h="197848" extrusionOk="0">
                  <a:moveTo>
                    <a:pt x="205733" y="125775"/>
                  </a:moveTo>
                  <a:cubicBezTo>
                    <a:pt x="206204" y="129920"/>
                    <a:pt x="205921" y="134160"/>
                    <a:pt x="204980" y="138305"/>
                  </a:cubicBezTo>
                  <a:cubicBezTo>
                    <a:pt x="204980" y="138400"/>
                    <a:pt x="204980" y="138400"/>
                    <a:pt x="204885" y="138493"/>
                  </a:cubicBezTo>
                  <a:cubicBezTo>
                    <a:pt x="204414" y="140661"/>
                    <a:pt x="203660" y="142827"/>
                    <a:pt x="202719" y="144900"/>
                  </a:cubicBezTo>
                  <a:cubicBezTo>
                    <a:pt x="202341" y="145654"/>
                    <a:pt x="201965" y="146502"/>
                    <a:pt x="201587" y="147256"/>
                  </a:cubicBezTo>
                  <a:cubicBezTo>
                    <a:pt x="201305" y="147727"/>
                    <a:pt x="201117" y="148103"/>
                    <a:pt x="200928" y="148480"/>
                  </a:cubicBezTo>
                  <a:cubicBezTo>
                    <a:pt x="200269" y="149705"/>
                    <a:pt x="199515" y="150835"/>
                    <a:pt x="198667" y="151966"/>
                  </a:cubicBezTo>
                  <a:cubicBezTo>
                    <a:pt x="197254" y="153850"/>
                    <a:pt x="195746" y="155734"/>
                    <a:pt x="193956" y="157430"/>
                  </a:cubicBezTo>
                  <a:cubicBezTo>
                    <a:pt x="184912" y="166192"/>
                    <a:pt x="172947" y="169678"/>
                    <a:pt x="161924" y="167982"/>
                  </a:cubicBezTo>
                  <a:cubicBezTo>
                    <a:pt x="160323" y="170526"/>
                    <a:pt x="158344" y="172976"/>
                    <a:pt x="156083" y="175142"/>
                  </a:cubicBezTo>
                  <a:cubicBezTo>
                    <a:pt x="147509" y="183339"/>
                    <a:pt x="136298" y="187013"/>
                    <a:pt x="125840" y="185977"/>
                  </a:cubicBezTo>
                  <a:cubicBezTo>
                    <a:pt x="111049" y="197754"/>
                    <a:pt x="90134" y="197377"/>
                    <a:pt x="77697" y="184376"/>
                  </a:cubicBezTo>
                  <a:cubicBezTo>
                    <a:pt x="75531" y="182114"/>
                    <a:pt x="73834" y="179665"/>
                    <a:pt x="72422" y="177121"/>
                  </a:cubicBezTo>
                  <a:cubicBezTo>
                    <a:pt x="58761" y="184376"/>
                    <a:pt x="41990" y="182586"/>
                    <a:pt x="31439" y="171562"/>
                  </a:cubicBezTo>
                  <a:cubicBezTo>
                    <a:pt x="21641" y="161388"/>
                    <a:pt x="19850" y="146219"/>
                    <a:pt x="25880" y="133312"/>
                  </a:cubicBezTo>
                  <a:cubicBezTo>
                    <a:pt x="23807" y="125398"/>
                    <a:pt x="24655" y="116730"/>
                    <a:pt x="28330" y="109005"/>
                  </a:cubicBezTo>
                  <a:cubicBezTo>
                    <a:pt x="23242" y="107874"/>
                    <a:pt x="18437" y="105425"/>
                    <a:pt x="14575" y="101467"/>
                  </a:cubicBezTo>
                  <a:cubicBezTo>
                    <a:pt x="3740" y="90256"/>
                    <a:pt x="4777" y="71791"/>
                    <a:pt x="16741" y="60202"/>
                  </a:cubicBezTo>
                  <a:cubicBezTo>
                    <a:pt x="18249" y="58789"/>
                    <a:pt x="19756" y="57564"/>
                    <a:pt x="21358" y="56434"/>
                  </a:cubicBezTo>
                  <a:cubicBezTo>
                    <a:pt x="15611" y="47295"/>
                    <a:pt x="17307" y="34482"/>
                    <a:pt x="25975" y="26097"/>
                  </a:cubicBezTo>
                  <a:cubicBezTo>
                    <a:pt x="32287" y="20068"/>
                    <a:pt x="40672" y="17712"/>
                    <a:pt x="48209" y="19219"/>
                  </a:cubicBezTo>
                  <a:cubicBezTo>
                    <a:pt x="49434" y="15074"/>
                    <a:pt x="51695" y="11211"/>
                    <a:pt x="55086" y="7914"/>
                  </a:cubicBezTo>
                  <a:cubicBezTo>
                    <a:pt x="55369" y="7631"/>
                    <a:pt x="55746" y="7348"/>
                    <a:pt x="56029" y="7066"/>
                  </a:cubicBezTo>
                  <a:cubicBezTo>
                    <a:pt x="53956" y="13660"/>
                    <a:pt x="54615" y="20726"/>
                    <a:pt x="58195" y="26474"/>
                  </a:cubicBezTo>
                  <a:cubicBezTo>
                    <a:pt x="56594" y="27604"/>
                    <a:pt x="54992" y="28735"/>
                    <a:pt x="53579" y="30148"/>
                  </a:cubicBezTo>
                  <a:cubicBezTo>
                    <a:pt x="41519" y="41736"/>
                    <a:pt x="40577" y="60202"/>
                    <a:pt x="51318" y="71413"/>
                  </a:cubicBezTo>
                  <a:cubicBezTo>
                    <a:pt x="55180" y="75371"/>
                    <a:pt x="59891" y="77820"/>
                    <a:pt x="65073" y="78951"/>
                  </a:cubicBezTo>
                  <a:cubicBezTo>
                    <a:pt x="61399" y="86770"/>
                    <a:pt x="60551" y="95344"/>
                    <a:pt x="62623" y="103258"/>
                  </a:cubicBezTo>
                  <a:cubicBezTo>
                    <a:pt x="56688" y="116165"/>
                    <a:pt x="58384" y="131334"/>
                    <a:pt x="68182" y="141508"/>
                  </a:cubicBezTo>
                  <a:cubicBezTo>
                    <a:pt x="78734" y="152532"/>
                    <a:pt x="95504" y="154322"/>
                    <a:pt x="109259" y="147067"/>
                  </a:cubicBezTo>
                  <a:cubicBezTo>
                    <a:pt x="110672" y="149705"/>
                    <a:pt x="112368" y="152154"/>
                    <a:pt x="114535" y="154415"/>
                  </a:cubicBezTo>
                  <a:cubicBezTo>
                    <a:pt x="127065" y="167417"/>
                    <a:pt x="147886" y="167794"/>
                    <a:pt x="162678" y="156017"/>
                  </a:cubicBezTo>
                  <a:cubicBezTo>
                    <a:pt x="173230" y="157054"/>
                    <a:pt x="183499" y="152437"/>
                    <a:pt x="192920" y="145183"/>
                  </a:cubicBezTo>
                  <a:cubicBezTo>
                    <a:pt x="201117" y="138870"/>
                    <a:pt x="204037" y="130485"/>
                    <a:pt x="205733"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7"/>
            <p:cNvSpPr/>
            <p:nvPr/>
          </p:nvSpPr>
          <p:spPr>
            <a:xfrm>
              <a:off x="5828048" y="4667814"/>
              <a:ext cx="226112" cy="226112"/>
            </a:xfrm>
            <a:custGeom>
              <a:avLst/>
              <a:gdLst/>
              <a:ahLst/>
              <a:cxnLst/>
              <a:rect l="l" t="t" r="r" b="b"/>
              <a:pathLst>
                <a:path w="226111" h="226112" extrusionOk="0">
                  <a:moveTo>
                    <a:pt x="176809" y="50479"/>
                  </a:moveTo>
                  <a:cubicBezTo>
                    <a:pt x="176904" y="50574"/>
                    <a:pt x="176998" y="50668"/>
                    <a:pt x="177092" y="50762"/>
                  </a:cubicBezTo>
                  <a:cubicBezTo>
                    <a:pt x="178599" y="52269"/>
                    <a:pt x="179824" y="54059"/>
                    <a:pt x="180767" y="55849"/>
                  </a:cubicBezTo>
                  <a:cubicBezTo>
                    <a:pt x="186514" y="56038"/>
                    <a:pt x="192072" y="58205"/>
                    <a:pt x="196217" y="62539"/>
                  </a:cubicBezTo>
                  <a:cubicBezTo>
                    <a:pt x="203849" y="70453"/>
                    <a:pt x="204320" y="82795"/>
                    <a:pt x="197914" y="92122"/>
                  </a:cubicBezTo>
                  <a:cubicBezTo>
                    <a:pt x="198102" y="92216"/>
                    <a:pt x="198196" y="92404"/>
                    <a:pt x="198385" y="92499"/>
                  </a:cubicBezTo>
                  <a:cubicBezTo>
                    <a:pt x="199515" y="93629"/>
                    <a:pt x="200457" y="94948"/>
                    <a:pt x="201305" y="96267"/>
                  </a:cubicBezTo>
                  <a:cubicBezTo>
                    <a:pt x="208560" y="95137"/>
                    <a:pt x="216002" y="97209"/>
                    <a:pt x="221278" y="102674"/>
                  </a:cubicBezTo>
                  <a:cubicBezTo>
                    <a:pt x="230134" y="111907"/>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5" y="171261"/>
                    <a:pt x="201587" y="172109"/>
                  </a:cubicBezTo>
                  <a:cubicBezTo>
                    <a:pt x="201305" y="172580"/>
                    <a:pt x="201117" y="172957"/>
                    <a:pt x="200928" y="173334"/>
                  </a:cubicBezTo>
                  <a:cubicBezTo>
                    <a:pt x="200269" y="174558"/>
                    <a:pt x="199515" y="175689"/>
                    <a:pt x="198667" y="176820"/>
                  </a:cubicBezTo>
                  <a:cubicBezTo>
                    <a:pt x="197254" y="178704"/>
                    <a:pt x="195746" y="180588"/>
                    <a:pt x="193956" y="182284"/>
                  </a:cubicBezTo>
                  <a:cubicBezTo>
                    <a:pt x="184912" y="191046"/>
                    <a:pt x="172947" y="194532"/>
                    <a:pt x="161924" y="192836"/>
                  </a:cubicBezTo>
                  <a:cubicBezTo>
                    <a:pt x="160322" y="195380"/>
                    <a:pt x="158344" y="197829"/>
                    <a:pt x="156083" y="199996"/>
                  </a:cubicBezTo>
                  <a:cubicBezTo>
                    <a:pt x="147509" y="208192"/>
                    <a:pt x="136392" y="211867"/>
                    <a:pt x="125840" y="210831"/>
                  </a:cubicBezTo>
                  <a:cubicBezTo>
                    <a:pt x="111049" y="222702"/>
                    <a:pt x="90134" y="222231"/>
                    <a:pt x="77697" y="209229"/>
                  </a:cubicBezTo>
                  <a:cubicBezTo>
                    <a:pt x="75530" y="207062"/>
                    <a:pt x="73834" y="204519"/>
                    <a:pt x="72422" y="201975"/>
                  </a:cubicBezTo>
                  <a:cubicBezTo>
                    <a:pt x="58761" y="209229"/>
                    <a:pt x="41990" y="207439"/>
                    <a:pt x="31439" y="196416"/>
                  </a:cubicBezTo>
                  <a:cubicBezTo>
                    <a:pt x="21641" y="186241"/>
                    <a:pt x="19850" y="171072"/>
                    <a:pt x="25880" y="158165"/>
                  </a:cubicBezTo>
                  <a:cubicBezTo>
                    <a:pt x="23807" y="150252"/>
                    <a:pt x="24655" y="141678"/>
                    <a:pt x="28330" y="133858"/>
                  </a:cubicBezTo>
                  <a:cubicBezTo>
                    <a:pt x="23242" y="132728"/>
                    <a:pt x="18437" y="130278"/>
                    <a:pt x="14575" y="126321"/>
                  </a:cubicBezTo>
                  <a:cubicBezTo>
                    <a:pt x="3740" y="115110"/>
                    <a:pt x="4777" y="96644"/>
                    <a:pt x="16741" y="85056"/>
                  </a:cubicBezTo>
                  <a:cubicBezTo>
                    <a:pt x="18155" y="83643"/>
                    <a:pt x="19756" y="82418"/>
                    <a:pt x="21358" y="81381"/>
                  </a:cubicBezTo>
                  <a:cubicBezTo>
                    <a:pt x="15611" y="72149"/>
                    <a:pt x="17307" y="59430"/>
                    <a:pt x="25975" y="51045"/>
                  </a:cubicBezTo>
                  <a:cubicBezTo>
                    <a:pt x="32287" y="45015"/>
                    <a:pt x="40672" y="42660"/>
                    <a:pt x="48209" y="44167"/>
                  </a:cubicBezTo>
                  <a:cubicBezTo>
                    <a:pt x="49434" y="40022"/>
                    <a:pt x="51695" y="36159"/>
                    <a:pt x="55086" y="32861"/>
                  </a:cubicBezTo>
                  <a:cubicBezTo>
                    <a:pt x="55369" y="32579"/>
                    <a:pt x="55746" y="32296"/>
                    <a:pt x="56029" y="32013"/>
                  </a:cubicBezTo>
                  <a:lnTo>
                    <a:pt x="56029" y="32013"/>
                  </a:lnTo>
                  <a:cubicBezTo>
                    <a:pt x="63942" y="25042"/>
                    <a:pt x="74871" y="23723"/>
                    <a:pt x="83256" y="28057"/>
                  </a:cubicBezTo>
                  <a:cubicBezTo>
                    <a:pt x="90793" y="21933"/>
                    <a:pt x="100780" y="20614"/>
                    <a:pt x="108788" y="24194"/>
                  </a:cubicBezTo>
                  <a:cubicBezTo>
                    <a:pt x="110107" y="20614"/>
                    <a:pt x="112179" y="17222"/>
                    <a:pt x="115194" y="14396"/>
                  </a:cubicBezTo>
                  <a:cubicBezTo>
                    <a:pt x="125086" y="4880"/>
                    <a:pt x="140255" y="4597"/>
                    <a:pt x="149111" y="13736"/>
                  </a:cubicBezTo>
                  <a:cubicBezTo>
                    <a:pt x="149582" y="14207"/>
                    <a:pt x="149959" y="14678"/>
                    <a:pt x="150335" y="15149"/>
                  </a:cubicBezTo>
                  <a:cubicBezTo>
                    <a:pt x="159192" y="11569"/>
                    <a:pt x="169272" y="13171"/>
                    <a:pt x="175962" y="19954"/>
                  </a:cubicBezTo>
                  <a:cubicBezTo>
                    <a:pt x="183782" y="28057"/>
                    <a:pt x="183970" y="40964"/>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7"/>
            <p:cNvSpPr/>
            <p:nvPr/>
          </p:nvSpPr>
          <p:spPr>
            <a:xfrm>
              <a:off x="5827860" y="4692667"/>
              <a:ext cx="207269" cy="197848"/>
            </a:xfrm>
            <a:custGeom>
              <a:avLst/>
              <a:gdLst/>
              <a:ahLst/>
              <a:cxnLst/>
              <a:rect l="l" t="t" r="r" b="b"/>
              <a:pathLst>
                <a:path w="207268" h="197848" extrusionOk="0">
                  <a:moveTo>
                    <a:pt x="205733" y="125681"/>
                  </a:moveTo>
                  <a:cubicBezTo>
                    <a:pt x="206204" y="129826"/>
                    <a:pt x="205921" y="134066"/>
                    <a:pt x="204979" y="138117"/>
                  </a:cubicBezTo>
                  <a:cubicBezTo>
                    <a:pt x="204979" y="138117"/>
                    <a:pt x="204885" y="138211"/>
                    <a:pt x="204885" y="138306"/>
                  </a:cubicBezTo>
                  <a:cubicBezTo>
                    <a:pt x="204414" y="140472"/>
                    <a:pt x="203660" y="142545"/>
                    <a:pt x="202718" y="144712"/>
                  </a:cubicBezTo>
                  <a:cubicBezTo>
                    <a:pt x="202341" y="145466"/>
                    <a:pt x="201964" y="146313"/>
                    <a:pt x="201588" y="147162"/>
                  </a:cubicBezTo>
                  <a:cubicBezTo>
                    <a:pt x="201305" y="147633"/>
                    <a:pt x="201116" y="148009"/>
                    <a:pt x="200928" y="148386"/>
                  </a:cubicBezTo>
                  <a:cubicBezTo>
                    <a:pt x="200269" y="149611"/>
                    <a:pt x="199515" y="150742"/>
                    <a:pt x="198667" y="151872"/>
                  </a:cubicBezTo>
                  <a:cubicBezTo>
                    <a:pt x="197254" y="153757"/>
                    <a:pt x="195747" y="155640"/>
                    <a:pt x="193957" y="157337"/>
                  </a:cubicBezTo>
                  <a:cubicBezTo>
                    <a:pt x="184912" y="166099"/>
                    <a:pt x="172947" y="169584"/>
                    <a:pt x="161924" y="167889"/>
                  </a:cubicBezTo>
                  <a:cubicBezTo>
                    <a:pt x="160322" y="170432"/>
                    <a:pt x="158344" y="172882"/>
                    <a:pt x="156083" y="175048"/>
                  </a:cubicBezTo>
                  <a:cubicBezTo>
                    <a:pt x="147509" y="183246"/>
                    <a:pt x="136392" y="186919"/>
                    <a:pt x="125840" y="185883"/>
                  </a:cubicBezTo>
                  <a:cubicBezTo>
                    <a:pt x="111048" y="197754"/>
                    <a:pt x="90133" y="197283"/>
                    <a:pt x="77697" y="184282"/>
                  </a:cubicBezTo>
                  <a:cubicBezTo>
                    <a:pt x="75530" y="182114"/>
                    <a:pt x="73835" y="179571"/>
                    <a:pt x="72421" y="177027"/>
                  </a:cubicBezTo>
                  <a:cubicBezTo>
                    <a:pt x="58760" y="184282"/>
                    <a:pt x="41991" y="182492"/>
                    <a:pt x="31439" y="171469"/>
                  </a:cubicBezTo>
                  <a:cubicBezTo>
                    <a:pt x="21640" y="161294"/>
                    <a:pt x="19850" y="146125"/>
                    <a:pt x="25880" y="133218"/>
                  </a:cubicBezTo>
                  <a:cubicBezTo>
                    <a:pt x="23808" y="125304"/>
                    <a:pt x="24655" y="116730"/>
                    <a:pt x="28330" y="108911"/>
                  </a:cubicBezTo>
                  <a:cubicBezTo>
                    <a:pt x="23242" y="107780"/>
                    <a:pt x="18437" y="105331"/>
                    <a:pt x="14574" y="101374"/>
                  </a:cubicBezTo>
                  <a:cubicBezTo>
                    <a:pt x="3740" y="90162"/>
                    <a:pt x="4776" y="71697"/>
                    <a:pt x="16742" y="60108"/>
                  </a:cubicBezTo>
                  <a:cubicBezTo>
                    <a:pt x="18154"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2"/>
                    <a:pt x="55745" y="7349"/>
                    <a:pt x="56028" y="7066"/>
                  </a:cubicBezTo>
                  <a:cubicBezTo>
                    <a:pt x="53955" y="13661"/>
                    <a:pt x="54615" y="20727"/>
                    <a:pt x="58195" y="26474"/>
                  </a:cubicBezTo>
                  <a:cubicBezTo>
                    <a:pt x="56594" y="27605"/>
                    <a:pt x="54992" y="28735"/>
                    <a:pt x="53579" y="30148"/>
                  </a:cubicBezTo>
                  <a:cubicBezTo>
                    <a:pt x="41520" y="41737"/>
                    <a:pt x="40577" y="60203"/>
                    <a:pt x="51318" y="71414"/>
                  </a:cubicBezTo>
                  <a:cubicBezTo>
                    <a:pt x="55086" y="75371"/>
                    <a:pt x="59891" y="77820"/>
                    <a:pt x="65073" y="78951"/>
                  </a:cubicBezTo>
                  <a:cubicBezTo>
                    <a:pt x="61399" y="86771"/>
                    <a:pt x="60550" y="95344"/>
                    <a:pt x="62623" y="103258"/>
                  </a:cubicBezTo>
                  <a:cubicBezTo>
                    <a:pt x="56688" y="116165"/>
                    <a:pt x="58384" y="131334"/>
                    <a:pt x="68182" y="141508"/>
                  </a:cubicBezTo>
                  <a:cubicBezTo>
                    <a:pt x="78733" y="152532"/>
                    <a:pt x="95504" y="154322"/>
                    <a:pt x="109165" y="147067"/>
                  </a:cubicBezTo>
                  <a:cubicBezTo>
                    <a:pt x="110578" y="149705"/>
                    <a:pt x="112273" y="152155"/>
                    <a:pt x="114441" y="154416"/>
                  </a:cubicBezTo>
                  <a:cubicBezTo>
                    <a:pt x="126971" y="167417"/>
                    <a:pt x="147792" y="167794"/>
                    <a:pt x="162583" y="156018"/>
                  </a:cubicBezTo>
                  <a:cubicBezTo>
                    <a:pt x="173135" y="157054"/>
                    <a:pt x="183405" y="152438"/>
                    <a:pt x="192826" y="145183"/>
                  </a:cubicBezTo>
                  <a:cubicBezTo>
                    <a:pt x="201211" y="138776"/>
                    <a:pt x="204131" y="130391"/>
                    <a:pt x="205733"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7"/>
            <p:cNvSpPr/>
            <p:nvPr/>
          </p:nvSpPr>
          <p:spPr>
            <a:xfrm>
              <a:off x="6000552" y="4784827"/>
              <a:ext cx="226112" cy="226112"/>
            </a:xfrm>
            <a:custGeom>
              <a:avLst/>
              <a:gdLst/>
              <a:ahLst/>
              <a:cxnLst/>
              <a:rect l="l" t="t" r="r" b="b"/>
              <a:pathLst>
                <a:path w="226111" h="226112" extrusionOk="0">
                  <a:moveTo>
                    <a:pt x="176716" y="50573"/>
                  </a:moveTo>
                  <a:cubicBezTo>
                    <a:pt x="176809" y="50668"/>
                    <a:pt x="176904" y="50762"/>
                    <a:pt x="176998" y="50856"/>
                  </a:cubicBezTo>
                  <a:cubicBezTo>
                    <a:pt x="178506" y="52363"/>
                    <a:pt x="179731" y="54153"/>
                    <a:pt x="180672" y="55944"/>
                  </a:cubicBezTo>
                  <a:cubicBezTo>
                    <a:pt x="186419" y="56132"/>
                    <a:pt x="191978" y="58299"/>
                    <a:pt x="196218" y="62633"/>
                  </a:cubicBezTo>
                  <a:cubicBezTo>
                    <a:pt x="203849" y="70546"/>
                    <a:pt x="204226" y="82888"/>
                    <a:pt x="197914" y="92216"/>
                  </a:cubicBezTo>
                  <a:cubicBezTo>
                    <a:pt x="198102" y="92310"/>
                    <a:pt x="198196" y="92498"/>
                    <a:pt x="198385" y="92593"/>
                  </a:cubicBezTo>
                  <a:cubicBezTo>
                    <a:pt x="199515" y="93723"/>
                    <a:pt x="200457" y="95042"/>
                    <a:pt x="201305" y="96267"/>
                  </a:cubicBezTo>
                  <a:cubicBezTo>
                    <a:pt x="208560" y="95137"/>
                    <a:pt x="216002" y="97209"/>
                    <a:pt x="221278" y="102674"/>
                  </a:cubicBezTo>
                  <a:cubicBezTo>
                    <a:pt x="230134" y="111812"/>
                    <a:pt x="229286" y="127075"/>
                    <a:pt x="219488" y="136590"/>
                  </a:cubicBezTo>
                  <a:cubicBezTo>
                    <a:pt x="215060" y="140830"/>
                    <a:pt x="209596" y="143280"/>
                    <a:pt x="204131" y="143750"/>
                  </a:cubicBezTo>
                  <a:cubicBezTo>
                    <a:pt x="204885" y="146012"/>
                    <a:pt x="205356" y="148273"/>
                    <a:pt x="205639" y="150628"/>
                  </a:cubicBezTo>
                  <a:cubicBezTo>
                    <a:pt x="206110" y="154773"/>
                    <a:pt x="205827" y="159013"/>
                    <a:pt x="204885" y="163064"/>
                  </a:cubicBezTo>
                  <a:cubicBezTo>
                    <a:pt x="204320" y="165325"/>
                    <a:pt x="203660" y="167492"/>
                    <a:pt x="202718" y="169659"/>
                  </a:cubicBezTo>
                  <a:cubicBezTo>
                    <a:pt x="202341" y="170413"/>
                    <a:pt x="201965" y="171261"/>
                    <a:pt x="201587" y="172109"/>
                  </a:cubicBezTo>
                  <a:cubicBezTo>
                    <a:pt x="201305" y="172580"/>
                    <a:pt x="201117" y="172956"/>
                    <a:pt x="200928" y="173334"/>
                  </a:cubicBezTo>
                  <a:cubicBezTo>
                    <a:pt x="200269" y="174558"/>
                    <a:pt x="199515" y="175689"/>
                    <a:pt x="198667" y="176819"/>
                  </a:cubicBezTo>
                  <a:cubicBezTo>
                    <a:pt x="197348" y="178704"/>
                    <a:pt x="195746" y="180588"/>
                    <a:pt x="193956" y="182284"/>
                  </a:cubicBezTo>
                  <a:cubicBezTo>
                    <a:pt x="184912" y="190952"/>
                    <a:pt x="172947" y="194532"/>
                    <a:pt x="161924" y="192836"/>
                  </a:cubicBezTo>
                  <a:cubicBezTo>
                    <a:pt x="160322" y="195379"/>
                    <a:pt x="158344" y="197829"/>
                    <a:pt x="156083" y="199996"/>
                  </a:cubicBezTo>
                  <a:cubicBezTo>
                    <a:pt x="147509" y="208286"/>
                    <a:pt x="136298" y="211867"/>
                    <a:pt x="125840" y="210830"/>
                  </a:cubicBezTo>
                  <a:cubicBezTo>
                    <a:pt x="111049" y="222607"/>
                    <a:pt x="90134" y="222230"/>
                    <a:pt x="77697" y="209229"/>
                  </a:cubicBezTo>
                  <a:cubicBezTo>
                    <a:pt x="75530" y="206968"/>
                    <a:pt x="73834" y="204518"/>
                    <a:pt x="72422" y="201974"/>
                  </a:cubicBezTo>
                  <a:cubicBezTo>
                    <a:pt x="58761" y="209229"/>
                    <a:pt x="41990" y="207439"/>
                    <a:pt x="31439" y="196416"/>
                  </a:cubicBezTo>
                  <a:cubicBezTo>
                    <a:pt x="21641" y="186241"/>
                    <a:pt x="19850" y="171073"/>
                    <a:pt x="25880" y="158165"/>
                  </a:cubicBezTo>
                  <a:cubicBezTo>
                    <a:pt x="23807" y="150251"/>
                    <a:pt x="24655" y="141584"/>
                    <a:pt x="28330" y="133858"/>
                  </a:cubicBezTo>
                  <a:cubicBezTo>
                    <a:pt x="23148" y="132728"/>
                    <a:pt x="18437" y="130278"/>
                    <a:pt x="14575" y="126321"/>
                  </a:cubicBezTo>
                  <a:cubicBezTo>
                    <a:pt x="3740" y="115110"/>
                    <a:pt x="4777" y="96644"/>
                    <a:pt x="16741" y="85056"/>
                  </a:cubicBezTo>
                  <a:cubicBezTo>
                    <a:pt x="18155" y="83642"/>
                    <a:pt x="19756" y="82417"/>
                    <a:pt x="21358" y="81381"/>
                  </a:cubicBezTo>
                  <a:cubicBezTo>
                    <a:pt x="15611" y="72149"/>
                    <a:pt x="17307" y="59429"/>
                    <a:pt x="25975" y="51045"/>
                  </a:cubicBezTo>
                  <a:cubicBezTo>
                    <a:pt x="32287" y="45015"/>
                    <a:pt x="40672" y="42660"/>
                    <a:pt x="48209" y="44167"/>
                  </a:cubicBezTo>
                  <a:cubicBezTo>
                    <a:pt x="49434" y="40021"/>
                    <a:pt x="51695" y="36159"/>
                    <a:pt x="55086" y="32861"/>
                  </a:cubicBezTo>
                  <a:cubicBezTo>
                    <a:pt x="55369" y="32579"/>
                    <a:pt x="55651" y="32296"/>
                    <a:pt x="56029" y="32013"/>
                  </a:cubicBezTo>
                  <a:lnTo>
                    <a:pt x="56029" y="32013"/>
                  </a:lnTo>
                  <a:cubicBezTo>
                    <a:pt x="63942" y="25042"/>
                    <a:pt x="74871" y="23723"/>
                    <a:pt x="83256" y="28057"/>
                  </a:cubicBezTo>
                  <a:cubicBezTo>
                    <a:pt x="90793" y="21838"/>
                    <a:pt x="100780" y="20613"/>
                    <a:pt x="108788" y="24194"/>
                  </a:cubicBezTo>
                  <a:cubicBezTo>
                    <a:pt x="110107" y="20613"/>
                    <a:pt x="112274" y="17222"/>
                    <a:pt x="115194" y="14396"/>
                  </a:cubicBezTo>
                  <a:cubicBezTo>
                    <a:pt x="125086" y="4880"/>
                    <a:pt x="140255" y="4597"/>
                    <a:pt x="149111" y="13736"/>
                  </a:cubicBezTo>
                  <a:cubicBezTo>
                    <a:pt x="149582" y="14207"/>
                    <a:pt x="149959" y="14678"/>
                    <a:pt x="150335" y="15149"/>
                  </a:cubicBezTo>
                  <a:cubicBezTo>
                    <a:pt x="159192" y="11569"/>
                    <a:pt x="169272" y="13077"/>
                    <a:pt x="175962" y="19954"/>
                  </a:cubicBezTo>
                  <a:cubicBezTo>
                    <a:pt x="183593" y="28150"/>
                    <a:pt x="183782" y="41058"/>
                    <a:pt x="176716"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7"/>
            <p:cNvSpPr/>
            <p:nvPr/>
          </p:nvSpPr>
          <p:spPr>
            <a:xfrm>
              <a:off x="6000175" y="4809775"/>
              <a:ext cx="207269" cy="197848"/>
            </a:xfrm>
            <a:custGeom>
              <a:avLst/>
              <a:gdLst/>
              <a:ahLst/>
              <a:cxnLst/>
              <a:rect l="l" t="t" r="r" b="b"/>
              <a:pathLst>
                <a:path w="207268" h="197848" extrusionOk="0">
                  <a:moveTo>
                    <a:pt x="205733" y="125680"/>
                  </a:moveTo>
                  <a:cubicBezTo>
                    <a:pt x="206204" y="129826"/>
                    <a:pt x="205922" y="134066"/>
                    <a:pt x="204979" y="138117"/>
                  </a:cubicBezTo>
                  <a:cubicBezTo>
                    <a:pt x="204979" y="138211"/>
                    <a:pt x="204979" y="138211"/>
                    <a:pt x="204885" y="138305"/>
                  </a:cubicBezTo>
                  <a:cubicBezTo>
                    <a:pt x="204414" y="140472"/>
                    <a:pt x="203661" y="142639"/>
                    <a:pt x="202718" y="144712"/>
                  </a:cubicBezTo>
                  <a:cubicBezTo>
                    <a:pt x="202342" y="145466"/>
                    <a:pt x="201964" y="146313"/>
                    <a:pt x="201588" y="147161"/>
                  </a:cubicBezTo>
                  <a:cubicBezTo>
                    <a:pt x="201305" y="147632"/>
                    <a:pt x="201117" y="148009"/>
                    <a:pt x="200928" y="148386"/>
                  </a:cubicBezTo>
                  <a:cubicBezTo>
                    <a:pt x="200269" y="149611"/>
                    <a:pt x="199515" y="150741"/>
                    <a:pt x="198667" y="151872"/>
                  </a:cubicBezTo>
                  <a:cubicBezTo>
                    <a:pt x="197348" y="153756"/>
                    <a:pt x="195746" y="155641"/>
                    <a:pt x="193956" y="157337"/>
                  </a:cubicBezTo>
                  <a:cubicBezTo>
                    <a:pt x="184912" y="166004"/>
                    <a:pt x="172947" y="169584"/>
                    <a:pt x="161924" y="167888"/>
                  </a:cubicBezTo>
                  <a:cubicBezTo>
                    <a:pt x="160322" y="170432"/>
                    <a:pt x="158344" y="172881"/>
                    <a:pt x="156083" y="175049"/>
                  </a:cubicBezTo>
                  <a:cubicBezTo>
                    <a:pt x="147509" y="183339"/>
                    <a:pt x="136298" y="186919"/>
                    <a:pt x="125840" y="185883"/>
                  </a:cubicBezTo>
                  <a:cubicBezTo>
                    <a:pt x="111049" y="197660"/>
                    <a:pt x="90133" y="197283"/>
                    <a:pt x="77697" y="184281"/>
                  </a:cubicBezTo>
                  <a:cubicBezTo>
                    <a:pt x="75530" y="182020"/>
                    <a:pt x="73835" y="179571"/>
                    <a:pt x="72421" y="177027"/>
                  </a:cubicBezTo>
                  <a:cubicBezTo>
                    <a:pt x="58761" y="184281"/>
                    <a:pt x="41991" y="182491"/>
                    <a:pt x="31439" y="171469"/>
                  </a:cubicBezTo>
                  <a:cubicBezTo>
                    <a:pt x="21641" y="161293"/>
                    <a:pt x="19851" y="146125"/>
                    <a:pt x="25880" y="133218"/>
                  </a:cubicBezTo>
                  <a:cubicBezTo>
                    <a:pt x="23807" y="125304"/>
                    <a:pt x="24656" y="116636"/>
                    <a:pt x="28330" y="108911"/>
                  </a:cubicBezTo>
                  <a:cubicBezTo>
                    <a:pt x="23148" y="107780"/>
                    <a:pt x="18437" y="105331"/>
                    <a:pt x="14575" y="101374"/>
                  </a:cubicBezTo>
                  <a:cubicBezTo>
                    <a:pt x="3740" y="90162"/>
                    <a:pt x="4776" y="71696"/>
                    <a:pt x="16741" y="60108"/>
                  </a:cubicBezTo>
                  <a:cubicBezTo>
                    <a:pt x="18155" y="58695"/>
                    <a:pt x="19756" y="57470"/>
                    <a:pt x="21358" y="56434"/>
                  </a:cubicBezTo>
                  <a:cubicBezTo>
                    <a:pt x="15611" y="47201"/>
                    <a:pt x="17307" y="34482"/>
                    <a:pt x="25974" y="26097"/>
                  </a:cubicBezTo>
                  <a:cubicBezTo>
                    <a:pt x="32287" y="20068"/>
                    <a:pt x="40671" y="17712"/>
                    <a:pt x="48209" y="19219"/>
                  </a:cubicBezTo>
                  <a:cubicBezTo>
                    <a:pt x="49433" y="15074"/>
                    <a:pt x="51695" y="11211"/>
                    <a:pt x="55086" y="7914"/>
                  </a:cubicBezTo>
                  <a:cubicBezTo>
                    <a:pt x="55369" y="7631"/>
                    <a:pt x="55652" y="7348"/>
                    <a:pt x="56028" y="7066"/>
                  </a:cubicBezTo>
                  <a:cubicBezTo>
                    <a:pt x="53956" y="13661"/>
                    <a:pt x="54615" y="20727"/>
                    <a:pt x="58196" y="26474"/>
                  </a:cubicBezTo>
                  <a:cubicBezTo>
                    <a:pt x="56593" y="27510"/>
                    <a:pt x="54992" y="28735"/>
                    <a:pt x="53579" y="30148"/>
                  </a:cubicBezTo>
                  <a:cubicBezTo>
                    <a:pt x="41520" y="41736"/>
                    <a:pt x="40577" y="60203"/>
                    <a:pt x="51318" y="71414"/>
                  </a:cubicBezTo>
                  <a:cubicBezTo>
                    <a:pt x="55086" y="75371"/>
                    <a:pt x="59891" y="77820"/>
                    <a:pt x="65073" y="78951"/>
                  </a:cubicBezTo>
                  <a:cubicBezTo>
                    <a:pt x="61398" y="86770"/>
                    <a:pt x="60551" y="95344"/>
                    <a:pt x="62623" y="103258"/>
                  </a:cubicBezTo>
                  <a:cubicBezTo>
                    <a:pt x="56688" y="116071"/>
                    <a:pt x="58384" y="131334"/>
                    <a:pt x="68182" y="141509"/>
                  </a:cubicBezTo>
                  <a:cubicBezTo>
                    <a:pt x="78734" y="152532"/>
                    <a:pt x="95504" y="154322"/>
                    <a:pt x="109165" y="147067"/>
                  </a:cubicBezTo>
                  <a:cubicBezTo>
                    <a:pt x="110578" y="149705"/>
                    <a:pt x="112274" y="152154"/>
                    <a:pt x="114440" y="154322"/>
                  </a:cubicBezTo>
                  <a:cubicBezTo>
                    <a:pt x="126971" y="167323"/>
                    <a:pt x="147792" y="167700"/>
                    <a:pt x="162583" y="155923"/>
                  </a:cubicBezTo>
                  <a:cubicBezTo>
                    <a:pt x="173135" y="156959"/>
                    <a:pt x="183405" y="152343"/>
                    <a:pt x="192826" y="145088"/>
                  </a:cubicBezTo>
                  <a:cubicBezTo>
                    <a:pt x="201211" y="138776"/>
                    <a:pt x="204132" y="130485"/>
                    <a:pt x="205733" y="125680"/>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7"/>
            <p:cNvSpPr/>
            <p:nvPr/>
          </p:nvSpPr>
          <p:spPr>
            <a:xfrm>
              <a:off x="5993392" y="4649926"/>
              <a:ext cx="226112" cy="226112"/>
            </a:xfrm>
            <a:custGeom>
              <a:avLst/>
              <a:gdLst/>
              <a:ahLst/>
              <a:cxnLst/>
              <a:rect l="l" t="t" r="r" b="b"/>
              <a:pathLst>
                <a:path w="226111" h="226112" extrusionOk="0">
                  <a:moveTo>
                    <a:pt x="176715" y="50655"/>
                  </a:moveTo>
                  <a:cubicBezTo>
                    <a:pt x="176810" y="50749"/>
                    <a:pt x="176903" y="50844"/>
                    <a:pt x="176998" y="50938"/>
                  </a:cubicBezTo>
                  <a:cubicBezTo>
                    <a:pt x="178505" y="52445"/>
                    <a:pt x="179730" y="54235"/>
                    <a:pt x="180672" y="56025"/>
                  </a:cubicBezTo>
                  <a:cubicBezTo>
                    <a:pt x="186419" y="56214"/>
                    <a:pt x="191978" y="58380"/>
                    <a:pt x="196218" y="62715"/>
                  </a:cubicBezTo>
                  <a:cubicBezTo>
                    <a:pt x="203849" y="70628"/>
                    <a:pt x="204225" y="82970"/>
                    <a:pt x="197913" y="92297"/>
                  </a:cubicBezTo>
                  <a:cubicBezTo>
                    <a:pt x="198101" y="92392"/>
                    <a:pt x="198196" y="92580"/>
                    <a:pt x="198384" y="92674"/>
                  </a:cubicBezTo>
                  <a:cubicBezTo>
                    <a:pt x="199515" y="93805"/>
                    <a:pt x="200457" y="95030"/>
                    <a:pt x="201305" y="96348"/>
                  </a:cubicBezTo>
                  <a:cubicBezTo>
                    <a:pt x="208559" y="95218"/>
                    <a:pt x="216002" y="97291"/>
                    <a:pt x="221278" y="102755"/>
                  </a:cubicBezTo>
                  <a:cubicBezTo>
                    <a:pt x="230134" y="111988"/>
                    <a:pt x="229286" y="127156"/>
                    <a:pt x="219488" y="136672"/>
                  </a:cubicBezTo>
                  <a:cubicBezTo>
                    <a:pt x="215060" y="140912"/>
                    <a:pt x="209596" y="143361"/>
                    <a:pt x="204131" y="143832"/>
                  </a:cubicBezTo>
                  <a:cubicBezTo>
                    <a:pt x="204885" y="146093"/>
                    <a:pt x="205356" y="148354"/>
                    <a:pt x="205639" y="150710"/>
                  </a:cubicBezTo>
                  <a:cubicBezTo>
                    <a:pt x="206110" y="154855"/>
                    <a:pt x="205827" y="159095"/>
                    <a:pt x="204885" y="163240"/>
                  </a:cubicBezTo>
                  <a:cubicBezTo>
                    <a:pt x="204414" y="165501"/>
                    <a:pt x="203660" y="167668"/>
                    <a:pt x="202718" y="169741"/>
                  </a:cubicBezTo>
                  <a:cubicBezTo>
                    <a:pt x="202341" y="170589"/>
                    <a:pt x="201964" y="171342"/>
                    <a:pt x="201588" y="172190"/>
                  </a:cubicBezTo>
                  <a:cubicBezTo>
                    <a:pt x="201305" y="172661"/>
                    <a:pt x="201116" y="173038"/>
                    <a:pt x="200928" y="173415"/>
                  </a:cubicBezTo>
                  <a:cubicBezTo>
                    <a:pt x="200269" y="174640"/>
                    <a:pt x="199515" y="175771"/>
                    <a:pt x="198667" y="176901"/>
                  </a:cubicBezTo>
                  <a:cubicBezTo>
                    <a:pt x="197254" y="178786"/>
                    <a:pt x="195746" y="180669"/>
                    <a:pt x="193957" y="182366"/>
                  </a:cubicBezTo>
                  <a:cubicBezTo>
                    <a:pt x="184912" y="191033"/>
                    <a:pt x="172947" y="194613"/>
                    <a:pt x="161924" y="192918"/>
                  </a:cubicBezTo>
                  <a:cubicBezTo>
                    <a:pt x="160322" y="195461"/>
                    <a:pt x="158344" y="197911"/>
                    <a:pt x="156083" y="200078"/>
                  </a:cubicBezTo>
                  <a:cubicBezTo>
                    <a:pt x="147509" y="208368"/>
                    <a:pt x="136298" y="211948"/>
                    <a:pt x="125840" y="210912"/>
                  </a:cubicBezTo>
                  <a:cubicBezTo>
                    <a:pt x="111049" y="222689"/>
                    <a:pt x="90133" y="222312"/>
                    <a:pt x="77697" y="209311"/>
                  </a:cubicBezTo>
                  <a:cubicBezTo>
                    <a:pt x="75531" y="207144"/>
                    <a:pt x="73835" y="204600"/>
                    <a:pt x="72421" y="201962"/>
                  </a:cubicBezTo>
                  <a:cubicBezTo>
                    <a:pt x="58666" y="209216"/>
                    <a:pt x="41991" y="207426"/>
                    <a:pt x="31345" y="196403"/>
                  </a:cubicBezTo>
                  <a:cubicBezTo>
                    <a:pt x="21546" y="186228"/>
                    <a:pt x="19756" y="171060"/>
                    <a:pt x="25786" y="158153"/>
                  </a:cubicBezTo>
                  <a:cubicBezTo>
                    <a:pt x="23713" y="150239"/>
                    <a:pt x="24561" y="141571"/>
                    <a:pt x="28235" y="133846"/>
                  </a:cubicBezTo>
                  <a:cubicBezTo>
                    <a:pt x="23148" y="132715"/>
                    <a:pt x="18343" y="130265"/>
                    <a:pt x="14574" y="126309"/>
                  </a:cubicBezTo>
                  <a:cubicBezTo>
                    <a:pt x="3740" y="115097"/>
                    <a:pt x="4776" y="96631"/>
                    <a:pt x="16741" y="85043"/>
                  </a:cubicBezTo>
                  <a:cubicBezTo>
                    <a:pt x="18249" y="83630"/>
                    <a:pt x="19756" y="82405"/>
                    <a:pt x="21358" y="81369"/>
                  </a:cubicBezTo>
                  <a:cubicBezTo>
                    <a:pt x="15611" y="72136"/>
                    <a:pt x="17307" y="59417"/>
                    <a:pt x="25974" y="51032"/>
                  </a:cubicBezTo>
                  <a:cubicBezTo>
                    <a:pt x="32286" y="45002"/>
                    <a:pt x="40672" y="42647"/>
                    <a:pt x="48209" y="44154"/>
                  </a:cubicBezTo>
                  <a:cubicBezTo>
                    <a:pt x="49433" y="40009"/>
                    <a:pt x="51789" y="36052"/>
                    <a:pt x="55086" y="32849"/>
                  </a:cubicBezTo>
                  <a:cubicBezTo>
                    <a:pt x="55369" y="32566"/>
                    <a:pt x="55745" y="32283"/>
                    <a:pt x="56028" y="32001"/>
                  </a:cubicBezTo>
                  <a:lnTo>
                    <a:pt x="56028" y="32001"/>
                  </a:lnTo>
                  <a:cubicBezTo>
                    <a:pt x="63942" y="25029"/>
                    <a:pt x="74871" y="23710"/>
                    <a:pt x="83256" y="28044"/>
                  </a:cubicBezTo>
                  <a:cubicBezTo>
                    <a:pt x="90793" y="21920"/>
                    <a:pt x="100780" y="20601"/>
                    <a:pt x="108787" y="24181"/>
                  </a:cubicBezTo>
                  <a:cubicBezTo>
                    <a:pt x="110107" y="20601"/>
                    <a:pt x="112179" y="17209"/>
                    <a:pt x="115194" y="14383"/>
                  </a:cubicBezTo>
                  <a:cubicBezTo>
                    <a:pt x="125086" y="4867"/>
                    <a:pt x="140255" y="4585"/>
                    <a:pt x="149111" y="13818"/>
                  </a:cubicBezTo>
                  <a:cubicBezTo>
                    <a:pt x="149582" y="14289"/>
                    <a:pt x="149959" y="14760"/>
                    <a:pt x="150336" y="15231"/>
                  </a:cubicBezTo>
                  <a:cubicBezTo>
                    <a:pt x="159192" y="11651"/>
                    <a:pt x="169272" y="13158"/>
                    <a:pt x="175962" y="20036"/>
                  </a:cubicBezTo>
                  <a:cubicBezTo>
                    <a:pt x="183687" y="28232"/>
                    <a:pt x="183876" y="41140"/>
                    <a:pt x="176715" y="50655"/>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7"/>
            <p:cNvSpPr/>
            <p:nvPr/>
          </p:nvSpPr>
          <p:spPr>
            <a:xfrm>
              <a:off x="5993204" y="4674955"/>
              <a:ext cx="207269" cy="197848"/>
            </a:xfrm>
            <a:custGeom>
              <a:avLst/>
              <a:gdLst/>
              <a:ahLst/>
              <a:cxnLst/>
              <a:rect l="l" t="t" r="r" b="b"/>
              <a:pathLst>
                <a:path w="207268" h="197848" extrusionOk="0">
                  <a:moveTo>
                    <a:pt x="205639" y="125681"/>
                  </a:moveTo>
                  <a:cubicBezTo>
                    <a:pt x="206110" y="129826"/>
                    <a:pt x="205827" y="134066"/>
                    <a:pt x="204885" y="138211"/>
                  </a:cubicBezTo>
                  <a:cubicBezTo>
                    <a:pt x="204885" y="138305"/>
                    <a:pt x="204885" y="138305"/>
                    <a:pt x="204791" y="138400"/>
                  </a:cubicBezTo>
                  <a:cubicBezTo>
                    <a:pt x="204320" y="140566"/>
                    <a:pt x="203566" y="142733"/>
                    <a:pt x="202718" y="144806"/>
                  </a:cubicBezTo>
                  <a:cubicBezTo>
                    <a:pt x="202342" y="145654"/>
                    <a:pt x="201964" y="146407"/>
                    <a:pt x="201588" y="147256"/>
                  </a:cubicBezTo>
                  <a:cubicBezTo>
                    <a:pt x="201305" y="147727"/>
                    <a:pt x="201117" y="148103"/>
                    <a:pt x="200928" y="148480"/>
                  </a:cubicBezTo>
                  <a:cubicBezTo>
                    <a:pt x="200269" y="149705"/>
                    <a:pt x="199515" y="150836"/>
                    <a:pt x="198667" y="151966"/>
                  </a:cubicBezTo>
                  <a:cubicBezTo>
                    <a:pt x="197254" y="153851"/>
                    <a:pt x="195747" y="155734"/>
                    <a:pt x="193957" y="157430"/>
                  </a:cubicBezTo>
                  <a:cubicBezTo>
                    <a:pt x="184912" y="166098"/>
                    <a:pt x="172947" y="169678"/>
                    <a:pt x="161924" y="167983"/>
                  </a:cubicBezTo>
                  <a:cubicBezTo>
                    <a:pt x="160322" y="170526"/>
                    <a:pt x="158344" y="172976"/>
                    <a:pt x="156083" y="175142"/>
                  </a:cubicBezTo>
                  <a:cubicBezTo>
                    <a:pt x="147509" y="183433"/>
                    <a:pt x="136298" y="187013"/>
                    <a:pt x="125841" y="185977"/>
                  </a:cubicBezTo>
                  <a:cubicBezTo>
                    <a:pt x="111049" y="197754"/>
                    <a:pt x="90133" y="197377"/>
                    <a:pt x="77697" y="184376"/>
                  </a:cubicBezTo>
                  <a:cubicBezTo>
                    <a:pt x="75530" y="182208"/>
                    <a:pt x="73835" y="179665"/>
                    <a:pt x="72421" y="177027"/>
                  </a:cubicBezTo>
                  <a:cubicBezTo>
                    <a:pt x="58667" y="184281"/>
                    <a:pt x="41991" y="182491"/>
                    <a:pt x="31344" y="171469"/>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1" y="47201"/>
                    <a:pt x="17307" y="34482"/>
                    <a:pt x="25974" y="26097"/>
                  </a:cubicBezTo>
                  <a:cubicBezTo>
                    <a:pt x="32286" y="20067"/>
                    <a:pt x="40672" y="17712"/>
                    <a:pt x="48208" y="19219"/>
                  </a:cubicBezTo>
                  <a:cubicBezTo>
                    <a:pt x="49433" y="15074"/>
                    <a:pt x="51789"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4" y="152437"/>
                    <a:pt x="95504" y="154322"/>
                    <a:pt x="109165" y="147067"/>
                  </a:cubicBezTo>
                  <a:cubicBezTo>
                    <a:pt x="110578" y="149705"/>
                    <a:pt x="112274" y="152154"/>
                    <a:pt x="114441" y="154322"/>
                  </a:cubicBezTo>
                  <a:cubicBezTo>
                    <a:pt x="126971" y="167323"/>
                    <a:pt x="147792" y="167700"/>
                    <a:pt x="162583" y="155923"/>
                  </a:cubicBezTo>
                  <a:cubicBezTo>
                    <a:pt x="173135" y="156959"/>
                    <a:pt x="183405" y="152343"/>
                    <a:pt x="192826" y="145088"/>
                  </a:cubicBezTo>
                  <a:cubicBezTo>
                    <a:pt x="201117" y="138870"/>
                    <a:pt x="204037" y="130485"/>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7"/>
            <p:cNvSpPr/>
            <p:nvPr/>
          </p:nvSpPr>
          <p:spPr>
            <a:xfrm>
              <a:off x="5877708" y="4527543"/>
              <a:ext cx="226112" cy="226112"/>
            </a:xfrm>
            <a:custGeom>
              <a:avLst/>
              <a:gdLst/>
              <a:ahLst/>
              <a:cxnLst/>
              <a:rect l="l" t="t" r="r" b="b"/>
              <a:pathLst>
                <a:path w="226111" h="226112" extrusionOk="0">
                  <a:moveTo>
                    <a:pt x="176894" y="50938"/>
                  </a:moveTo>
                  <a:cubicBezTo>
                    <a:pt x="176989" y="51032"/>
                    <a:pt x="177083" y="51126"/>
                    <a:pt x="177177" y="51220"/>
                  </a:cubicBezTo>
                  <a:cubicBezTo>
                    <a:pt x="178684" y="52728"/>
                    <a:pt x="179909" y="54518"/>
                    <a:pt x="180851" y="56308"/>
                  </a:cubicBezTo>
                  <a:cubicBezTo>
                    <a:pt x="186598" y="56496"/>
                    <a:pt x="192157" y="58663"/>
                    <a:pt x="196302" y="62997"/>
                  </a:cubicBezTo>
                  <a:cubicBezTo>
                    <a:pt x="203934" y="70911"/>
                    <a:pt x="204310" y="83253"/>
                    <a:pt x="197998" y="92580"/>
                  </a:cubicBezTo>
                  <a:cubicBezTo>
                    <a:pt x="198187" y="92674"/>
                    <a:pt x="198281" y="92863"/>
                    <a:pt x="198469" y="92957"/>
                  </a:cubicBezTo>
                  <a:cubicBezTo>
                    <a:pt x="199600" y="94088"/>
                    <a:pt x="200542" y="95406"/>
                    <a:pt x="201296" y="96725"/>
                  </a:cubicBezTo>
                  <a:cubicBezTo>
                    <a:pt x="208550" y="95595"/>
                    <a:pt x="215993" y="97668"/>
                    <a:pt x="221269" y="103132"/>
                  </a:cubicBezTo>
                  <a:cubicBezTo>
                    <a:pt x="230125" y="112365"/>
                    <a:pt x="229277" y="127533"/>
                    <a:pt x="219385" y="137049"/>
                  </a:cubicBezTo>
                  <a:cubicBezTo>
                    <a:pt x="214956" y="141288"/>
                    <a:pt x="209492" y="143644"/>
                    <a:pt x="204028" y="144209"/>
                  </a:cubicBezTo>
                  <a:cubicBezTo>
                    <a:pt x="204782" y="146376"/>
                    <a:pt x="205253" y="148731"/>
                    <a:pt x="205535" y="151087"/>
                  </a:cubicBezTo>
                  <a:cubicBezTo>
                    <a:pt x="206007" y="155232"/>
                    <a:pt x="205724" y="159472"/>
                    <a:pt x="204782" y="163523"/>
                  </a:cubicBezTo>
                  <a:cubicBezTo>
                    <a:pt x="204216" y="165784"/>
                    <a:pt x="203557" y="167951"/>
                    <a:pt x="202614" y="170024"/>
                  </a:cubicBezTo>
                  <a:cubicBezTo>
                    <a:pt x="202238" y="170777"/>
                    <a:pt x="201861" y="171625"/>
                    <a:pt x="201484" y="172473"/>
                  </a:cubicBezTo>
                  <a:cubicBezTo>
                    <a:pt x="201202" y="172944"/>
                    <a:pt x="201013" y="173321"/>
                    <a:pt x="200824" y="173698"/>
                  </a:cubicBezTo>
                  <a:cubicBezTo>
                    <a:pt x="200165" y="174923"/>
                    <a:pt x="199411" y="176053"/>
                    <a:pt x="198563" y="177184"/>
                  </a:cubicBezTo>
                  <a:cubicBezTo>
                    <a:pt x="197150" y="179068"/>
                    <a:pt x="195643" y="180952"/>
                    <a:pt x="193853" y="182648"/>
                  </a:cubicBezTo>
                  <a:cubicBezTo>
                    <a:pt x="184809" y="191316"/>
                    <a:pt x="172749" y="194896"/>
                    <a:pt x="161821" y="193200"/>
                  </a:cubicBezTo>
                  <a:cubicBezTo>
                    <a:pt x="160218" y="195744"/>
                    <a:pt x="158240" y="198193"/>
                    <a:pt x="155979" y="200360"/>
                  </a:cubicBezTo>
                  <a:cubicBezTo>
                    <a:pt x="147406" y="208557"/>
                    <a:pt x="136194" y="212231"/>
                    <a:pt x="125737" y="211100"/>
                  </a:cubicBezTo>
                  <a:cubicBezTo>
                    <a:pt x="110945" y="222877"/>
                    <a:pt x="90030" y="222406"/>
                    <a:pt x="77594" y="209405"/>
                  </a:cubicBezTo>
                  <a:cubicBezTo>
                    <a:pt x="75427" y="207144"/>
                    <a:pt x="73731" y="204694"/>
                    <a:pt x="72318" y="202056"/>
                  </a:cubicBezTo>
                  <a:cubicBezTo>
                    <a:pt x="58563" y="209310"/>
                    <a:pt x="41887" y="207426"/>
                    <a:pt x="31335" y="196403"/>
                  </a:cubicBezTo>
                  <a:cubicBezTo>
                    <a:pt x="21537" y="186134"/>
                    <a:pt x="19841" y="170966"/>
                    <a:pt x="25777" y="158153"/>
                  </a:cubicBezTo>
                  <a:cubicBezTo>
                    <a:pt x="23704" y="150239"/>
                    <a:pt x="24552" y="141571"/>
                    <a:pt x="28226" y="133846"/>
                  </a:cubicBezTo>
                  <a:cubicBezTo>
                    <a:pt x="23138" y="132715"/>
                    <a:pt x="18333" y="130265"/>
                    <a:pt x="14565" y="126308"/>
                  </a:cubicBezTo>
                  <a:cubicBezTo>
                    <a:pt x="3731" y="115097"/>
                    <a:pt x="4767" y="96631"/>
                    <a:pt x="16826" y="85043"/>
                  </a:cubicBezTo>
                  <a:cubicBezTo>
                    <a:pt x="18239" y="83630"/>
                    <a:pt x="19841" y="82405"/>
                    <a:pt x="21443" y="81369"/>
                  </a:cubicBezTo>
                  <a:cubicBezTo>
                    <a:pt x="15696" y="72136"/>
                    <a:pt x="17392" y="59417"/>
                    <a:pt x="26059" y="51032"/>
                  </a:cubicBezTo>
                  <a:cubicBezTo>
                    <a:pt x="32371" y="45002"/>
                    <a:pt x="40756" y="42741"/>
                    <a:pt x="48293" y="44154"/>
                  </a:cubicBezTo>
                  <a:cubicBezTo>
                    <a:pt x="49518" y="40009"/>
                    <a:pt x="51873" y="36052"/>
                    <a:pt x="55265" y="32849"/>
                  </a:cubicBezTo>
                  <a:cubicBezTo>
                    <a:pt x="55548" y="32566"/>
                    <a:pt x="55924" y="32284"/>
                    <a:pt x="56207" y="32001"/>
                  </a:cubicBezTo>
                  <a:lnTo>
                    <a:pt x="56207" y="32001"/>
                  </a:lnTo>
                  <a:cubicBezTo>
                    <a:pt x="64121" y="25029"/>
                    <a:pt x="75050" y="23710"/>
                    <a:pt x="83435" y="28044"/>
                  </a:cubicBezTo>
                  <a:cubicBezTo>
                    <a:pt x="90972" y="21920"/>
                    <a:pt x="100959" y="20601"/>
                    <a:pt x="108967" y="24181"/>
                  </a:cubicBezTo>
                  <a:cubicBezTo>
                    <a:pt x="110286" y="20601"/>
                    <a:pt x="112452" y="17209"/>
                    <a:pt x="115373" y="14383"/>
                  </a:cubicBezTo>
                  <a:cubicBezTo>
                    <a:pt x="125266" y="4867"/>
                    <a:pt x="140434" y="4585"/>
                    <a:pt x="149290" y="13818"/>
                  </a:cubicBezTo>
                  <a:cubicBezTo>
                    <a:pt x="149761" y="14289"/>
                    <a:pt x="150138" y="14760"/>
                    <a:pt x="150515" y="15231"/>
                  </a:cubicBezTo>
                  <a:cubicBezTo>
                    <a:pt x="159371" y="11651"/>
                    <a:pt x="169452" y="13252"/>
                    <a:pt x="176046" y="20130"/>
                  </a:cubicBezTo>
                  <a:cubicBezTo>
                    <a:pt x="183772" y="28515"/>
                    <a:pt x="183960" y="41422"/>
                    <a:pt x="176894" y="5093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7"/>
            <p:cNvSpPr/>
            <p:nvPr/>
          </p:nvSpPr>
          <p:spPr>
            <a:xfrm>
              <a:off x="5877425" y="4552572"/>
              <a:ext cx="207269" cy="197848"/>
            </a:xfrm>
            <a:custGeom>
              <a:avLst/>
              <a:gdLst/>
              <a:ahLst/>
              <a:cxnLst/>
              <a:rect l="l" t="t" r="r" b="b"/>
              <a:pathLst>
                <a:path w="207268" h="197848" extrusionOk="0">
                  <a:moveTo>
                    <a:pt x="205629" y="126058"/>
                  </a:moveTo>
                  <a:cubicBezTo>
                    <a:pt x="206100" y="130203"/>
                    <a:pt x="205817" y="134443"/>
                    <a:pt x="204876" y="138494"/>
                  </a:cubicBezTo>
                  <a:cubicBezTo>
                    <a:pt x="204876" y="138588"/>
                    <a:pt x="204876" y="138588"/>
                    <a:pt x="204781" y="138682"/>
                  </a:cubicBezTo>
                  <a:cubicBezTo>
                    <a:pt x="204216" y="140849"/>
                    <a:pt x="203556" y="143016"/>
                    <a:pt x="202615" y="145089"/>
                  </a:cubicBezTo>
                  <a:cubicBezTo>
                    <a:pt x="202237" y="145842"/>
                    <a:pt x="201861" y="146690"/>
                    <a:pt x="201484" y="147538"/>
                  </a:cubicBezTo>
                  <a:cubicBezTo>
                    <a:pt x="201201" y="148010"/>
                    <a:pt x="201013" y="148386"/>
                    <a:pt x="200824" y="148763"/>
                  </a:cubicBezTo>
                  <a:cubicBezTo>
                    <a:pt x="200165" y="149988"/>
                    <a:pt x="199411" y="151118"/>
                    <a:pt x="198563" y="152249"/>
                  </a:cubicBezTo>
                  <a:cubicBezTo>
                    <a:pt x="197150" y="154133"/>
                    <a:pt x="195643" y="156017"/>
                    <a:pt x="193853" y="157713"/>
                  </a:cubicBezTo>
                  <a:cubicBezTo>
                    <a:pt x="184808" y="166381"/>
                    <a:pt x="172749" y="169961"/>
                    <a:pt x="161820" y="168265"/>
                  </a:cubicBezTo>
                  <a:cubicBezTo>
                    <a:pt x="160219" y="170809"/>
                    <a:pt x="158240" y="173259"/>
                    <a:pt x="155979" y="175425"/>
                  </a:cubicBezTo>
                  <a:cubicBezTo>
                    <a:pt x="147406" y="183622"/>
                    <a:pt x="136194" y="187296"/>
                    <a:pt x="125736" y="186166"/>
                  </a:cubicBezTo>
                  <a:cubicBezTo>
                    <a:pt x="110945" y="197942"/>
                    <a:pt x="90030" y="197472"/>
                    <a:pt x="77594" y="184470"/>
                  </a:cubicBezTo>
                  <a:cubicBezTo>
                    <a:pt x="75427" y="182209"/>
                    <a:pt x="73731" y="179759"/>
                    <a:pt x="72318" y="177121"/>
                  </a:cubicBezTo>
                  <a:cubicBezTo>
                    <a:pt x="58562" y="184376"/>
                    <a:pt x="41887" y="182491"/>
                    <a:pt x="31335" y="171469"/>
                  </a:cubicBezTo>
                  <a:cubicBezTo>
                    <a:pt x="21537" y="161199"/>
                    <a:pt x="19841" y="146031"/>
                    <a:pt x="25776" y="133218"/>
                  </a:cubicBezTo>
                  <a:cubicBezTo>
                    <a:pt x="23704" y="125304"/>
                    <a:pt x="24551" y="116636"/>
                    <a:pt x="28226" y="108911"/>
                  </a:cubicBezTo>
                  <a:cubicBezTo>
                    <a:pt x="23139" y="107780"/>
                    <a:pt x="18334" y="105331"/>
                    <a:pt x="14565" y="101374"/>
                  </a:cubicBezTo>
                  <a:cubicBezTo>
                    <a:pt x="3731" y="90162"/>
                    <a:pt x="4767" y="71697"/>
                    <a:pt x="16826" y="60108"/>
                  </a:cubicBezTo>
                  <a:cubicBezTo>
                    <a:pt x="18239" y="58695"/>
                    <a:pt x="19841" y="57470"/>
                    <a:pt x="21442" y="56434"/>
                  </a:cubicBezTo>
                  <a:cubicBezTo>
                    <a:pt x="15695" y="47201"/>
                    <a:pt x="17391" y="34482"/>
                    <a:pt x="26059" y="26097"/>
                  </a:cubicBezTo>
                  <a:cubicBezTo>
                    <a:pt x="32371" y="20068"/>
                    <a:pt x="40756" y="17806"/>
                    <a:pt x="48293" y="19220"/>
                  </a:cubicBezTo>
                  <a:cubicBezTo>
                    <a:pt x="49518" y="15074"/>
                    <a:pt x="51874" y="11117"/>
                    <a:pt x="55265" y="7914"/>
                  </a:cubicBezTo>
                  <a:cubicBezTo>
                    <a:pt x="55548" y="7631"/>
                    <a:pt x="55925" y="7349"/>
                    <a:pt x="56207" y="7066"/>
                  </a:cubicBezTo>
                  <a:cubicBezTo>
                    <a:pt x="54135" y="13661"/>
                    <a:pt x="54794" y="20727"/>
                    <a:pt x="58374" y="26474"/>
                  </a:cubicBezTo>
                  <a:cubicBezTo>
                    <a:pt x="56772" y="27510"/>
                    <a:pt x="55171" y="28735"/>
                    <a:pt x="53758" y="30148"/>
                  </a:cubicBezTo>
                  <a:cubicBezTo>
                    <a:pt x="41698" y="41737"/>
                    <a:pt x="40662" y="60203"/>
                    <a:pt x="51496" y="71414"/>
                  </a:cubicBezTo>
                  <a:cubicBezTo>
                    <a:pt x="55265" y="75371"/>
                    <a:pt x="60070" y="77915"/>
                    <a:pt x="65157" y="78951"/>
                  </a:cubicBezTo>
                  <a:cubicBezTo>
                    <a:pt x="61483" y="86676"/>
                    <a:pt x="60635" y="95344"/>
                    <a:pt x="62614" y="103258"/>
                  </a:cubicBezTo>
                  <a:cubicBezTo>
                    <a:pt x="56678" y="116071"/>
                    <a:pt x="58280" y="131334"/>
                    <a:pt x="68172" y="141509"/>
                  </a:cubicBezTo>
                  <a:cubicBezTo>
                    <a:pt x="78724" y="152532"/>
                    <a:pt x="95494" y="154322"/>
                    <a:pt x="109155" y="147161"/>
                  </a:cubicBezTo>
                  <a:cubicBezTo>
                    <a:pt x="110568" y="149799"/>
                    <a:pt x="112264" y="152249"/>
                    <a:pt x="114431" y="154510"/>
                  </a:cubicBezTo>
                  <a:cubicBezTo>
                    <a:pt x="126867" y="167511"/>
                    <a:pt x="147782" y="167983"/>
                    <a:pt x="162574" y="156206"/>
                  </a:cubicBezTo>
                  <a:cubicBezTo>
                    <a:pt x="173126" y="157242"/>
                    <a:pt x="183395" y="152720"/>
                    <a:pt x="192816" y="145466"/>
                  </a:cubicBezTo>
                  <a:cubicBezTo>
                    <a:pt x="201107" y="139153"/>
                    <a:pt x="204027" y="130768"/>
                    <a:pt x="205629" y="126058"/>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7"/>
            <p:cNvSpPr/>
            <p:nvPr/>
          </p:nvSpPr>
          <p:spPr>
            <a:xfrm>
              <a:off x="6044361" y="4531581"/>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4059"/>
                    <a:pt x="180766" y="55849"/>
                  </a:cubicBezTo>
                  <a:cubicBezTo>
                    <a:pt x="186514" y="56038"/>
                    <a:pt x="192072" y="58205"/>
                    <a:pt x="196217" y="62539"/>
                  </a:cubicBezTo>
                  <a:cubicBezTo>
                    <a:pt x="203849" y="70452"/>
                    <a:pt x="204226" y="82794"/>
                    <a:pt x="197913" y="92122"/>
                  </a:cubicBezTo>
                  <a:cubicBezTo>
                    <a:pt x="198102" y="92216"/>
                    <a:pt x="198196" y="92404"/>
                    <a:pt x="198384" y="92498"/>
                  </a:cubicBezTo>
                  <a:cubicBezTo>
                    <a:pt x="199515" y="93629"/>
                    <a:pt x="200457" y="94854"/>
                    <a:pt x="201305" y="96173"/>
                  </a:cubicBezTo>
                  <a:cubicBezTo>
                    <a:pt x="208559" y="95042"/>
                    <a:pt x="216003" y="97115"/>
                    <a:pt x="221278" y="102579"/>
                  </a:cubicBezTo>
                  <a:cubicBezTo>
                    <a:pt x="230135" y="111718"/>
                    <a:pt x="229286" y="126981"/>
                    <a:pt x="219488" y="136496"/>
                  </a:cubicBezTo>
                  <a:cubicBezTo>
                    <a:pt x="215060" y="140736"/>
                    <a:pt x="209596" y="143185"/>
                    <a:pt x="204132" y="143656"/>
                  </a:cubicBezTo>
                  <a:cubicBezTo>
                    <a:pt x="204885" y="145917"/>
                    <a:pt x="205356" y="148179"/>
                    <a:pt x="205639" y="150534"/>
                  </a:cubicBezTo>
                  <a:cubicBezTo>
                    <a:pt x="206110" y="154679"/>
                    <a:pt x="205827" y="158919"/>
                    <a:pt x="204885" y="162970"/>
                  </a:cubicBezTo>
                  <a:cubicBezTo>
                    <a:pt x="204320" y="165231"/>
                    <a:pt x="203660" y="167398"/>
                    <a:pt x="202718" y="169565"/>
                  </a:cubicBezTo>
                  <a:cubicBezTo>
                    <a:pt x="202342" y="170319"/>
                    <a:pt x="201964" y="171167"/>
                    <a:pt x="201588" y="172015"/>
                  </a:cubicBezTo>
                  <a:cubicBezTo>
                    <a:pt x="201305" y="172486"/>
                    <a:pt x="201117" y="172862"/>
                    <a:pt x="200928" y="173239"/>
                  </a:cubicBezTo>
                  <a:cubicBezTo>
                    <a:pt x="200269" y="174464"/>
                    <a:pt x="199515" y="175595"/>
                    <a:pt x="198667" y="176725"/>
                  </a:cubicBezTo>
                  <a:cubicBezTo>
                    <a:pt x="197348" y="178610"/>
                    <a:pt x="195746" y="180494"/>
                    <a:pt x="193956" y="182190"/>
                  </a:cubicBezTo>
                  <a:cubicBezTo>
                    <a:pt x="184912" y="190952"/>
                    <a:pt x="172947" y="194437"/>
                    <a:pt x="161924" y="192836"/>
                  </a:cubicBezTo>
                  <a:cubicBezTo>
                    <a:pt x="160322" y="195380"/>
                    <a:pt x="158344" y="197829"/>
                    <a:pt x="156083" y="199996"/>
                  </a:cubicBezTo>
                  <a:cubicBezTo>
                    <a:pt x="147509" y="208287"/>
                    <a:pt x="136298" y="211867"/>
                    <a:pt x="125840" y="210830"/>
                  </a:cubicBezTo>
                  <a:cubicBezTo>
                    <a:pt x="111049" y="222607"/>
                    <a:pt x="90133" y="222230"/>
                    <a:pt x="77697" y="209229"/>
                  </a:cubicBezTo>
                  <a:cubicBezTo>
                    <a:pt x="75530" y="207062"/>
                    <a:pt x="73835" y="204518"/>
                    <a:pt x="72421" y="201975"/>
                  </a:cubicBezTo>
                  <a:cubicBezTo>
                    <a:pt x="58761" y="209229"/>
                    <a:pt x="41991" y="207439"/>
                    <a:pt x="31344" y="196416"/>
                  </a:cubicBezTo>
                  <a:cubicBezTo>
                    <a:pt x="21546" y="186241"/>
                    <a:pt x="19756" y="171073"/>
                    <a:pt x="25786" y="158165"/>
                  </a:cubicBezTo>
                  <a:cubicBezTo>
                    <a:pt x="23713" y="150251"/>
                    <a:pt x="24561" y="141584"/>
                    <a:pt x="28235" y="133858"/>
                  </a:cubicBezTo>
                  <a:cubicBezTo>
                    <a:pt x="23148" y="132728"/>
                    <a:pt x="18343" y="130278"/>
                    <a:pt x="14575" y="126321"/>
                  </a:cubicBezTo>
                  <a:cubicBezTo>
                    <a:pt x="3740" y="115110"/>
                    <a:pt x="4776" y="96644"/>
                    <a:pt x="16741" y="85056"/>
                  </a:cubicBezTo>
                  <a:cubicBezTo>
                    <a:pt x="18249" y="83642"/>
                    <a:pt x="19756" y="82418"/>
                    <a:pt x="21358" y="81381"/>
                  </a:cubicBezTo>
                  <a:cubicBezTo>
                    <a:pt x="15611" y="72149"/>
                    <a:pt x="17307" y="59430"/>
                    <a:pt x="25974" y="51045"/>
                  </a:cubicBezTo>
                  <a:cubicBezTo>
                    <a:pt x="32287" y="45015"/>
                    <a:pt x="40671" y="42660"/>
                    <a:pt x="48208" y="44167"/>
                  </a:cubicBezTo>
                  <a:cubicBezTo>
                    <a:pt x="49433" y="40022"/>
                    <a:pt x="51695"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49"/>
                  </a:cubicBezTo>
                  <a:cubicBezTo>
                    <a:pt x="159192" y="11569"/>
                    <a:pt x="169273" y="13077"/>
                    <a:pt x="175962" y="19954"/>
                  </a:cubicBezTo>
                  <a:cubicBezTo>
                    <a:pt x="183687" y="28056"/>
                    <a:pt x="183876" y="40964"/>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7"/>
            <p:cNvSpPr/>
            <p:nvPr/>
          </p:nvSpPr>
          <p:spPr>
            <a:xfrm>
              <a:off x="6044173" y="4556529"/>
              <a:ext cx="207269" cy="197848"/>
            </a:xfrm>
            <a:custGeom>
              <a:avLst/>
              <a:gdLst/>
              <a:ahLst/>
              <a:cxnLst/>
              <a:rect l="l" t="t" r="r" b="b"/>
              <a:pathLst>
                <a:path w="207268" h="197848" extrusionOk="0">
                  <a:moveTo>
                    <a:pt x="205733" y="125586"/>
                  </a:moveTo>
                  <a:cubicBezTo>
                    <a:pt x="206204" y="129732"/>
                    <a:pt x="205921" y="133972"/>
                    <a:pt x="204980" y="138023"/>
                  </a:cubicBezTo>
                  <a:cubicBezTo>
                    <a:pt x="204980" y="138117"/>
                    <a:pt x="204980" y="138117"/>
                    <a:pt x="204885" y="138211"/>
                  </a:cubicBezTo>
                  <a:cubicBezTo>
                    <a:pt x="204414" y="140378"/>
                    <a:pt x="203660" y="142545"/>
                    <a:pt x="202718" y="144618"/>
                  </a:cubicBezTo>
                  <a:cubicBezTo>
                    <a:pt x="202341" y="145371"/>
                    <a:pt x="201965" y="146219"/>
                    <a:pt x="201587" y="147067"/>
                  </a:cubicBezTo>
                  <a:cubicBezTo>
                    <a:pt x="201305" y="147538"/>
                    <a:pt x="201117" y="147915"/>
                    <a:pt x="200928" y="148292"/>
                  </a:cubicBezTo>
                  <a:cubicBezTo>
                    <a:pt x="200269" y="149517"/>
                    <a:pt x="199515" y="150647"/>
                    <a:pt x="198667" y="151778"/>
                  </a:cubicBezTo>
                  <a:cubicBezTo>
                    <a:pt x="197348" y="153662"/>
                    <a:pt x="195746" y="155546"/>
                    <a:pt x="193956"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4" y="197283"/>
                    <a:pt x="77697" y="184281"/>
                  </a:cubicBezTo>
                  <a:cubicBezTo>
                    <a:pt x="75530" y="182114"/>
                    <a:pt x="73834" y="179571"/>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4"/>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117"/>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8" y="86770"/>
                    <a:pt x="60551" y="95344"/>
                    <a:pt x="62623" y="103258"/>
                  </a:cubicBezTo>
                  <a:cubicBezTo>
                    <a:pt x="56688" y="116165"/>
                    <a:pt x="58384" y="131334"/>
                    <a:pt x="68182" y="141508"/>
                  </a:cubicBezTo>
                  <a:cubicBezTo>
                    <a:pt x="78734" y="152532"/>
                    <a:pt x="95503"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117" y="138682"/>
                    <a:pt x="204037" y="130297"/>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7"/>
            <p:cNvSpPr/>
            <p:nvPr/>
          </p:nvSpPr>
          <p:spPr>
            <a:xfrm>
              <a:off x="5972760" y="4384891"/>
              <a:ext cx="226112" cy="226112"/>
            </a:xfrm>
            <a:custGeom>
              <a:avLst/>
              <a:gdLst/>
              <a:ahLst/>
              <a:cxnLst/>
              <a:rect l="l" t="t" r="r" b="b"/>
              <a:pathLst>
                <a:path w="226111" h="226112" extrusionOk="0">
                  <a:moveTo>
                    <a:pt x="176715" y="50574"/>
                  </a:moveTo>
                  <a:cubicBezTo>
                    <a:pt x="176810" y="50668"/>
                    <a:pt x="176904" y="50762"/>
                    <a:pt x="176998" y="50856"/>
                  </a:cubicBezTo>
                  <a:cubicBezTo>
                    <a:pt x="178505" y="52364"/>
                    <a:pt x="179730" y="54154"/>
                    <a:pt x="180672" y="55944"/>
                  </a:cubicBezTo>
                  <a:cubicBezTo>
                    <a:pt x="186419" y="56132"/>
                    <a:pt x="191978" y="58299"/>
                    <a:pt x="196218" y="62633"/>
                  </a:cubicBezTo>
                  <a:cubicBezTo>
                    <a:pt x="203849" y="70547"/>
                    <a:pt x="204225" y="82889"/>
                    <a:pt x="197913" y="92216"/>
                  </a:cubicBezTo>
                  <a:cubicBezTo>
                    <a:pt x="198102" y="92310"/>
                    <a:pt x="198196" y="92499"/>
                    <a:pt x="198384" y="92593"/>
                  </a:cubicBezTo>
                  <a:cubicBezTo>
                    <a:pt x="199515" y="93723"/>
                    <a:pt x="200457" y="94948"/>
                    <a:pt x="201305" y="96267"/>
                  </a:cubicBezTo>
                  <a:cubicBezTo>
                    <a:pt x="208559" y="95137"/>
                    <a:pt x="216002" y="97209"/>
                    <a:pt x="221278" y="102674"/>
                  </a:cubicBezTo>
                  <a:cubicBezTo>
                    <a:pt x="230134" y="111812"/>
                    <a:pt x="229286" y="126981"/>
                    <a:pt x="219488" y="136590"/>
                  </a:cubicBezTo>
                  <a:cubicBezTo>
                    <a:pt x="215060" y="140830"/>
                    <a:pt x="209596" y="143280"/>
                    <a:pt x="204131" y="143751"/>
                  </a:cubicBezTo>
                  <a:cubicBezTo>
                    <a:pt x="204885" y="146012"/>
                    <a:pt x="205356" y="148273"/>
                    <a:pt x="205639" y="150628"/>
                  </a:cubicBezTo>
                  <a:cubicBezTo>
                    <a:pt x="206110" y="154774"/>
                    <a:pt x="205827" y="159013"/>
                    <a:pt x="204885" y="163159"/>
                  </a:cubicBezTo>
                  <a:cubicBezTo>
                    <a:pt x="204320" y="165420"/>
                    <a:pt x="203660" y="167587"/>
                    <a:pt x="202718" y="169659"/>
                  </a:cubicBezTo>
                  <a:cubicBezTo>
                    <a:pt x="202341" y="170507"/>
                    <a:pt x="201964" y="171261"/>
                    <a:pt x="201588" y="172109"/>
                  </a:cubicBezTo>
                  <a:cubicBezTo>
                    <a:pt x="201305" y="172580"/>
                    <a:pt x="201116" y="172957"/>
                    <a:pt x="200928" y="173334"/>
                  </a:cubicBezTo>
                  <a:cubicBezTo>
                    <a:pt x="200269" y="174558"/>
                    <a:pt x="199515" y="175689"/>
                    <a:pt x="198667" y="176819"/>
                  </a:cubicBezTo>
                  <a:cubicBezTo>
                    <a:pt x="197254" y="178704"/>
                    <a:pt x="195747" y="180588"/>
                    <a:pt x="193957" y="182284"/>
                  </a:cubicBezTo>
                  <a:cubicBezTo>
                    <a:pt x="184912" y="191046"/>
                    <a:pt x="172947" y="194532"/>
                    <a:pt x="161924" y="192836"/>
                  </a:cubicBezTo>
                  <a:cubicBezTo>
                    <a:pt x="160322" y="195380"/>
                    <a:pt x="158344" y="197829"/>
                    <a:pt x="156083" y="199996"/>
                  </a:cubicBezTo>
                  <a:cubicBezTo>
                    <a:pt x="147509" y="208193"/>
                    <a:pt x="136392" y="211867"/>
                    <a:pt x="125840" y="210831"/>
                  </a:cubicBezTo>
                  <a:cubicBezTo>
                    <a:pt x="111048" y="222607"/>
                    <a:pt x="90133"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0"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179" y="17222"/>
                    <a:pt x="115194" y="14396"/>
                  </a:cubicBezTo>
                  <a:cubicBezTo>
                    <a:pt x="125087" y="4880"/>
                    <a:pt x="140255" y="4597"/>
                    <a:pt x="149111" y="13736"/>
                  </a:cubicBezTo>
                  <a:cubicBezTo>
                    <a:pt x="149582" y="14207"/>
                    <a:pt x="149959" y="14678"/>
                    <a:pt x="150336" y="15149"/>
                  </a:cubicBezTo>
                  <a:cubicBezTo>
                    <a:pt x="159192" y="11569"/>
                    <a:pt x="169272" y="13077"/>
                    <a:pt x="175867" y="19954"/>
                  </a:cubicBezTo>
                  <a:cubicBezTo>
                    <a:pt x="183593" y="28151"/>
                    <a:pt x="183781" y="41152"/>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7"/>
            <p:cNvSpPr/>
            <p:nvPr/>
          </p:nvSpPr>
          <p:spPr>
            <a:xfrm>
              <a:off x="5972477" y="4410027"/>
              <a:ext cx="207269" cy="197848"/>
            </a:xfrm>
            <a:custGeom>
              <a:avLst/>
              <a:gdLst/>
              <a:ahLst/>
              <a:cxnLst/>
              <a:rect l="l" t="t" r="r" b="b"/>
              <a:pathLst>
                <a:path w="207268" h="197848" extrusionOk="0">
                  <a:moveTo>
                    <a:pt x="205733" y="125587"/>
                  </a:moveTo>
                  <a:cubicBezTo>
                    <a:pt x="206204" y="129732"/>
                    <a:pt x="205922" y="133972"/>
                    <a:pt x="204979" y="138117"/>
                  </a:cubicBezTo>
                  <a:cubicBezTo>
                    <a:pt x="204979" y="138211"/>
                    <a:pt x="204885" y="138211"/>
                    <a:pt x="204885" y="138306"/>
                  </a:cubicBezTo>
                  <a:cubicBezTo>
                    <a:pt x="204320" y="140472"/>
                    <a:pt x="203661" y="142639"/>
                    <a:pt x="202718" y="144712"/>
                  </a:cubicBezTo>
                  <a:cubicBezTo>
                    <a:pt x="202342" y="145560"/>
                    <a:pt x="201964" y="146313"/>
                    <a:pt x="201588" y="147162"/>
                  </a:cubicBezTo>
                  <a:cubicBezTo>
                    <a:pt x="201305" y="147633"/>
                    <a:pt x="201117" y="148010"/>
                    <a:pt x="200928" y="148386"/>
                  </a:cubicBezTo>
                  <a:cubicBezTo>
                    <a:pt x="200269" y="149611"/>
                    <a:pt x="199515" y="150741"/>
                    <a:pt x="198667" y="151872"/>
                  </a:cubicBezTo>
                  <a:cubicBezTo>
                    <a:pt x="197254" y="153756"/>
                    <a:pt x="195746" y="155641"/>
                    <a:pt x="193956" y="157337"/>
                  </a:cubicBezTo>
                  <a:cubicBezTo>
                    <a:pt x="184912" y="166098"/>
                    <a:pt x="172947" y="169584"/>
                    <a:pt x="161924" y="167888"/>
                  </a:cubicBezTo>
                  <a:cubicBezTo>
                    <a:pt x="160322" y="170432"/>
                    <a:pt x="158344" y="172882"/>
                    <a:pt x="156083" y="175049"/>
                  </a:cubicBezTo>
                  <a:cubicBezTo>
                    <a:pt x="147509" y="183245"/>
                    <a:pt x="136392" y="186920"/>
                    <a:pt x="125840" y="185883"/>
                  </a:cubicBezTo>
                  <a:cubicBezTo>
                    <a:pt x="111049" y="197660"/>
                    <a:pt x="90133" y="197283"/>
                    <a:pt x="77603" y="184282"/>
                  </a:cubicBezTo>
                  <a:cubicBezTo>
                    <a:pt x="75436" y="182115"/>
                    <a:pt x="73740" y="179571"/>
                    <a:pt x="72327" y="177027"/>
                  </a:cubicBezTo>
                  <a:cubicBezTo>
                    <a:pt x="58666" y="184282"/>
                    <a:pt x="41896" y="182492"/>
                    <a:pt x="31344" y="171469"/>
                  </a:cubicBezTo>
                  <a:cubicBezTo>
                    <a:pt x="21546" y="161294"/>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9" y="19220"/>
                  </a:cubicBezTo>
                  <a:cubicBezTo>
                    <a:pt x="49433" y="15074"/>
                    <a:pt x="51695" y="11211"/>
                    <a:pt x="55086" y="7914"/>
                  </a:cubicBezTo>
                  <a:cubicBezTo>
                    <a:pt x="55369" y="7632"/>
                    <a:pt x="55746" y="7349"/>
                    <a:pt x="56028" y="7066"/>
                  </a:cubicBezTo>
                  <a:cubicBezTo>
                    <a:pt x="53956" y="13661"/>
                    <a:pt x="54615" y="20727"/>
                    <a:pt x="58196" y="26474"/>
                  </a:cubicBezTo>
                  <a:cubicBezTo>
                    <a:pt x="56593" y="27510"/>
                    <a:pt x="54992" y="28735"/>
                    <a:pt x="53579" y="30148"/>
                  </a:cubicBezTo>
                  <a:cubicBezTo>
                    <a:pt x="41520" y="41737"/>
                    <a:pt x="40578" y="60203"/>
                    <a:pt x="51412" y="71414"/>
                  </a:cubicBezTo>
                  <a:cubicBezTo>
                    <a:pt x="55181" y="75371"/>
                    <a:pt x="59986" y="77820"/>
                    <a:pt x="65167" y="78951"/>
                  </a:cubicBezTo>
                  <a:cubicBezTo>
                    <a:pt x="61493" y="86771"/>
                    <a:pt x="60645" y="95344"/>
                    <a:pt x="62718" y="103258"/>
                  </a:cubicBezTo>
                  <a:cubicBezTo>
                    <a:pt x="56782" y="116165"/>
                    <a:pt x="58478" y="131334"/>
                    <a:pt x="68276" y="141509"/>
                  </a:cubicBezTo>
                  <a:cubicBezTo>
                    <a:pt x="78828" y="152438"/>
                    <a:pt x="95598" y="154322"/>
                    <a:pt x="109259" y="147067"/>
                  </a:cubicBezTo>
                  <a:cubicBezTo>
                    <a:pt x="110672" y="149705"/>
                    <a:pt x="112368" y="152155"/>
                    <a:pt x="114535" y="154416"/>
                  </a:cubicBezTo>
                  <a:cubicBezTo>
                    <a:pt x="127065" y="167417"/>
                    <a:pt x="147886" y="167794"/>
                    <a:pt x="162678" y="156018"/>
                  </a:cubicBezTo>
                  <a:cubicBezTo>
                    <a:pt x="173229" y="157054"/>
                    <a:pt x="183499" y="152438"/>
                    <a:pt x="192920" y="145183"/>
                  </a:cubicBezTo>
                  <a:cubicBezTo>
                    <a:pt x="201117" y="138682"/>
                    <a:pt x="204037" y="130297"/>
                    <a:pt x="205733"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7"/>
            <p:cNvSpPr/>
            <p:nvPr/>
          </p:nvSpPr>
          <p:spPr>
            <a:xfrm>
              <a:off x="6101078" y="4853320"/>
              <a:ext cx="226112" cy="226112"/>
            </a:xfrm>
            <a:custGeom>
              <a:avLst/>
              <a:gdLst/>
              <a:ahLst/>
              <a:cxnLst/>
              <a:rect l="l" t="t" r="r" b="b"/>
              <a:pathLst>
                <a:path w="226111" h="226112" extrusionOk="0">
                  <a:moveTo>
                    <a:pt x="176715" y="50573"/>
                  </a:moveTo>
                  <a:cubicBezTo>
                    <a:pt x="176810" y="50668"/>
                    <a:pt x="176904" y="50762"/>
                    <a:pt x="176998" y="50856"/>
                  </a:cubicBezTo>
                  <a:cubicBezTo>
                    <a:pt x="178505" y="52364"/>
                    <a:pt x="179730" y="54154"/>
                    <a:pt x="180672" y="55944"/>
                  </a:cubicBezTo>
                  <a:cubicBezTo>
                    <a:pt x="186419" y="56132"/>
                    <a:pt x="191978" y="58299"/>
                    <a:pt x="196123" y="62633"/>
                  </a:cubicBezTo>
                  <a:cubicBezTo>
                    <a:pt x="203754" y="70547"/>
                    <a:pt x="204131" y="82889"/>
                    <a:pt x="197819" y="92216"/>
                  </a:cubicBezTo>
                  <a:cubicBezTo>
                    <a:pt x="197913" y="92310"/>
                    <a:pt x="198102" y="92499"/>
                    <a:pt x="198290" y="92593"/>
                  </a:cubicBezTo>
                  <a:cubicBezTo>
                    <a:pt x="199420" y="93723"/>
                    <a:pt x="200363" y="95042"/>
                    <a:pt x="201211" y="96267"/>
                  </a:cubicBezTo>
                  <a:cubicBezTo>
                    <a:pt x="208465" y="95136"/>
                    <a:pt x="215908" y="97209"/>
                    <a:pt x="221184" y="102674"/>
                  </a:cubicBezTo>
                  <a:cubicBezTo>
                    <a:pt x="230040" y="111812"/>
                    <a:pt x="229192" y="126980"/>
                    <a:pt x="219394" y="136590"/>
                  </a:cubicBezTo>
                  <a:cubicBezTo>
                    <a:pt x="214966" y="140830"/>
                    <a:pt x="209501" y="143280"/>
                    <a:pt x="204037" y="143751"/>
                  </a:cubicBezTo>
                  <a:cubicBezTo>
                    <a:pt x="204791" y="146012"/>
                    <a:pt x="205262" y="148273"/>
                    <a:pt x="205545" y="150628"/>
                  </a:cubicBezTo>
                  <a:cubicBezTo>
                    <a:pt x="206015" y="154773"/>
                    <a:pt x="205733" y="159013"/>
                    <a:pt x="204791" y="163064"/>
                  </a:cubicBezTo>
                  <a:cubicBezTo>
                    <a:pt x="204225" y="165325"/>
                    <a:pt x="203566" y="167492"/>
                    <a:pt x="202624" y="169659"/>
                  </a:cubicBezTo>
                  <a:cubicBezTo>
                    <a:pt x="202247" y="170413"/>
                    <a:pt x="201870" y="171261"/>
                    <a:pt x="201493" y="172109"/>
                  </a:cubicBezTo>
                  <a:cubicBezTo>
                    <a:pt x="201305" y="172486"/>
                    <a:pt x="201022" y="172957"/>
                    <a:pt x="200834" y="173334"/>
                  </a:cubicBezTo>
                  <a:cubicBezTo>
                    <a:pt x="200174" y="174558"/>
                    <a:pt x="199420" y="175689"/>
                    <a:pt x="198573" y="176820"/>
                  </a:cubicBezTo>
                  <a:cubicBezTo>
                    <a:pt x="197159" y="178703"/>
                    <a:pt x="195652" y="180588"/>
                    <a:pt x="193862" y="182284"/>
                  </a:cubicBezTo>
                  <a:cubicBezTo>
                    <a:pt x="184818" y="191045"/>
                    <a:pt x="172852" y="194532"/>
                    <a:pt x="161829" y="192835"/>
                  </a:cubicBezTo>
                  <a:cubicBezTo>
                    <a:pt x="160134" y="195379"/>
                    <a:pt x="158249" y="197829"/>
                    <a:pt x="155988" y="199996"/>
                  </a:cubicBezTo>
                  <a:cubicBezTo>
                    <a:pt x="147415" y="208192"/>
                    <a:pt x="136204" y="211867"/>
                    <a:pt x="125746" y="210831"/>
                  </a:cubicBezTo>
                  <a:cubicBezTo>
                    <a:pt x="110955" y="222702"/>
                    <a:pt x="90039" y="222230"/>
                    <a:pt x="77603" y="209229"/>
                  </a:cubicBezTo>
                  <a:cubicBezTo>
                    <a:pt x="75436" y="206968"/>
                    <a:pt x="73740" y="204518"/>
                    <a:pt x="72327" y="201974"/>
                  </a:cubicBezTo>
                  <a:cubicBezTo>
                    <a:pt x="58666" y="209229"/>
                    <a:pt x="41896" y="207439"/>
                    <a:pt x="31344" y="196416"/>
                  </a:cubicBezTo>
                  <a:cubicBezTo>
                    <a:pt x="21546" y="186241"/>
                    <a:pt x="19756" y="171072"/>
                    <a:pt x="25786" y="158165"/>
                  </a:cubicBezTo>
                  <a:cubicBezTo>
                    <a:pt x="23713" y="150251"/>
                    <a:pt x="24561" y="141583"/>
                    <a:pt x="28235" y="133858"/>
                  </a:cubicBezTo>
                  <a:cubicBezTo>
                    <a:pt x="23148" y="132727"/>
                    <a:pt x="18343" y="130278"/>
                    <a:pt x="14574" y="126321"/>
                  </a:cubicBezTo>
                  <a:cubicBezTo>
                    <a:pt x="3740" y="115109"/>
                    <a:pt x="4776" y="96644"/>
                    <a:pt x="16742" y="85055"/>
                  </a:cubicBezTo>
                  <a:cubicBezTo>
                    <a:pt x="18249" y="83642"/>
                    <a:pt x="19756" y="82418"/>
                    <a:pt x="21358" y="81381"/>
                  </a:cubicBezTo>
                  <a:cubicBezTo>
                    <a:pt x="15611" y="72148"/>
                    <a:pt x="17307" y="59430"/>
                    <a:pt x="25974" y="51044"/>
                  </a:cubicBezTo>
                  <a:cubicBezTo>
                    <a:pt x="32286" y="45015"/>
                    <a:pt x="40672" y="42659"/>
                    <a:pt x="48208" y="44167"/>
                  </a:cubicBezTo>
                  <a:cubicBezTo>
                    <a:pt x="49433" y="40022"/>
                    <a:pt x="51694" y="36159"/>
                    <a:pt x="55086" y="32861"/>
                  </a:cubicBezTo>
                  <a:cubicBezTo>
                    <a:pt x="55369" y="32579"/>
                    <a:pt x="55745" y="32296"/>
                    <a:pt x="56028" y="32014"/>
                  </a:cubicBezTo>
                  <a:lnTo>
                    <a:pt x="56028" y="32014"/>
                  </a:lnTo>
                  <a:cubicBezTo>
                    <a:pt x="63942" y="25041"/>
                    <a:pt x="74871" y="23723"/>
                    <a:pt x="83256" y="28056"/>
                  </a:cubicBezTo>
                  <a:cubicBezTo>
                    <a:pt x="90793" y="21933"/>
                    <a:pt x="100780" y="20614"/>
                    <a:pt x="108787" y="24194"/>
                  </a:cubicBezTo>
                  <a:cubicBezTo>
                    <a:pt x="110107" y="20614"/>
                    <a:pt x="112273" y="17222"/>
                    <a:pt x="115194" y="14395"/>
                  </a:cubicBezTo>
                  <a:cubicBezTo>
                    <a:pt x="125087" y="4880"/>
                    <a:pt x="140255" y="4597"/>
                    <a:pt x="149111" y="13736"/>
                  </a:cubicBezTo>
                  <a:cubicBezTo>
                    <a:pt x="149582" y="14207"/>
                    <a:pt x="149959" y="14678"/>
                    <a:pt x="150336" y="15149"/>
                  </a:cubicBezTo>
                  <a:cubicBezTo>
                    <a:pt x="159192" y="11569"/>
                    <a:pt x="169273" y="13171"/>
                    <a:pt x="175961" y="19954"/>
                  </a:cubicBezTo>
                  <a:cubicBezTo>
                    <a:pt x="183593" y="28151"/>
                    <a:pt x="183781" y="41152"/>
                    <a:pt x="176715"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7"/>
            <p:cNvSpPr/>
            <p:nvPr/>
          </p:nvSpPr>
          <p:spPr>
            <a:xfrm>
              <a:off x="6100889" y="4878362"/>
              <a:ext cx="207269" cy="197848"/>
            </a:xfrm>
            <a:custGeom>
              <a:avLst/>
              <a:gdLst/>
              <a:ahLst/>
              <a:cxnLst/>
              <a:rect l="l" t="t" r="r" b="b"/>
              <a:pathLst>
                <a:path w="207268" h="197848" extrusionOk="0">
                  <a:moveTo>
                    <a:pt x="205544" y="125681"/>
                  </a:moveTo>
                  <a:cubicBezTo>
                    <a:pt x="206015" y="129826"/>
                    <a:pt x="205733" y="134066"/>
                    <a:pt x="204791" y="138117"/>
                  </a:cubicBezTo>
                  <a:cubicBezTo>
                    <a:pt x="204791" y="138212"/>
                    <a:pt x="204791" y="138212"/>
                    <a:pt x="204697" y="138305"/>
                  </a:cubicBezTo>
                  <a:cubicBezTo>
                    <a:pt x="204226" y="140473"/>
                    <a:pt x="203472" y="142545"/>
                    <a:pt x="202624" y="144712"/>
                  </a:cubicBezTo>
                  <a:cubicBezTo>
                    <a:pt x="202247" y="145466"/>
                    <a:pt x="201871" y="146314"/>
                    <a:pt x="201493" y="147161"/>
                  </a:cubicBezTo>
                  <a:cubicBezTo>
                    <a:pt x="201305" y="147539"/>
                    <a:pt x="201022" y="148010"/>
                    <a:pt x="200834" y="148386"/>
                  </a:cubicBezTo>
                  <a:cubicBezTo>
                    <a:pt x="200174" y="149611"/>
                    <a:pt x="199421" y="150741"/>
                    <a:pt x="198573" y="151872"/>
                  </a:cubicBezTo>
                  <a:cubicBezTo>
                    <a:pt x="197160" y="153756"/>
                    <a:pt x="195652" y="155641"/>
                    <a:pt x="193862" y="157337"/>
                  </a:cubicBezTo>
                  <a:cubicBezTo>
                    <a:pt x="184817" y="166098"/>
                    <a:pt x="172853" y="169584"/>
                    <a:pt x="161830" y="167888"/>
                  </a:cubicBezTo>
                  <a:cubicBezTo>
                    <a:pt x="160134" y="170432"/>
                    <a:pt x="158250" y="172882"/>
                    <a:pt x="155988" y="175049"/>
                  </a:cubicBezTo>
                  <a:cubicBezTo>
                    <a:pt x="147415" y="183245"/>
                    <a:pt x="136204" y="186920"/>
                    <a:pt x="125746" y="185883"/>
                  </a:cubicBezTo>
                  <a:cubicBezTo>
                    <a:pt x="110955" y="197754"/>
                    <a:pt x="90039" y="197283"/>
                    <a:pt x="77603" y="184281"/>
                  </a:cubicBezTo>
                  <a:cubicBezTo>
                    <a:pt x="75436" y="182020"/>
                    <a:pt x="73740" y="179571"/>
                    <a:pt x="72327" y="177027"/>
                  </a:cubicBezTo>
                  <a:cubicBezTo>
                    <a:pt x="58666" y="184281"/>
                    <a:pt x="41896" y="182491"/>
                    <a:pt x="31344" y="171469"/>
                  </a:cubicBezTo>
                  <a:cubicBezTo>
                    <a:pt x="21546" y="161293"/>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1"/>
                    <a:pt x="21358" y="56434"/>
                  </a:cubicBezTo>
                  <a:cubicBezTo>
                    <a:pt x="15611" y="47201"/>
                    <a:pt x="17307" y="34482"/>
                    <a:pt x="25974" y="26097"/>
                  </a:cubicBezTo>
                  <a:cubicBezTo>
                    <a:pt x="32287" y="20068"/>
                    <a:pt x="40671" y="17712"/>
                    <a:pt x="48208" y="19220"/>
                  </a:cubicBezTo>
                  <a:cubicBezTo>
                    <a:pt x="49433" y="15074"/>
                    <a:pt x="51695" y="11211"/>
                    <a:pt x="55086" y="7914"/>
                  </a:cubicBezTo>
                  <a:cubicBezTo>
                    <a:pt x="55369" y="7631"/>
                    <a:pt x="55746" y="7349"/>
                    <a:pt x="56028" y="7066"/>
                  </a:cubicBezTo>
                  <a:cubicBezTo>
                    <a:pt x="53956" y="13661"/>
                    <a:pt x="54615" y="20727"/>
                    <a:pt x="58196" y="26474"/>
                  </a:cubicBezTo>
                  <a:cubicBezTo>
                    <a:pt x="56593" y="27604"/>
                    <a:pt x="54992" y="28736"/>
                    <a:pt x="53579" y="30148"/>
                  </a:cubicBezTo>
                  <a:cubicBezTo>
                    <a:pt x="41520" y="41736"/>
                    <a:pt x="40577" y="60203"/>
                    <a:pt x="51318" y="71414"/>
                  </a:cubicBezTo>
                  <a:cubicBezTo>
                    <a:pt x="55086" y="75371"/>
                    <a:pt x="59891" y="77820"/>
                    <a:pt x="65073" y="78951"/>
                  </a:cubicBezTo>
                  <a:cubicBezTo>
                    <a:pt x="61398" y="86771"/>
                    <a:pt x="60551" y="95344"/>
                    <a:pt x="62623" y="103258"/>
                  </a:cubicBezTo>
                  <a:cubicBezTo>
                    <a:pt x="56688" y="116165"/>
                    <a:pt x="58384" y="131334"/>
                    <a:pt x="68182" y="141509"/>
                  </a:cubicBezTo>
                  <a:cubicBezTo>
                    <a:pt x="78734" y="152532"/>
                    <a:pt x="95504" y="154322"/>
                    <a:pt x="109165" y="147068"/>
                  </a:cubicBezTo>
                  <a:cubicBezTo>
                    <a:pt x="110578" y="149705"/>
                    <a:pt x="112274" y="152155"/>
                    <a:pt x="114440" y="154322"/>
                  </a:cubicBezTo>
                  <a:cubicBezTo>
                    <a:pt x="126971" y="167323"/>
                    <a:pt x="147792" y="167700"/>
                    <a:pt x="162583" y="155924"/>
                  </a:cubicBezTo>
                  <a:cubicBezTo>
                    <a:pt x="173135" y="156960"/>
                    <a:pt x="183405" y="152344"/>
                    <a:pt x="192826" y="145089"/>
                  </a:cubicBezTo>
                  <a:cubicBezTo>
                    <a:pt x="201022" y="138777"/>
                    <a:pt x="203943" y="130392"/>
                    <a:pt x="205544"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7"/>
            <p:cNvSpPr/>
            <p:nvPr/>
          </p:nvSpPr>
          <p:spPr>
            <a:xfrm>
              <a:off x="6135466" y="4686845"/>
              <a:ext cx="226112" cy="226112"/>
            </a:xfrm>
            <a:custGeom>
              <a:avLst/>
              <a:gdLst/>
              <a:ahLst/>
              <a:cxnLst/>
              <a:rect l="l" t="t" r="r" b="b"/>
              <a:pathLst>
                <a:path w="226111" h="226112" extrusionOk="0">
                  <a:moveTo>
                    <a:pt x="176809" y="50479"/>
                  </a:moveTo>
                  <a:cubicBezTo>
                    <a:pt x="176904" y="50573"/>
                    <a:pt x="176998" y="50668"/>
                    <a:pt x="177092" y="50762"/>
                  </a:cubicBezTo>
                  <a:cubicBezTo>
                    <a:pt x="178599" y="52269"/>
                    <a:pt x="179824" y="54059"/>
                    <a:pt x="180767" y="55850"/>
                  </a:cubicBezTo>
                  <a:cubicBezTo>
                    <a:pt x="186514" y="56038"/>
                    <a:pt x="192072" y="58205"/>
                    <a:pt x="196217" y="62539"/>
                  </a:cubicBezTo>
                  <a:cubicBezTo>
                    <a:pt x="203848" y="70452"/>
                    <a:pt x="204226" y="82794"/>
                    <a:pt x="197914" y="92121"/>
                  </a:cubicBezTo>
                  <a:cubicBezTo>
                    <a:pt x="198102" y="92216"/>
                    <a:pt x="198196" y="92404"/>
                    <a:pt x="198385" y="92498"/>
                  </a:cubicBezTo>
                  <a:cubicBezTo>
                    <a:pt x="199515" y="93629"/>
                    <a:pt x="200457" y="94854"/>
                    <a:pt x="201305" y="96173"/>
                  </a:cubicBezTo>
                  <a:cubicBezTo>
                    <a:pt x="208559" y="95042"/>
                    <a:pt x="216002" y="97115"/>
                    <a:pt x="221278" y="102579"/>
                  </a:cubicBezTo>
                  <a:cubicBezTo>
                    <a:pt x="230134" y="111718"/>
                    <a:pt x="229286" y="126981"/>
                    <a:pt x="219488" y="136496"/>
                  </a:cubicBezTo>
                  <a:cubicBezTo>
                    <a:pt x="215060" y="140736"/>
                    <a:pt x="209596" y="143185"/>
                    <a:pt x="204131" y="143657"/>
                  </a:cubicBezTo>
                  <a:cubicBezTo>
                    <a:pt x="204885" y="145918"/>
                    <a:pt x="205356" y="148179"/>
                    <a:pt x="205639" y="150534"/>
                  </a:cubicBezTo>
                  <a:cubicBezTo>
                    <a:pt x="206110" y="154679"/>
                    <a:pt x="205827" y="158919"/>
                    <a:pt x="204885" y="162970"/>
                  </a:cubicBezTo>
                  <a:cubicBezTo>
                    <a:pt x="204320" y="165231"/>
                    <a:pt x="203660" y="167398"/>
                    <a:pt x="202718" y="169565"/>
                  </a:cubicBezTo>
                  <a:cubicBezTo>
                    <a:pt x="202341" y="170318"/>
                    <a:pt x="201965" y="171167"/>
                    <a:pt x="201587" y="172014"/>
                  </a:cubicBezTo>
                  <a:cubicBezTo>
                    <a:pt x="201305" y="172486"/>
                    <a:pt x="201117" y="172862"/>
                    <a:pt x="200928" y="173239"/>
                  </a:cubicBezTo>
                  <a:cubicBezTo>
                    <a:pt x="200269" y="174464"/>
                    <a:pt x="199515" y="175594"/>
                    <a:pt x="198667" y="176725"/>
                  </a:cubicBezTo>
                  <a:cubicBezTo>
                    <a:pt x="197254" y="178609"/>
                    <a:pt x="195746" y="180494"/>
                    <a:pt x="193956" y="182189"/>
                  </a:cubicBezTo>
                  <a:cubicBezTo>
                    <a:pt x="184912" y="190951"/>
                    <a:pt x="172947" y="194437"/>
                    <a:pt x="161924" y="192836"/>
                  </a:cubicBezTo>
                  <a:cubicBezTo>
                    <a:pt x="160322" y="195380"/>
                    <a:pt x="158344" y="197829"/>
                    <a:pt x="156083" y="199996"/>
                  </a:cubicBezTo>
                  <a:cubicBezTo>
                    <a:pt x="147509" y="208287"/>
                    <a:pt x="136298" y="211867"/>
                    <a:pt x="125840" y="210831"/>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7" y="96644"/>
                    <a:pt x="16741" y="85055"/>
                  </a:cubicBezTo>
                  <a:cubicBezTo>
                    <a:pt x="18249" y="83642"/>
                    <a:pt x="19756" y="82417"/>
                    <a:pt x="21358" y="81381"/>
                  </a:cubicBezTo>
                  <a:cubicBezTo>
                    <a:pt x="15611" y="72148"/>
                    <a:pt x="17307" y="59429"/>
                    <a:pt x="25975" y="51045"/>
                  </a:cubicBezTo>
                  <a:cubicBezTo>
                    <a:pt x="32287" y="45015"/>
                    <a:pt x="40672" y="42659"/>
                    <a:pt x="48209" y="44167"/>
                  </a:cubicBezTo>
                  <a:cubicBezTo>
                    <a:pt x="49434" y="40021"/>
                    <a:pt x="51789"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274" y="17222"/>
                    <a:pt x="115194" y="14395"/>
                  </a:cubicBezTo>
                  <a:cubicBezTo>
                    <a:pt x="125086" y="4880"/>
                    <a:pt x="140255" y="4597"/>
                    <a:pt x="149111" y="13736"/>
                  </a:cubicBezTo>
                  <a:cubicBezTo>
                    <a:pt x="149582" y="14207"/>
                    <a:pt x="149959" y="14678"/>
                    <a:pt x="150335" y="15149"/>
                  </a:cubicBezTo>
                  <a:cubicBezTo>
                    <a:pt x="159192" y="11569"/>
                    <a:pt x="169272" y="13077"/>
                    <a:pt x="175962" y="19954"/>
                  </a:cubicBezTo>
                  <a:cubicBezTo>
                    <a:pt x="183782" y="28056"/>
                    <a:pt x="183970" y="41058"/>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7"/>
            <p:cNvSpPr/>
            <p:nvPr/>
          </p:nvSpPr>
          <p:spPr>
            <a:xfrm>
              <a:off x="6135371" y="4711887"/>
              <a:ext cx="207269" cy="197848"/>
            </a:xfrm>
            <a:custGeom>
              <a:avLst/>
              <a:gdLst/>
              <a:ahLst/>
              <a:cxnLst/>
              <a:rect l="l" t="t" r="r" b="b"/>
              <a:pathLst>
                <a:path w="207268" h="197848" extrusionOk="0">
                  <a:moveTo>
                    <a:pt x="205639" y="125587"/>
                  </a:moveTo>
                  <a:cubicBezTo>
                    <a:pt x="206110" y="129732"/>
                    <a:pt x="205827" y="133972"/>
                    <a:pt x="204885" y="138023"/>
                  </a:cubicBezTo>
                  <a:cubicBezTo>
                    <a:pt x="204885" y="138117"/>
                    <a:pt x="204885" y="138117"/>
                    <a:pt x="204791" y="138211"/>
                  </a:cubicBezTo>
                  <a:cubicBezTo>
                    <a:pt x="204320" y="140378"/>
                    <a:pt x="203566" y="142545"/>
                    <a:pt x="202719" y="144617"/>
                  </a:cubicBezTo>
                  <a:cubicBezTo>
                    <a:pt x="202341" y="145371"/>
                    <a:pt x="201965" y="146219"/>
                    <a:pt x="201587" y="147067"/>
                  </a:cubicBezTo>
                  <a:cubicBezTo>
                    <a:pt x="201305" y="147539"/>
                    <a:pt x="201117" y="147915"/>
                    <a:pt x="200928" y="148292"/>
                  </a:cubicBezTo>
                  <a:cubicBezTo>
                    <a:pt x="200269" y="149517"/>
                    <a:pt x="199515" y="150647"/>
                    <a:pt x="198667" y="151778"/>
                  </a:cubicBezTo>
                  <a:cubicBezTo>
                    <a:pt x="197254" y="153662"/>
                    <a:pt x="195746" y="155546"/>
                    <a:pt x="193956" y="157242"/>
                  </a:cubicBezTo>
                  <a:cubicBezTo>
                    <a:pt x="184912" y="166004"/>
                    <a:pt x="172947" y="169490"/>
                    <a:pt x="161924" y="167888"/>
                  </a:cubicBezTo>
                  <a:cubicBezTo>
                    <a:pt x="160323" y="170432"/>
                    <a:pt x="158344" y="172881"/>
                    <a:pt x="156083" y="175049"/>
                  </a:cubicBezTo>
                  <a:cubicBezTo>
                    <a:pt x="147509" y="183340"/>
                    <a:pt x="136298" y="186920"/>
                    <a:pt x="125840" y="185883"/>
                  </a:cubicBezTo>
                  <a:cubicBezTo>
                    <a:pt x="111049" y="197660"/>
                    <a:pt x="90134" y="197283"/>
                    <a:pt x="77697" y="184281"/>
                  </a:cubicBezTo>
                  <a:cubicBezTo>
                    <a:pt x="75531" y="182115"/>
                    <a:pt x="73834" y="179571"/>
                    <a:pt x="72422" y="177027"/>
                  </a:cubicBezTo>
                  <a:cubicBezTo>
                    <a:pt x="58761" y="184281"/>
                    <a:pt x="41990" y="182491"/>
                    <a:pt x="31345" y="171469"/>
                  </a:cubicBezTo>
                  <a:cubicBezTo>
                    <a:pt x="21546" y="161293"/>
                    <a:pt x="19756" y="146125"/>
                    <a:pt x="25786" y="133218"/>
                  </a:cubicBezTo>
                  <a:cubicBezTo>
                    <a:pt x="23714" y="125304"/>
                    <a:pt x="24561" y="116636"/>
                    <a:pt x="28236" y="108911"/>
                  </a:cubicBezTo>
                  <a:cubicBezTo>
                    <a:pt x="23148" y="107780"/>
                    <a:pt x="18343" y="105331"/>
                    <a:pt x="14575" y="101374"/>
                  </a:cubicBezTo>
                  <a:cubicBezTo>
                    <a:pt x="3740" y="90162"/>
                    <a:pt x="4777" y="71697"/>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789" y="11117"/>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3"/>
                    <a:pt x="51318" y="71414"/>
                  </a:cubicBezTo>
                  <a:cubicBezTo>
                    <a:pt x="55086" y="75371"/>
                    <a:pt x="59891" y="77820"/>
                    <a:pt x="65073" y="78951"/>
                  </a:cubicBezTo>
                  <a:cubicBezTo>
                    <a:pt x="61399" y="86770"/>
                    <a:pt x="60551" y="95344"/>
                    <a:pt x="62623" y="103258"/>
                  </a:cubicBezTo>
                  <a:cubicBezTo>
                    <a:pt x="56688" y="116165"/>
                    <a:pt x="58384" y="131334"/>
                    <a:pt x="68182" y="141509"/>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7"/>
            <p:cNvSpPr/>
            <p:nvPr/>
          </p:nvSpPr>
          <p:spPr>
            <a:xfrm>
              <a:off x="6167215" y="4495969"/>
              <a:ext cx="226112" cy="226112"/>
            </a:xfrm>
            <a:custGeom>
              <a:avLst/>
              <a:gdLst/>
              <a:ahLst/>
              <a:cxnLst/>
              <a:rect l="l" t="t" r="r" b="b"/>
              <a:pathLst>
                <a:path w="226111" h="226112" extrusionOk="0">
                  <a:moveTo>
                    <a:pt x="176809" y="50479"/>
                  </a:moveTo>
                  <a:cubicBezTo>
                    <a:pt x="176904" y="50574"/>
                    <a:pt x="176998" y="50668"/>
                    <a:pt x="177092" y="50762"/>
                  </a:cubicBezTo>
                  <a:cubicBezTo>
                    <a:pt x="178599" y="52269"/>
                    <a:pt x="179824" y="54059"/>
                    <a:pt x="180767" y="55849"/>
                  </a:cubicBezTo>
                  <a:cubicBezTo>
                    <a:pt x="186514" y="56038"/>
                    <a:pt x="192072" y="58205"/>
                    <a:pt x="196217" y="62539"/>
                  </a:cubicBezTo>
                  <a:cubicBezTo>
                    <a:pt x="203849" y="70452"/>
                    <a:pt x="204226" y="82794"/>
                    <a:pt x="197914" y="92122"/>
                  </a:cubicBezTo>
                  <a:cubicBezTo>
                    <a:pt x="198102" y="92216"/>
                    <a:pt x="198196" y="92404"/>
                    <a:pt x="198385" y="92498"/>
                  </a:cubicBezTo>
                  <a:cubicBezTo>
                    <a:pt x="199515" y="93629"/>
                    <a:pt x="200457" y="94854"/>
                    <a:pt x="201305" y="96173"/>
                  </a:cubicBezTo>
                  <a:cubicBezTo>
                    <a:pt x="208560" y="95042"/>
                    <a:pt x="216002" y="97115"/>
                    <a:pt x="221278" y="102579"/>
                  </a:cubicBezTo>
                  <a:cubicBezTo>
                    <a:pt x="230134" y="111718"/>
                    <a:pt x="229286" y="126981"/>
                    <a:pt x="219488" y="136496"/>
                  </a:cubicBezTo>
                  <a:cubicBezTo>
                    <a:pt x="215060" y="140736"/>
                    <a:pt x="209596" y="143185"/>
                    <a:pt x="204131" y="143656"/>
                  </a:cubicBezTo>
                  <a:cubicBezTo>
                    <a:pt x="204885" y="145917"/>
                    <a:pt x="205356" y="148179"/>
                    <a:pt x="205639" y="150534"/>
                  </a:cubicBezTo>
                  <a:cubicBezTo>
                    <a:pt x="206110" y="154679"/>
                    <a:pt x="205827" y="158919"/>
                    <a:pt x="204885" y="162970"/>
                  </a:cubicBezTo>
                  <a:cubicBezTo>
                    <a:pt x="204320" y="165231"/>
                    <a:pt x="203660" y="167398"/>
                    <a:pt x="202718" y="169565"/>
                  </a:cubicBezTo>
                  <a:cubicBezTo>
                    <a:pt x="202341" y="170319"/>
                    <a:pt x="201965" y="171167"/>
                    <a:pt x="201587" y="172015"/>
                  </a:cubicBezTo>
                  <a:cubicBezTo>
                    <a:pt x="201305" y="172391"/>
                    <a:pt x="201117" y="172862"/>
                    <a:pt x="200928" y="173239"/>
                  </a:cubicBezTo>
                  <a:cubicBezTo>
                    <a:pt x="200269" y="174464"/>
                    <a:pt x="199515" y="175595"/>
                    <a:pt x="198667" y="176725"/>
                  </a:cubicBezTo>
                  <a:cubicBezTo>
                    <a:pt x="197254" y="178610"/>
                    <a:pt x="195746" y="180494"/>
                    <a:pt x="193956" y="182190"/>
                  </a:cubicBezTo>
                  <a:cubicBezTo>
                    <a:pt x="184912" y="190952"/>
                    <a:pt x="172947" y="194437"/>
                    <a:pt x="161924" y="192836"/>
                  </a:cubicBezTo>
                  <a:cubicBezTo>
                    <a:pt x="160322" y="195380"/>
                    <a:pt x="158344" y="197829"/>
                    <a:pt x="156083" y="199996"/>
                  </a:cubicBezTo>
                  <a:cubicBezTo>
                    <a:pt x="147509" y="208287"/>
                    <a:pt x="136298" y="211867"/>
                    <a:pt x="125840" y="210830"/>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7" y="96644"/>
                    <a:pt x="16741" y="85056"/>
                  </a:cubicBezTo>
                  <a:cubicBezTo>
                    <a:pt x="18249" y="83642"/>
                    <a:pt x="19756" y="82418"/>
                    <a:pt x="21358" y="81381"/>
                  </a:cubicBezTo>
                  <a:cubicBezTo>
                    <a:pt x="15611" y="72148"/>
                    <a:pt x="17307" y="59430"/>
                    <a:pt x="25975" y="51045"/>
                  </a:cubicBezTo>
                  <a:cubicBezTo>
                    <a:pt x="32287" y="45015"/>
                    <a:pt x="40672" y="42660"/>
                    <a:pt x="48209" y="44167"/>
                  </a:cubicBezTo>
                  <a:cubicBezTo>
                    <a:pt x="49434" y="40022"/>
                    <a:pt x="51789" y="36065"/>
                    <a:pt x="55086" y="32861"/>
                  </a:cubicBezTo>
                  <a:cubicBezTo>
                    <a:pt x="55369" y="32579"/>
                    <a:pt x="55746" y="32296"/>
                    <a:pt x="56029" y="32013"/>
                  </a:cubicBezTo>
                  <a:lnTo>
                    <a:pt x="56029" y="32013"/>
                  </a:lnTo>
                  <a:cubicBezTo>
                    <a:pt x="63942" y="25042"/>
                    <a:pt x="74871" y="23723"/>
                    <a:pt x="83256" y="28056"/>
                  </a:cubicBezTo>
                  <a:cubicBezTo>
                    <a:pt x="90793" y="21933"/>
                    <a:pt x="100780" y="20614"/>
                    <a:pt x="108788" y="24194"/>
                  </a:cubicBezTo>
                  <a:cubicBezTo>
                    <a:pt x="110107" y="20614"/>
                    <a:pt x="112274" y="17222"/>
                    <a:pt x="115194" y="14396"/>
                  </a:cubicBezTo>
                  <a:cubicBezTo>
                    <a:pt x="125086" y="4880"/>
                    <a:pt x="140255" y="4597"/>
                    <a:pt x="149111" y="13736"/>
                  </a:cubicBezTo>
                  <a:cubicBezTo>
                    <a:pt x="149582" y="14207"/>
                    <a:pt x="149959" y="14678"/>
                    <a:pt x="150335" y="15149"/>
                  </a:cubicBezTo>
                  <a:cubicBezTo>
                    <a:pt x="159192" y="11569"/>
                    <a:pt x="169272" y="13077"/>
                    <a:pt x="175962" y="19954"/>
                  </a:cubicBezTo>
                  <a:cubicBezTo>
                    <a:pt x="183687" y="28056"/>
                    <a:pt x="183875" y="40964"/>
                    <a:pt x="176809"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7"/>
            <p:cNvSpPr/>
            <p:nvPr/>
          </p:nvSpPr>
          <p:spPr>
            <a:xfrm>
              <a:off x="6166933" y="4521010"/>
              <a:ext cx="207269" cy="197848"/>
            </a:xfrm>
            <a:custGeom>
              <a:avLst/>
              <a:gdLst/>
              <a:ahLst/>
              <a:cxnLst/>
              <a:rect l="l" t="t" r="r" b="b"/>
              <a:pathLst>
                <a:path w="207268" h="197848" extrusionOk="0">
                  <a:moveTo>
                    <a:pt x="205733" y="125587"/>
                  </a:moveTo>
                  <a:cubicBezTo>
                    <a:pt x="206204" y="129732"/>
                    <a:pt x="205921" y="133972"/>
                    <a:pt x="204979" y="138023"/>
                  </a:cubicBezTo>
                  <a:cubicBezTo>
                    <a:pt x="204979" y="138117"/>
                    <a:pt x="204979" y="138117"/>
                    <a:pt x="204885" y="138211"/>
                  </a:cubicBezTo>
                  <a:cubicBezTo>
                    <a:pt x="204414" y="140378"/>
                    <a:pt x="203660" y="142545"/>
                    <a:pt x="202718" y="144618"/>
                  </a:cubicBezTo>
                  <a:cubicBezTo>
                    <a:pt x="202342" y="145372"/>
                    <a:pt x="201964" y="146219"/>
                    <a:pt x="201588" y="147067"/>
                  </a:cubicBezTo>
                  <a:cubicBezTo>
                    <a:pt x="201305" y="147444"/>
                    <a:pt x="201117" y="147915"/>
                    <a:pt x="200928" y="148292"/>
                  </a:cubicBezTo>
                  <a:cubicBezTo>
                    <a:pt x="200269" y="149517"/>
                    <a:pt x="199515" y="150647"/>
                    <a:pt x="198667" y="151778"/>
                  </a:cubicBezTo>
                  <a:cubicBezTo>
                    <a:pt x="197254" y="153662"/>
                    <a:pt x="195747" y="155546"/>
                    <a:pt x="193957" y="157242"/>
                  </a:cubicBezTo>
                  <a:cubicBezTo>
                    <a:pt x="184912" y="166004"/>
                    <a:pt x="172947" y="169490"/>
                    <a:pt x="161924" y="167888"/>
                  </a:cubicBezTo>
                  <a:cubicBezTo>
                    <a:pt x="160322" y="170432"/>
                    <a:pt x="158344" y="172882"/>
                    <a:pt x="156083" y="175049"/>
                  </a:cubicBezTo>
                  <a:cubicBezTo>
                    <a:pt x="147509" y="183340"/>
                    <a:pt x="136298" y="186920"/>
                    <a:pt x="125840" y="185883"/>
                  </a:cubicBezTo>
                  <a:cubicBezTo>
                    <a:pt x="111049" y="197660"/>
                    <a:pt x="90133" y="197283"/>
                    <a:pt x="77697" y="184282"/>
                  </a:cubicBezTo>
                  <a:cubicBezTo>
                    <a:pt x="75530" y="182115"/>
                    <a:pt x="73835" y="179571"/>
                    <a:pt x="72421" y="177027"/>
                  </a:cubicBezTo>
                  <a:cubicBezTo>
                    <a:pt x="58760" y="184282"/>
                    <a:pt x="41991" y="182492"/>
                    <a:pt x="31344" y="171469"/>
                  </a:cubicBezTo>
                  <a:cubicBezTo>
                    <a:pt x="21547" y="161294"/>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2"/>
                    <a:pt x="55746" y="7349"/>
                    <a:pt x="56028" y="7066"/>
                  </a:cubicBezTo>
                  <a:cubicBezTo>
                    <a:pt x="53956" y="13661"/>
                    <a:pt x="54615" y="20727"/>
                    <a:pt x="58195" y="26474"/>
                  </a:cubicBezTo>
                  <a:cubicBezTo>
                    <a:pt x="56594" y="27510"/>
                    <a:pt x="54992" y="28735"/>
                    <a:pt x="53579" y="30148"/>
                  </a:cubicBezTo>
                  <a:cubicBezTo>
                    <a:pt x="41520" y="41737"/>
                    <a:pt x="40577" y="60203"/>
                    <a:pt x="51318" y="71414"/>
                  </a:cubicBezTo>
                  <a:cubicBezTo>
                    <a:pt x="55086" y="75371"/>
                    <a:pt x="59891" y="77820"/>
                    <a:pt x="65073" y="78951"/>
                  </a:cubicBezTo>
                  <a:cubicBezTo>
                    <a:pt x="61399" y="86771"/>
                    <a:pt x="60550" y="95344"/>
                    <a:pt x="62623" y="103258"/>
                  </a:cubicBezTo>
                  <a:cubicBezTo>
                    <a:pt x="56688" y="116165"/>
                    <a:pt x="58384" y="131334"/>
                    <a:pt x="68182" y="141509"/>
                  </a:cubicBezTo>
                  <a:cubicBezTo>
                    <a:pt x="78733" y="152438"/>
                    <a:pt x="95504" y="154322"/>
                    <a:pt x="109165" y="147067"/>
                  </a:cubicBezTo>
                  <a:cubicBezTo>
                    <a:pt x="110578" y="149705"/>
                    <a:pt x="112274" y="152155"/>
                    <a:pt x="114441" y="154322"/>
                  </a:cubicBezTo>
                  <a:cubicBezTo>
                    <a:pt x="126971" y="167323"/>
                    <a:pt x="147792" y="167700"/>
                    <a:pt x="162583" y="155923"/>
                  </a:cubicBezTo>
                  <a:cubicBezTo>
                    <a:pt x="173135" y="156960"/>
                    <a:pt x="183405" y="152343"/>
                    <a:pt x="192826" y="145089"/>
                  </a:cubicBezTo>
                  <a:cubicBezTo>
                    <a:pt x="201211" y="138682"/>
                    <a:pt x="204132" y="130297"/>
                    <a:pt x="205733"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7"/>
            <p:cNvSpPr/>
            <p:nvPr/>
          </p:nvSpPr>
          <p:spPr>
            <a:xfrm>
              <a:off x="6093447" y="4321956"/>
              <a:ext cx="226112" cy="226112"/>
            </a:xfrm>
            <a:custGeom>
              <a:avLst/>
              <a:gdLst/>
              <a:ahLst/>
              <a:cxnLst/>
              <a:rect l="l" t="t" r="r" b="b"/>
              <a:pathLst>
                <a:path w="226111" h="226112" extrusionOk="0">
                  <a:moveTo>
                    <a:pt x="176621" y="50574"/>
                  </a:moveTo>
                  <a:cubicBezTo>
                    <a:pt x="176715" y="50668"/>
                    <a:pt x="176810" y="50762"/>
                    <a:pt x="176904" y="50856"/>
                  </a:cubicBezTo>
                  <a:cubicBezTo>
                    <a:pt x="178411" y="52364"/>
                    <a:pt x="179636" y="54154"/>
                    <a:pt x="180578" y="55944"/>
                  </a:cubicBezTo>
                  <a:cubicBezTo>
                    <a:pt x="186325" y="56132"/>
                    <a:pt x="191884" y="58299"/>
                    <a:pt x="196123" y="62633"/>
                  </a:cubicBezTo>
                  <a:cubicBezTo>
                    <a:pt x="203754" y="70547"/>
                    <a:pt x="204131" y="82889"/>
                    <a:pt x="197819" y="92216"/>
                  </a:cubicBezTo>
                  <a:cubicBezTo>
                    <a:pt x="198008" y="92310"/>
                    <a:pt x="198102" y="92498"/>
                    <a:pt x="198290" y="92593"/>
                  </a:cubicBezTo>
                  <a:cubicBezTo>
                    <a:pt x="199420" y="93723"/>
                    <a:pt x="200363" y="95042"/>
                    <a:pt x="201211" y="96267"/>
                  </a:cubicBezTo>
                  <a:cubicBezTo>
                    <a:pt x="208465" y="95136"/>
                    <a:pt x="215908" y="97209"/>
                    <a:pt x="221184" y="102674"/>
                  </a:cubicBezTo>
                  <a:cubicBezTo>
                    <a:pt x="230040" y="111812"/>
                    <a:pt x="229286" y="126981"/>
                    <a:pt x="219394" y="136590"/>
                  </a:cubicBezTo>
                  <a:cubicBezTo>
                    <a:pt x="214966" y="140830"/>
                    <a:pt x="209501" y="143280"/>
                    <a:pt x="204037" y="143750"/>
                  </a:cubicBezTo>
                  <a:cubicBezTo>
                    <a:pt x="204791" y="146012"/>
                    <a:pt x="205262" y="148273"/>
                    <a:pt x="205545" y="150628"/>
                  </a:cubicBezTo>
                  <a:cubicBezTo>
                    <a:pt x="206015" y="154774"/>
                    <a:pt x="205733" y="159013"/>
                    <a:pt x="204791" y="163158"/>
                  </a:cubicBezTo>
                  <a:cubicBezTo>
                    <a:pt x="204225" y="165420"/>
                    <a:pt x="203566" y="167586"/>
                    <a:pt x="202624" y="169659"/>
                  </a:cubicBezTo>
                  <a:cubicBezTo>
                    <a:pt x="202247" y="170507"/>
                    <a:pt x="201870" y="171261"/>
                    <a:pt x="201493" y="172109"/>
                  </a:cubicBezTo>
                  <a:cubicBezTo>
                    <a:pt x="201211" y="172580"/>
                    <a:pt x="201022" y="172957"/>
                    <a:pt x="200834" y="173334"/>
                  </a:cubicBezTo>
                  <a:cubicBezTo>
                    <a:pt x="200174" y="174558"/>
                    <a:pt x="199420" y="175689"/>
                    <a:pt x="198573" y="176819"/>
                  </a:cubicBezTo>
                  <a:cubicBezTo>
                    <a:pt x="197254" y="178704"/>
                    <a:pt x="195652" y="180588"/>
                    <a:pt x="193862" y="182284"/>
                  </a:cubicBezTo>
                  <a:cubicBezTo>
                    <a:pt x="184818" y="191046"/>
                    <a:pt x="172852" y="194532"/>
                    <a:pt x="161829" y="192836"/>
                  </a:cubicBezTo>
                  <a:cubicBezTo>
                    <a:pt x="160228" y="195380"/>
                    <a:pt x="158249" y="197829"/>
                    <a:pt x="155988" y="199996"/>
                  </a:cubicBezTo>
                  <a:cubicBezTo>
                    <a:pt x="147415" y="208192"/>
                    <a:pt x="136298" y="211867"/>
                    <a:pt x="125746" y="210830"/>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2"/>
                    <a:pt x="19756" y="82418"/>
                    <a:pt x="21358" y="81381"/>
                  </a:cubicBezTo>
                  <a:cubicBezTo>
                    <a:pt x="15610" y="72149"/>
                    <a:pt x="17307" y="59430"/>
                    <a:pt x="25974" y="51045"/>
                  </a:cubicBezTo>
                  <a:cubicBezTo>
                    <a:pt x="32286" y="45015"/>
                    <a:pt x="40672" y="42660"/>
                    <a:pt x="48208" y="44167"/>
                  </a:cubicBezTo>
                  <a:cubicBezTo>
                    <a:pt x="49433" y="40022"/>
                    <a:pt x="51694" y="36065"/>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49"/>
                  </a:cubicBezTo>
                  <a:cubicBezTo>
                    <a:pt x="159192" y="11569"/>
                    <a:pt x="169273" y="13077"/>
                    <a:pt x="175867" y="19954"/>
                  </a:cubicBezTo>
                  <a:cubicBezTo>
                    <a:pt x="183498" y="28151"/>
                    <a:pt x="183687" y="41152"/>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7"/>
            <p:cNvSpPr/>
            <p:nvPr/>
          </p:nvSpPr>
          <p:spPr>
            <a:xfrm>
              <a:off x="6093164" y="4347092"/>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226" y="140472"/>
                    <a:pt x="203566" y="142639"/>
                    <a:pt x="202624" y="144712"/>
                  </a:cubicBezTo>
                  <a:cubicBezTo>
                    <a:pt x="202247" y="145560"/>
                    <a:pt x="201871" y="146313"/>
                    <a:pt x="201493" y="147161"/>
                  </a:cubicBezTo>
                  <a:cubicBezTo>
                    <a:pt x="201211" y="147633"/>
                    <a:pt x="201022" y="148009"/>
                    <a:pt x="200834" y="148386"/>
                  </a:cubicBezTo>
                  <a:cubicBezTo>
                    <a:pt x="200175" y="149611"/>
                    <a:pt x="199421" y="150741"/>
                    <a:pt x="198573" y="151872"/>
                  </a:cubicBezTo>
                  <a:cubicBezTo>
                    <a:pt x="197254" y="153756"/>
                    <a:pt x="195652" y="155641"/>
                    <a:pt x="193862" y="157337"/>
                  </a:cubicBezTo>
                  <a:cubicBezTo>
                    <a:pt x="184818" y="166098"/>
                    <a:pt x="172853" y="169584"/>
                    <a:pt x="161830" y="167888"/>
                  </a:cubicBezTo>
                  <a:cubicBezTo>
                    <a:pt x="160228" y="170432"/>
                    <a:pt x="158250" y="172882"/>
                    <a:pt x="155989" y="175049"/>
                  </a:cubicBezTo>
                  <a:cubicBezTo>
                    <a:pt x="147415" y="183245"/>
                    <a:pt x="136298" y="186919"/>
                    <a:pt x="125746" y="185883"/>
                  </a:cubicBezTo>
                  <a:cubicBezTo>
                    <a:pt x="110955" y="197660"/>
                    <a:pt x="90040" y="197283"/>
                    <a:pt x="77603" y="184281"/>
                  </a:cubicBezTo>
                  <a:cubicBezTo>
                    <a:pt x="75436" y="182115"/>
                    <a:pt x="73740" y="179571"/>
                    <a:pt x="72327" y="177027"/>
                  </a:cubicBezTo>
                  <a:cubicBezTo>
                    <a:pt x="58666" y="184281"/>
                    <a:pt x="41896" y="182491"/>
                    <a:pt x="31344" y="171469"/>
                  </a:cubicBezTo>
                  <a:cubicBezTo>
                    <a:pt x="21546" y="161293"/>
                    <a:pt x="19756" y="146125"/>
                    <a:pt x="25786" y="133218"/>
                  </a:cubicBezTo>
                  <a:cubicBezTo>
                    <a:pt x="23713" y="125304"/>
                    <a:pt x="24561" y="116636"/>
                    <a:pt x="28236"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9" y="19220"/>
                  </a:cubicBezTo>
                  <a:cubicBezTo>
                    <a:pt x="49434" y="15074"/>
                    <a:pt x="51695" y="11117"/>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6"/>
                    <a:pt x="40578" y="60203"/>
                    <a:pt x="51412" y="71414"/>
                  </a:cubicBezTo>
                  <a:cubicBezTo>
                    <a:pt x="55181" y="75371"/>
                    <a:pt x="59986" y="77820"/>
                    <a:pt x="65167" y="78951"/>
                  </a:cubicBezTo>
                  <a:cubicBezTo>
                    <a:pt x="61493" y="86770"/>
                    <a:pt x="60645" y="95344"/>
                    <a:pt x="62718" y="103258"/>
                  </a:cubicBezTo>
                  <a:cubicBezTo>
                    <a:pt x="56782" y="116165"/>
                    <a:pt x="58478" y="131334"/>
                    <a:pt x="68276" y="141509"/>
                  </a:cubicBezTo>
                  <a:cubicBezTo>
                    <a:pt x="78828" y="152437"/>
                    <a:pt x="95598" y="154322"/>
                    <a:pt x="109259" y="147067"/>
                  </a:cubicBezTo>
                  <a:cubicBezTo>
                    <a:pt x="110672" y="149705"/>
                    <a:pt x="112368" y="152155"/>
                    <a:pt x="114535" y="154322"/>
                  </a:cubicBezTo>
                  <a:cubicBezTo>
                    <a:pt x="127065" y="167323"/>
                    <a:pt x="147886" y="167700"/>
                    <a:pt x="162678" y="155923"/>
                  </a:cubicBezTo>
                  <a:cubicBezTo>
                    <a:pt x="173229" y="156960"/>
                    <a:pt x="183499" y="152343"/>
                    <a:pt x="192920"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7"/>
            <p:cNvSpPr/>
            <p:nvPr/>
          </p:nvSpPr>
          <p:spPr>
            <a:xfrm>
              <a:off x="6037955" y="4166127"/>
              <a:ext cx="226112" cy="226112"/>
            </a:xfrm>
            <a:custGeom>
              <a:avLst/>
              <a:gdLst/>
              <a:ahLst/>
              <a:cxnLst/>
              <a:rect l="l" t="t" r="r" b="b"/>
              <a:pathLst>
                <a:path w="226111" h="226112" extrusionOk="0">
                  <a:moveTo>
                    <a:pt x="176715" y="50668"/>
                  </a:moveTo>
                  <a:cubicBezTo>
                    <a:pt x="176810" y="50762"/>
                    <a:pt x="176904" y="50856"/>
                    <a:pt x="176998" y="50950"/>
                  </a:cubicBezTo>
                  <a:cubicBezTo>
                    <a:pt x="178505" y="52458"/>
                    <a:pt x="179730" y="54248"/>
                    <a:pt x="180672" y="56038"/>
                  </a:cubicBezTo>
                  <a:cubicBezTo>
                    <a:pt x="186420" y="56226"/>
                    <a:pt x="191978" y="58393"/>
                    <a:pt x="196218" y="62727"/>
                  </a:cubicBezTo>
                  <a:cubicBezTo>
                    <a:pt x="203849" y="70641"/>
                    <a:pt x="204225" y="82983"/>
                    <a:pt x="197913" y="92310"/>
                  </a:cubicBezTo>
                  <a:cubicBezTo>
                    <a:pt x="198102" y="92404"/>
                    <a:pt x="198196" y="92593"/>
                    <a:pt x="198384" y="92687"/>
                  </a:cubicBezTo>
                  <a:cubicBezTo>
                    <a:pt x="199515" y="93817"/>
                    <a:pt x="200457" y="95042"/>
                    <a:pt x="201305" y="96361"/>
                  </a:cubicBezTo>
                  <a:cubicBezTo>
                    <a:pt x="208559" y="95231"/>
                    <a:pt x="216002" y="97303"/>
                    <a:pt x="221278" y="102768"/>
                  </a:cubicBezTo>
                  <a:cubicBezTo>
                    <a:pt x="230134" y="112001"/>
                    <a:pt x="229286" y="127169"/>
                    <a:pt x="219488" y="136685"/>
                  </a:cubicBezTo>
                  <a:cubicBezTo>
                    <a:pt x="215060" y="140924"/>
                    <a:pt x="209596" y="143374"/>
                    <a:pt x="204132" y="143845"/>
                  </a:cubicBezTo>
                  <a:cubicBezTo>
                    <a:pt x="204885" y="146106"/>
                    <a:pt x="205356" y="148367"/>
                    <a:pt x="205639" y="150722"/>
                  </a:cubicBezTo>
                  <a:cubicBezTo>
                    <a:pt x="206110" y="154868"/>
                    <a:pt x="205827" y="159107"/>
                    <a:pt x="204885" y="163253"/>
                  </a:cubicBezTo>
                  <a:cubicBezTo>
                    <a:pt x="204414" y="165514"/>
                    <a:pt x="203660" y="167681"/>
                    <a:pt x="202718" y="169753"/>
                  </a:cubicBezTo>
                  <a:cubicBezTo>
                    <a:pt x="202342" y="170601"/>
                    <a:pt x="201964" y="171355"/>
                    <a:pt x="201588" y="172203"/>
                  </a:cubicBezTo>
                  <a:cubicBezTo>
                    <a:pt x="201305" y="172674"/>
                    <a:pt x="201117" y="173051"/>
                    <a:pt x="200928" y="173428"/>
                  </a:cubicBezTo>
                  <a:cubicBezTo>
                    <a:pt x="200269" y="174653"/>
                    <a:pt x="199515" y="175783"/>
                    <a:pt x="198667" y="176914"/>
                  </a:cubicBezTo>
                  <a:cubicBezTo>
                    <a:pt x="197254" y="178798"/>
                    <a:pt x="195747" y="180682"/>
                    <a:pt x="193957" y="182378"/>
                  </a:cubicBezTo>
                  <a:cubicBezTo>
                    <a:pt x="184912" y="191046"/>
                    <a:pt x="172947" y="194626"/>
                    <a:pt x="161924" y="192930"/>
                  </a:cubicBezTo>
                  <a:cubicBezTo>
                    <a:pt x="160322" y="195474"/>
                    <a:pt x="158344" y="197923"/>
                    <a:pt x="156083" y="200090"/>
                  </a:cubicBezTo>
                  <a:cubicBezTo>
                    <a:pt x="147509" y="208381"/>
                    <a:pt x="136298" y="211961"/>
                    <a:pt x="125841" y="210925"/>
                  </a:cubicBezTo>
                  <a:cubicBezTo>
                    <a:pt x="111049" y="222701"/>
                    <a:pt x="90133" y="222325"/>
                    <a:pt x="77697" y="209323"/>
                  </a:cubicBezTo>
                  <a:cubicBezTo>
                    <a:pt x="75530" y="207156"/>
                    <a:pt x="73835" y="204613"/>
                    <a:pt x="72421" y="201975"/>
                  </a:cubicBezTo>
                  <a:cubicBezTo>
                    <a:pt x="58760" y="209229"/>
                    <a:pt x="41991" y="207439"/>
                    <a:pt x="31344" y="196416"/>
                  </a:cubicBezTo>
                  <a:cubicBezTo>
                    <a:pt x="21547" y="186241"/>
                    <a:pt x="19756" y="171073"/>
                    <a:pt x="25786" y="158165"/>
                  </a:cubicBezTo>
                  <a:cubicBezTo>
                    <a:pt x="23713" y="150252"/>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6" y="32296"/>
                    <a:pt x="56028" y="32013"/>
                  </a:cubicBezTo>
                  <a:lnTo>
                    <a:pt x="56028" y="32013"/>
                  </a:lnTo>
                  <a:cubicBezTo>
                    <a:pt x="63942" y="25042"/>
                    <a:pt x="74871" y="23723"/>
                    <a:pt x="83256" y="28057"/>
                  </a:cubicBezTo>
                  <a:cubicBezTo>
                    <a:pt x="90793" y="21933"/>
                    <a:pt x="100780" y="20614"/>
                    <a:pt x="108787" y="24194"/>
                  </a:cubicBezTo>
                  <a:cubicBezTo>
                    <a:pt x="110107" y="20614"/>
                    <a:pt x="112180" y="17222"/>
                    <a:pt x="115194" y="14396"/>
                  </a:cubicBezTo>
                  <a:cubicBezTo>
                    <a:pt x="125087" y="4880"/>
                    <a:pt x="140255" y="4597"/>
                    <a:pt x="149111" y="13736"/>
                  </a:cubicBezTo>
                  <a:cubicBezTo>
                    <a:pt x="149582" y="14207"/>
                    <a:pt x="149959" y="14678"/>
                    <a:pt x="150336" y="15149"/>
                  </a:cubicBezTo>
                  <a:cubicBezTo>
                    <a:pt x="159192" y="11569"/>
                    <a:pt x="169273" y="13077"/>
                    <a:pt x="175961" y="19954"/>
                  </a:cubicBezTo>
                  <a:cubicBezTo>
                    <a:pt x="183687" y="28245"/>
                    <a:pt x="183876" y="41152"/>
                    <a:pt x="176715"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7"/>
            <p:cNvSpPr/>
            <p:nvPr/>
          </p:nvSpPr>
          <p:spPr>
            <a:xfrm>
              <a:off x="6037672" y="4191169"/>
              <a:ext cx="207269" cy="197848"/>
            </a:xfrm>
            <a:custGeom>
              <a:avLst/>
              <a:gdLst/>
              <a:ahLst/>
              <a:cxnLst/>
              <a:rect l="l" t="t" r="r" b="b"/>
              <a:pathLst>
                <a:path w="207268" h="197848" extrusionOk="0">
                  <a:moveTo>
                    <a:pt x="205733" y="125681"/>
                  </a:moveTo>
                  <a:cubicBezTo>
                    <a:pt x="206204" y="129826"/>
                    <a:pt x="205921" y="134066"/>
                    <a:pt x="204980" y="138211"/>
                  </a:cubicBezTo>
                  <a:cubicBezTo>
                    <a:pt x="204980" y="138305"/>
                    <a:pt x="204980" y="138305"/>
                    <a:pt x="204885" y="138400"/>
                  </a:cubicBezTo>
                  <a:cubicBezTo>
                    <a:pt x="204320" y="140566"/>
                    <a:pt x="203660" y="142733"/>
                    <a:pt x="202718" y="144806"/>
                  </a:cubicBezTo>
                  <a:cubicBezTo>
                    <a:pt x="202341" y="145654"/>
                    <a:pt x="201965" y="146408"/>
                    <a:pt x="201587" y="147256"/>
                  </a:cubicBezTo>
                  <a:cubicBezTo>
                    <a:pt x="201305" y="147727"/>
                    <a:pt x="201117" y="148104"/>
                    <a:pt x="200928" y="148480"/>
                  </a:cubicBezTo>
                  <a:cubicBezTo>
                    <a:pt x="200269" y="149705"/>
                    <a:pt x="199515" y="150836"/>
                    <a:pt x="198667" y="151966"/>
                  </a:cubicBezTo>
                  <a:cubicBezTo>
                    <a:pt x="197254" y="153850"/>
                    <a:pt x="195746" y="155735"/>
                    <a:pt x="193956" y="157431"/>
                  </a:cubicBezTo>
                  <a:cubicBezTo>
                    <a:pt x="184912" y="166098"/>
                    <a:pt x="172947" y="169678"/>
                    <a:pt x="161924" y="167982"/>
                  </a:cubicBezTo>
                  <a:cubicBezTo>
                    <a:pt x="160322" y="170526"/>
                    <a:pt x="158344" y="172976"/>
                    <a:pt x="156083" y="175143"/>
                  </a:cubicBezTo>
                  <a:cubicBezTo>
                    <a:pt x="147509" y="183434"/>
                    <a:pt x="136298" y="187014"/>
                    <a:pt x="125840" y="185977"/>
                  </a:cubicBezTo>
                  <a:cubicBezTo>
                    <a:pt x="111049" y="197754"/>
                    <a:pt x="90134" y="197377"/>
                    <a:pt x="77697" y="184376"/>
                  </a:cubicBezTo>
                  <a:cubicBezTo>
                    <a:pt x="75530" y="182209"/>
                    <a:pt x="73834" y="179665"/>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8" y="86770"/>
                    <a:pt x="60551" y="95344"/>
                    <a:pt x="62623" y="103258"/>
                  </a:cubicBezTo>
                  <a:cubicBezTo>
                    <a:pt x="56688" y="116165"/>
                    <a:pt x="58384" y="131334"/>
                    <a:pt x="68182" y="141508"/>
                  </a:cubicBezTo>
                  <a:cubicBezTo>
                    <a:pt x="78734" y="152532"/>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211" y="138870"/>
                    <a:pt x="204037" y="130486"/>
                    <a:pt x="205733"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7"/>
            <p:cNvSpPr/>
            <p:nvPr/>
          </p:nvSpPr>
          <p:spPr>
            <a:xfrm>
              <a:off x="5994899" y="4016234"/>
              <a:ext cx="226112" cy="226112"/>
            </a:xfrm>
            <a:custGeom>
              <a:avLst/>
              <a:gdLst/>
              <a:ahLst/>
              <a:cxnLst/>
              <a:rect l="l" t="t" r="r" b="b"/>
              <a:pathLst>
                <a:path w="226111" h="226112" extrusionOk="0">
                  <a:moveTo>
                    <a:pt x="176621" y="50574"/>
                  </a:moveTo>
                  <a:cubicBezTo>
                    <a:pt x="176715" y="50668"/>
                    <a:pt x="176810" y="50762"/>
                    <a:pt x="176904" y="50856"/>
                  </a:cubicBezTo>
                  <a:cubicBezTo>
                    <a:pt x="178411" y="52458"/>
                    <a:pt x="179636" y="54154"/>
                    <a:pt x="180578" y="55944"/>
                  </a:cubicBezTo>
                  <a:cubicBezTo>
                    <a:pt x="186325" y="56132"/>
                    <a:pt x="191883" y="58299"/>
                    <a:pt x="196123" y="62633"/>
                  </a:cubicBezTo>
                  <a:cubicBezTo>
                    <a:pt x="203754" y="70547"/>
                    <a:pt x="204132" y="82889"/>
                    <a:pt x="197819" y="92216"/>
                  </a:cubicBezTo>
                  <a:cubicBezTo>
                    <a:pt x="198008" y="92310"/>
                    <a:pt x="198102" y="92499"/>
                    <a:pt x="198290" y="92593"/>
                  </a:cubicBezTo>
                  <a:cubicBezTo>
                    <a:pt x="199421" y="93723"/>
                    <a:pt x="200363" y="94948"/>
                    <a:pt x="201211" y="96267"/>
                  </a:cubicBezTo>
                  <a:cubicBezTo>
                    <a:pt x="208465" y="95137"/>
                    <a:pt x="215908" y="97209"/>
                    <a:pt x="221184" y="102674"/>
                  </a:cubicBezTo>
                  <a:cubicBezTo>
                    <a:pt x="230040" y="111812"/>
                    <a:pt x="229286" y="126981"/>
                    <a:pt x="219394" y="136590"/>
                  </a:cubicBezTo>
                  <a:cubicBezTo>
                    <a:pt x="214966" y="140830"/>
                    <a:pt x="209502" y="143280"/>
                    <a:pt x="204037" y="143751"/>
                  </a:cubicBezTo>
                  <a:cubicBezTo>
                    <a:pt x="204791" y="146012"/>
                    <a:pt x="205262" y="148273"/>
                    <a:pt x="205544" y="150628"/>
                  </a:cubicBezTo>
                  <a:cubicBezTo>
                    <a:pt x="206015" y="154774"/>
                    <a:pt x="205733" y="159013"/>
                    <a:pt x="204791" y="163159"/>
                  </a:cubicBezTo>
                  <a:cubicBezTo>
                    <a:pt x="204320" y="165420"/>
                    <a:pt x="203566" y="167587"/>
                    <a:pt x="202624" y="169659"/>
                  </a:cubicBezTo>
                  <a:cubicBezTo>
                    <a:pt x="202247" y="170507"/>
                    <a:pt x="201871" y="171261"/>
                    <a:pt x="201493" y="172109"/>
                  </a:cubicBezTo>
                  <a:cubicBezTo>
                    <a:pt x="201211" y="172580"/>
                    <a:pt x="201022" y="172957"/>
                    <a:pt x="200834" y="173334"/>
                  </a:cubicBezTo>
                  <a:cubicBezTo>
                    <a:pt x="200174" y="174558"/>
                    <a:pt x="199421" y="175689"/>
                    <a:pt x="198573" y="176819"/>
                  </a:cubicBezTo>
                  <a:cubicBezTo>
                    <a:pt x="197160" y="178704"/>
                    <a:pt x="195652" y="180588"/>
                    <a:pt x="193862" y="182284"/>
                  </a:cubicBezTo>
                  <a:cubicBezTo>
                    <a:pt x="184817" y="191046"/>
                    <a:pt x="172853" y="194532"/>
                    <a:pt x="161830" y="192836"/>
                  </a:cubicBezTo>
                  <a:cubicBezTo>
                    <a:pt x="160228" y="195380"/>
                    <a:pt x="158250"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5" y="133858"/>
                  </a:cubicBezTo>
                  <a:cubicBezTo>
                    <a:pt x="23148" y="132728"/>
                    <a:pt x="18343" y="130278"/>
                    <a:pt x="14575" y="126321"/>
                  </a:cubicBezTo>
                  <a:cubicBezTo>
                    <a:pt x="3740" y="115110"/>
                    <a:pt x="4776" y="96644"/>
                    <a:pt x="16741" y="85056"/>
                  </a:cubicBezTo>
                  <a:cubicBezTo>
                    <a:pt x="18249" y="83643"/>
                    <a:pt x="19756" y="82418"/>
                    <a:pt x="21358" y="81382"/>
                  </a:cubicBezTo>
                  <a:cubicBezTo>
                    <a:pt x="15611" y="72149"/>
                    <a:pt x="17307" y="59430"/>
                    <a:pt x="25974" y="51045"/>
                  </a:cubicBezTo>
                  <a:cubicBezTo>
                    <a:pt x="32287" y="45015"/>
                    <a:pt x="40671" y="42660"/>
                    <a:pt x="48208" y="44167"/>
                  </a:cubicBezTo>
                  <a:cubicBezTo>
                    <a:pt x="49433" y="40022"/>
                    <a:pt x="51695"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6" y="20614"/>
                    <a:pt x="112274" y="17222"/>
                    <a:pt x="115194" y="14396"/>
                  </a:cubicBezTo>
                  <a:cubicBezTo>
                    <a:pt x="125087" y="4880"/>
                    <a:pt x="140255" y="4597"/>
                    <a:pt x="149111" y="13736"/>
                  </a:cubicBezTo>
                  <a:cubicBezTo>
                    <a:pt x="149582" y="14207"/>
                    <a:pt x="149959" y="14678"/>
                    <a:pt x="150336" y="15150"/>
                  </a:cubicBezTo>
                  <a:cubicBezTo>
                    <a:pt x="159192" y="11569"/>
                    <a:pt x="169273" y="13077"/>
                    <a:pt x="175868" y="19954"/>
                  </a:cubicBezTo>
                  <a:cubicBezTo>
                    <a:pt x="183499" y="28151"/>
                    <a:pt x="183687" y="41058"/>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7"/>
            <p:cNvSpPr/>
            <p:nvPr/>
          </p:nvSpPr>
          <p:spPr>
            <a:xfrm>
              <a:off x="5994523" y="4041276"/>
              <a:ext cx="207269" cy="197848"/>
            </a:xfrm>
            <a:custGeom>
              <a:avLst/>
              <a:gdLst/>
              <a:ahLst/>
              <a:cxnLst/>
              <a:rect l="l" t="t" r="r" b="b"/>
              <a:pathLst>
                <a:path w="207268" h="197848" extrusionOk="0">
                  <a:moveTo>
                    <a:pt x="205639" y="125586"/>
                  </a:moveTo>
                  <a:cubicBezTo>
                    <a:pt x="206110" y="129732"/>
                    <a:pt x="205827" y="133972"/>
                    <a:pt x="204885" y="138117"/>
                  </a:cubicBezTo>
                  <a:cubicBezTo>
                    <a:pt x="204885" y="138211"/>
                    <a:pt x="204885" y="138211"/>
                    <a:pt x="204791" y="138305"/>
                  </a:cubicBezTo>
                  <a:cubicBezTo>
                    <a:pt x="204225" y="140472"/>
                    <a:pt x="203566" y="142639"/>
                    <a:pt x="202624" y="144712"/>
                  </a:cubicBezTo>
                  <a:cubicBezTo>
                    <a:pt x="202247" y="145560"/>
                    <a:pt x="201870" y="146313"/>
                    <a:pt x="201493" y="147161"/>
                  </a:cubicBezTo>
                  <a:cubicBezTo>
                    <a:pt x="201211" y="147632"/>
                    <a:pt x="201022" y="148009"/>
                    <a:pt x="200834" y="148386"/>
                  </a:cubicBezTo>
                  <a:cubicBezTo>
                    <a:pt x="200174" y="149611"/>
                    <a:pt x="199420" y="150741"/>
                    <a:pt x="198573" y="151872"/>
                  </a:cubicBezTo>
                  <a:cubicBezTo>
                    <a:pt x="197159" y="153756"/>
                    <a:pt x="195652" y="155640"/>
                    <a:pt x="193862" y="157337"/>
                  </a:cubicBezTo>
                  <a:cubicBezTo>
                    <a:pt x="184818" y="166098"/>
                    <a:pt x="172852" y="169584"/>
                    <a:pt x="161829" y="167888"/>
                  </a:cubicBezTo>
                  <a:cubicBezTo>
                    <a:pt x="160228" y="170432"/>
                    <a:pt x="158249" y="172882"/>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6" y="184281"/>
                    <a:pt x="41896" y="182491"/>
                    <a:pt x="31344"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0" y="47201"/>
                    <a:pt x="17307" y="34482"/>
                    <a:pt x="25974" y="26097"/>
                  </a:cubicBezTo>
                  <a:cubicBezTo>
                    <a:pt x="32286" y="20068"/>
                    <a:pt x="40672" y="17712"/>
                    <a:pt x="48208" y="19220"/>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437"/>
                    <a:pt x="95598" y="154322"/>
                    <a:pt x="109258" y="147067"/>
                  </a:cubicBezTo>
                  <a:cubicBezTo>
                    <a:pt x="110672" y="149705"/>
                    <a:pt x="112368" y="152155"/>
                    <a:pt x="114534" y="154416"/>
                  </a:cubicBezTo>
                  <a:cubicBezTo>
                    <a:pt x="127065" y="167417"/>
                    <a:pt x="147886" y="167794"/>
                    <a:pt x="162678" y="156017"/>
                  </a:cubicBezTo>
                  <a:cubicBezTo>
                    <a:pt x="173229" y="157054"/>
                    <a:pt x="183498" y="152437"/>
                    <a:pt x="192920" y="145183"/>
                  </a:cubicBezTo>
                  <a:cubicBezTo>
                    <a:pt x="201116" y="138682"/>
                    <a:pt x="204037" y="130297"/>
                    <a:pt x="205639"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7"/>
            <p:cNvSpPr/>
            <p:nvPr/>
          </p:nvSpPr>
          <p:spPr>
            <a:xfrm>
              <a:off x="6281496" y="4372172"/>
              <a:ext cx="226112" cy="226112"/>
            </a:xfrm>
            <a:custGeom>
              <a:avLst/>
              <a:gdLst/>
              <a:ahLst/>
              <a:cxnLst/>
              <a:rect l="l" t="t" r="r" b="b"/>
              <a:pathLst>
                <a:path w="226111" h="226112" extrusionOk="0">
                  <a:moveTo>
                    <a:pt x="176809" y="50480"/>
                  </a:moveTo>
                  <a:cubicBezTo>
                    <a:pt x="176904" y="50574"/>
                    <a:pt x="176998" y="50668"/>
                    <a:pt x="177092" y="50762"/>
                  </a:cubicBezTo>
                  <a:cubicBezTo>
                    <a:pt x="178599" y="52269"/>
                    <a:pt x="179824" y="54059"/>
                    <a:pt x="180767" y="55849"/>
                  </a:cubicBezTo>
                  <a:cubicBezTo>
                    <a:pt x="186514" y="56038"/>
                    <a:pt x="192072" y="58205"/>
                    <a:pt x="196217" y="62539"/>
                  </a:cubicBezTo>
                  <a:cubicBezTo>
                    <a:pt x="203848" y="70453"/>
                    <a:pt x="204226" y="82795"/>
                    <a:pt x="197914" y="92122"/>
                  </a:cubicBezTo>
                  <a:cubicBezTo>
                    <a:pt x="198102" y="92216"/>
                    <a:pt x="198196" y="92404"/>
                    <a:pt x="198385" y="92499"/>
                  </a:cubicBezTo>
                  <a:cubicBezTo>
                    <a:pt x="199515" y="93629"/>
                    <a:pt x="200457" y="94854"/>
                    <a:pt x="201305" y="96173"/>
                  </a:cubicBezTo>
                  <a:cubicBezTo>
                    <a:pt x="208559" y="95042"/>
                    <a:pt x="216002" y="97115"/>
                    <a:pt x="221278" y="102580"/>
                  </a:cubicBezTo>
                  <a:cubicBezTo>
                    <a:pt x="230134" y="111718"/>
                    <a:pt x="229286" y="126981"/>
                    <a:pt x="219488" y="136496"/>
                  </a:cubicBezTo>
                  <a:cubicBezTo>
                    <a:pt x="215060" y="140736"/>
                    <a:pt x="209596" y="143186"/>
                    <a:pt x="204131" y="143656"/>
                  </a:cubicBezTo>
                  <a:cubicBezTo>
                    <a:pt x="204885" y="145917"/>
                    <a:pt x="205356" y="148179"/>
                    <a:pt x="205639" y="150534"/>
                  </a:cubicBezTo>
                  <a:cubicBezTo>
                    <a:pt x="206110" y="154680"/>
                    <a:pt x="205827" y="158919"/>
                    <a:pt x="204885" y="162970"/>
                  </a:cubicBezTo>
                  <a:cubicBezTo>
                    <a:pt x="204320" y="165231"/>
                    <a:pt x="203660" y="167398"/>
                    <a:pt x="202718" y="169565"/>
                  </a:cubicBezTo>
                  <a:cubicBezTo>
                    <a:pt x="202341" y="170319"/>
                    <a:pt x="201965" y="171167"/>
                    <a:pt x="201587" y="172015"/>
                  </a:cubicBezTo>
                  <a:cubicBezTo>
                    <a:pt x="201305" y="172391"/>
                    <a:pt x="201117" y="172863"/>
                    <a:pt x="200928" y="173240"/>
                  </a:cubicBezTo>
                  <a:cubicBezTo>
                    <a:pt x="200269" y="174464"/>
                    <a:pt x="199515" y="175595"/>
                    <a:pt x="198667" y="176725"/>
                  </a:cubicBezTo>
                  <a:cubicBezTo>
                    <a:pt x="197254" y="178610"/>
                    <a:pt x="195746" y="180494"/>
                    <a:pt x="193956" y="182190"/>
                  </a:cubicBezTo>
                  <a:cubicBezTo>
                    <a:pt x="184912" y="190952"/>
                    <a:pt x="172947" y="194438"/>
                    <a:pt x="161924" y="192836"/>
                  </a:cubicBezTo>
                  <a:cubicBezTo>
                    <a:pt x="160322" y="195380"/>
                    <a:pt x="158344" y="197829"/>
                    <a:pt x="156083" y="199996"/>
                  </a:cubicBezTo>
                  <a:cubicBezTo>
                    <a:pt x="147509" y="208287"/>
                    <a:pt x="136298" y="211867"/>
                    <a:pt x="125840" y="210831"/>
                  </a:cubicBezTo>
                  <a:cubicBezTo>
                    <a:pt x="111049" y="222607"/>
                    <a:pt x="90134" y="222230"/>
                    <a:pt x="77697" y="209229"/>
                  </a:cubicBezTo>
                  <a:cubicBezTo>
                    <a:pt x="75530" y="207062"/>
                    <a:pt x="73834" y="204518"/>
                    <a:pt x="72422" y="201975"/>
                  </a:cubicBezTo>
                  <a:cubicBezTo>
                    <a:pt x="58761" y="209229"/>
                    <a:pt x="41990"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7" y="96644"/>
                    <a:pt x="16741" y="85056"/>
                  </a:cubicBezTo>
                  <a:cubicBezTo>
                    <a:pt x="18249" y="83643"/>
                    <a:pt x="19756" y="82418"/>
                    <a:pt x="21358" y="81382"/>
                  </a:cubicBezTo>
                  <a:cubicBezTo>
                    <a:pt x="15611" y="72149"/>
                    <a:pt x="17307" y="59430"/>
                    <a:pt x="25975" y="51045"/>
                  </a:cubicBezTo>
                  <a:cubicBezTo>
                    <a:pt x="32287" y="45015"/>
                    <a:pt x="40672" y="42660"/>
                    <a:pt x="48209" y="44167"/>
                  </a:cubicBezTo>
                  <a:cubicBezTo>
                    <a:pt x="49434" y="40022"/>
                    <a:pt x="51789"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7" y="20614"/>
                    <a:pt x="112274" y="17222"/>
                    <a:pt x="115194" y="14396"/>
                  </a:cubicBezTo>
                  <a:cubicBezTo>
                    <a:pt x="125086" y="4880"/>
                    <a:pt x="140255" y="4597"/>
                    <a:pt x="149111" y="13736"/>
                  </a:cubicBezTo>
                  <a:cubicBezTo>
                    <a:pt x="149582" y="14207"/>
                    <a:pt x="149959" y="14678"/>
                    <a:pt x="150335" y="15150"/>
                  </a:cubicBezTo>
                  <a:cubicBezTo>
                    <a:pt x="159192" y="11569"/>
                    <a:pt x="169272" y="13077"/>
                    <a:pt x="175962" y="19954"/>
                  </a:cubicBezTo>
                  <a:cubicBezTo>
                    <a:pt x="183687" y="28057"/>
                    <a:pt x="183875" y="41058"/>
                    <a:pt x="176809" y="50480"/>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7"/>
            <p:cNvSpPr/>
            <p:nvPr/>
          </p:nvSpPr>
          <p:spPr>
            <a:xfrm>
              <a:off x="6281213" y="4397214"/>
              <a:ext cx="207269" cy="197848"/>
            </a:xfrm>
            <a:custGeom>
              <a:avLst/>
              <a:gdLst/>
              <a:ahLst/>
              <a:cxnLst/>
              <a:rect l="l" t="t" r="r" b="b"/>
              <a:pathLst>
                <a:path w="207268" h="197848" extrusionOk="0">
                  <a:moveTo>
                    <a:pt x="205733" y="125586"/>
                  </a:moveTo>
                  <a:cubicBezTo>
                    <a:pt x="206204" y="129732"/>
                    <a:pt x="205921" y="133972"/>
                    <a:pt x="204979" y="138023"/>
                  </a:cubicBezTo>
                  <a:cubicBezTo>
                    <a:pt x="204979" y="138117"/>
                    <a:pt x="204885" y="138117"/>
                    <a:pt x="204885" y="138211"/>
                  </a:cubicBezTo>
                  <a:cubicBezTo>
                    <a:pt x="204414" y="140378"/>
                    <a:pt x="203660" y="142545"/>
                    <a:pt x="202718" y="144618"/>
                  </a:cubicBezTo>
                  <a:cubicBezTo>
                    <a:pt x="202341" y="145371"/>
                    <a:pt x="201964" y="146219"/>
                    <a:pt x="201588" y="147067"/>
                  </a:cubicBezTo>
                  <a:cubicBezTo>
                    <a:pt x="201305" y="147444"/>
                    <a:pt x="201117" y="147915"/>
                    <a:pt x="200928" y="148292"/>
                  </a:cubicBezTo>
                  <a:cubicBezTo>
                    <a:pt x="200269" y="149517"/>
                    <a:pt x="199515" y="150647"/>
                    <a:pt x="198667" y="151778"/>
                  </a:cubicBezTo>
                  <a:cubicBezTo>
                    <a:pt x="197254" y="153662"/>
                    <a:pt x="195747" y="155546"/>
                    <a:pt x="193957"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9"/>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437"/>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211" y="138682"/>
                    <a:pt x="204131" y="130297"/>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7"/>
            <p:cNvSpPr/>
            <p:nvPr/>
          </p:nvSpPr>
          <p:spPr>
            <a:xfrm>
              <a:off x="6192182" y="4228120"/>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4059"/>
                    <a:pt x="180766" y="55850"/>
                  </a:cubicBezTo>
                  <a:cubicBezTo>
                    <a:pt x="186514" y="56038"/>
                    <a:pt x="192072" y="58205"/>
                    <a:pt x="196217" y="62539"/>
                  </a:cubicBezTo>
                  <a:cubicBezTo>
                    <a:pt x="203849" y="70452"/>
                    <a:pt x="204225" y="82794"/>
                    <a:pt x="197913" y="92121"/>
                  </a:cubicBezTo>
                  <a:cubicBezTo>
                    <a:pt x="198102" y="92216"/>
                    <a:pt x="198196" y="92404"/>
                    <a:pt x="198384" y="92498"/>
                  </a:cubicBezTo>
                  <a:cubicBezTo>
                    <a:pt x="199515" y="93629"/>
                    <a:pt x="200457" y="94948"/>
                    <a:pt x="201305" y="96267"/>
                  </a:cubicBezTo>
                  <a:cubicBezTo>
                    <a:pt x="208559" y="95136"/>
                    <a:pt x="216002" y="97209"/>
                    <a:pt x="221278" y="102674"/>
                  </a:cubicBezTo>
                  <a:cubicBezTo>
                    <a:pt x="230134" y="111812"/>
                    <a:pt x="229286" y="127075"/>
                    <a:pt x="219488" y="136590"/>
                  </a:cubicBezTo>
                  <a:cubicBezTo>
                    <a:pt x="215060" y="140830"/>
                    <a:pt x="209596" y="143280"/>
                    <a:pt x="204132"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2" y="170413"/>
                    <a:pt x="201964" y="171261"/>
                    <a:pt x="201588" y="172109"/>
                  </a:cubicBezTo>
                  <a:cubicBezTo>
                    <a:pt x="201305" y="172580"/>
                    <a:pt x="201117" y="172957"/>
                    <a:pt x="200928" y="173334"/>
                  </a:cubicBezTo>
                  <a:cubicBezTo>
                    <a:pt x="200269" y="174558"/>
                    <a:pt x="199515" y="175689"/>
                    <a:pt x="198667" y="176820"/>
                  </a:cubicBezTo>
                  <a:cubicBezTo>
                    <a:pt x="197348" y="178704"/>
                    <a:pt x="195746" y="180588"/>
                    <a:pt x="193956" y="182284"/>
                  </a:cubicBezTo>
                  <a:cubicBezTo>
                    <a:pt x="184912" y="191046"/>
                    <a:pt x="172947" y="194532"/>
                    <a:pt x="161924" y="192836"/>
                  </a:cubicBezTo>
                  <a:cubicBezTo>
                    <a:pt x="160322" y="195380"/>
                    <a:pt x="158344" y="197829"/>
                    <a:pt x="156083" y="199996"/>
                  </a:cubicBezTo>
                  <a:cubicBezTo>
                    <a:pt x="147509" y="208287"/>
                    <a:pt x="136298" y="211867"/>
                    <a:pt x="125840" y="210830"/>
                  </a:cubicBezTo>
                  <a:cubicBezTo>
                    <a:pt x="111049" y="222607"/>
                    <a:pt x="90133" y="222230"/>
                    <a:pt x="77697" y="209229"/>
                  </a:cubicBezTo>
                  <a:cubicBezTo>
                    <a:pt x="75530" y="207062"/>
                    <a:pt x="73835" y="204518"/>
                    <a:pt x="72421" y="201974"/>
                  </a:cubicBezTo>
                  <a:cubicBezTo>
                    <a:pt x="58761" y="209229"/>
                    <a:pt x="41991" y="207439"/>
                    <a:pt x="31344" y="196416"/>
                  </a:cubicBezTo>
                  <a:cubicBezTo>
                    <a:pt x="21546" y="186241"/>
                    <a:pt x="19756" y="171072"/>
                    <a:pt x="25786" y="158165"/>
                  </a:cubicBezTo>
                  <a:cubicBezTo>
                    <a:pt x="23713" y="150251"/>
                    <a:pt x="24561" y="141584"/>
                    <a:pt x="28235" y="133858"/>
                  </a:cubicBezTo>
                  <a:cubicBezTo>
                    <a:pt x="23148" y="132727"/>
                    <a:pt x="18343" y="130278"/>
                    <a:pt x="14575" y="126321"/>
                  </a:cubicBezTo>
                  <a:cubicBezTo>
                    <a:pt x="3740" y="115110"/>
                    <a:pt x="4776" y="96644"/>
                    <a:pt x="16741" y="85055"/>
                  </a:cubicBezTo>
                  <a:cubicBezTo>
                    <a:pt x="18249" y="83642"/>
                    <a:pt x="19756" y="82417"/>
                    <a:pt x="21358" y="81381"/>
                  </a:cubicBezTo>
                  <a:cubicBezTo>
                    <a:pt x="15611" y="72148"/>
                    <a:pt x="17307" y="59429"/>
                    <a:pt x="25974" y="51045"/>
                  </a:cubicBezTo>
                  <a:cubicBezTo>
                    <a:pt x="32286" y="45015"/>
                    <a:pt x="40671" y="42659"/>
                    <a:pt x="48208" y="44167"/>
                  </a:cubicBezTo>
                  <a:cubicBezTo>
                    <a:pt x="49433" y="40021"/>
                    <a:pt x="51695" y="36065"/>
                    <a:pt x="55086" y="32861"/>
                  </a:cubicBezTo>
                  <a:cubicBezTo>
                    <a:pt x="55369" y="32579"/>
                    <a:pt x="55746" y="32296"/>
                    <a:pt x="56028" y="32014"/>
                  </a:cubicBezTo>
                  <a:lnTo>
                    <a:pt x="56028" y="32014"/>
                  </a:lnTo>
                  <a:cubicBezTo>
                    <a:pt x="63942" y="25042"/>
                    <a:pt x="74871" y="23723"/>
                    <a:pt x="83256" y="28056"/>
                  </a:cubicBezTo>
                  <a:cubicBezTo>
                    <a:pt x="90793" y="21933"/>
                    <a:pt x="100779" y="20614"/>
                    <a:pt x="108788" y="24194"/>
                  </a:cubicBezTo>
                  <a:cubicBezTo>
                    <a:pt x="110106" y="20614"/>
                    <a:pt x="112274" y="17222"/>
                    <a:pt x="115194" y="14395"/>
                  </a:cubicBezTo>
                  <a:cubicBezTo>
                    <a:pt x="125087" y="4880"/>
                    <a:pt x="140255" y="4597"/>
                    <a:pt x="149111" y="13736"/>
                  </a:cubicBezTo>
                  <a:cubicBezTo>
                    <a:pt x="149582" y="14207"/>
                    <a:pt x="149959" y="14678"/>
                    <a:pt x="150336" y="15149"/>
                  </a:cubicBezTo>
                  <a:cubicBezTo>
                    <a:pt x="159192" y="11569"/>
                    <a:pt x="169273" y="13077"/>
                    <a:pt x="175961" y="19954"/>
                  </a:cubicBezTo>
                  <a:cubicBezTo>
                    <a:pt x="183687" y="28056"/>
                    <a:pt x="183876" y="41058"/>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7"/>
            <p:cNvSpPr/>
            <p:nvPr/>
          </p:nvSpPr>
          <p:spPr>
            <a:xfrm>
              <a:off x="6191993" y="4253067"/>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5"/>
                  </a:cubicBezTo>
                  <a:cubicBezTo>
                    <a:pt x="204320" y="140472"/>
                    <a:pt x="203566" y="142545"/>
                    <a:pt x="202718" y="144712"/>
                  </a:cubicBezTo>
                  <a:cubicBezTo>
                    <a:pt x="202341" y="145465"/>
                    <a:pt x="201965" y="146313"/>
                    <a:pt x="201587" y="147161"/>
                  </a:cubicBezTo>
                  <a:cubicBezTo>
                    <a:pt x="201305" y="147632"/>
                    <a:pt x="201117" y="148009"/>
                    <a:pt x="200928" y="148386"/>
                  </a:cubicBezTo>
                  <a:cubicBezTo>
                    <a:pt x="200269" y="149611"/>
                    <a:pt x="199515" y="150741"/>
                    <a:pt x="198667" y="151872"/>
                  </a:cubicBezTo>
                  <a:cubicBezTo>
                    <a:pt x="197348" y="153756"/>
                    <a:pt x="195746" y="155640"/>
                    <a:pt x="193956" y="157336"/>
                  </a:cubicBezTo>
                  <a:cubicBezTo>
                    <a:pt x="184912" y="166098"/>
                    <a:pt x="172947" y="169584"/>
                    <a:pt x="161924" y="167888"/>
                  </a:cubicBezTo>
                  <a:cubicBezTo>
                    <a:pt x="160322" y="170432"/>
                    <a:pt x="158344" y="172881"/>
                    <a:pt x="156083" y="175048"/>
                  </a:cubicBezTo>
                  <a:cubicBezTo>
                    <a:pt x="147509" y="183339"/>
                    <a:pt x="136298" y="186919"/>
                    <a:pt x="125840" y="185883"/>
                  </a:cubicBezTo>
                  <a:cubicBezTo>
                    <a:pt x="111049" y="197660"/>
                    <a:pt x="90134" y="197283"/>
                    <a:pt x="77697" y="184281"/>
                  </a:cubicBezTo>
                  <a:cubicBezTo>
                    <a:pt x="75530" y="182114"/>
                    <a:pt x="73834" y="179571"/>
                    <a:pt x="72422" y="177027"/>
                  </a:cubicBezTo>
                  <a:cubicBezTo>
                    <a:pt x="58761" y="184281"/>
                    <a:pt x="41990"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7"/>
                    <a:pt x="40672" y="17712"/>
                    <a:pt x="48209" y="19219"/>
                  </a:cubicBezTo>
                  <a:cubicBezTo>
                    <a:pt x="49434" y="15074"/>
                    <a:pt x="51695"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19" y="41736"/>
                    <a:pt x="40577" y="60202"/>
                    <a:pt x="51317" y="71414"/>
                  </a:cubicBezTo>
                  <a:cubicBezTo>
                    <a:pt x="55086" y="75371"/>
                    <a:pt x="59891" y="77820"/>
                    <a:pt x="65073" y="78951"/>
                  </a:cubicBezTo>
                  <a:cubicBezTo>
                    <a:pt x="61398" y="86676"/>
                    <a:pt x="60551" y="95344"/>
                    <a:pt x="62623" y="103258"/>
                  </a:cubicBezTo>
                  <a:cubicBezTo>
                    <a:pt x="56688" y="116165"/>
                    <a:pt x="58383" y="131333"/>
                    <a:pt x="68182" y="141508"/>
                  </a:cubicBezTo>
                  <a:cubicBezTo>
                    <a:pt x="78734" y="152437"/>
                    <a:pt x="95503" y="154321"/>
                    <a:pt x="109164" y="147067"/>
                  </a:cubicBezTo>
                  <a:cubicBezTo>
                    <a:pt x="110578" y="149705"/>
                    <a:pt x="112274" y="152155"/>
                    <a:pt x="114440" y="154321"/>
                  </a:cubicBezTo>
                  <a:cubicBezTo>
                    <a:pt x="126971" y="167323"/>
                    <a:pt x="147792" y="167700"/>
                    <a:pt x="162584" y="155923"/>
                  </a:cubicBezTo>
                  <a:cubicBezTo>
                    <a:pt x="173135" y="156959"/>
                    <a:pt x="183404"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7"/>
            <p:cNvSpPr/>
            <p:nvPr/>
          </p:nvSpPr>
          <p:spPr>
            <a:xfrm>
              <a:off x="6136973" y="4072197"/>
              <a:ext cx="226112" cy="226112"/>
            </a:xfrm>
            <a:custGeom>
              <a:avLst/>
              <a:gdLst/>
              <a:ahLst/>
              <a:cxnLst/>
              <a:rect l="l" t="t" r="r" b="b"/>
              <a:pathLst>
                <a:path w="226111" h="226112" extrusionOk="0">
                  <a:moveTo>
                    <a:pt x="176621"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1" y="82983"/>
                    <a:pt x="197819" y="92310"/>
                  </a:cubicBezTo>
                  <a:cubicBezTo>
                    <a:pt x="198008" y="92404"/>
                    <a:pt x="198102" y="92593"/>
                    <a:pt x="198290" y="92687"/>
                  </a:cubicBezTo>
                  <a:cubicBezTo>
                    <a:pt x="199420" y="93817"/>
                    <a:pt x="200363" y="95137"/>
                    <a:pt x="201211" y="96361"/>
                  </a:cubicBezTo>
                  <a:cubicBezTo>
                    <a:pt x="208465" y="95231"/>
                    <a:pt x="215908" y="97303"/>
                    <a:pt x="221184" y="102768"/>
                  </a:cubicBezTo>
                  <a:cubicBezTo>
                    <a:pt x="230040" y="111907"/>
                    <a:pt x="229286" y="127075"/>
                    <a:pt x="219394" y="136685"/>
                  </a:cubicBezTo>
                  <a:cubicBezTo>
                    <a:pt x="214966" y="140924"/>
                    <a:pt x="209501" y="143374"/>
                    <a:pt x="204037" y="143845"/>
                  </a:cubicBezTo>
                  <a:cubicBezTo>
                    <a:pt x="204791" y="146106"/>
                    <a:pt x="205262" y="148367"/>
                    <a:pt x="205545" y="150722"/>
                  </a:cubicBezTo>
                  <a:cubicBezTo>
                    <a:pt x="206015" y="154868"/>
                    <a:pt x="205733" y="159107"/>
                    <a:pt x="204791" y="163159"/>
                  </a:cubicBezTo>
                  <a:cubicBezTo>
                    <a:pt x="204225" y="165420"/>
                    <a:pt x="203566" y="167587"/>
                    <a:pt x="202624" y="169659"/>
                  </a:cubicBezTo>
                  <a:cubicBezTo>
                    <a:pt x="202247" y="170507"/>
                    <a:pt x="201870" y="171261"/>
                    <a:pt x="201493" y="172109"/>
                  </a:cubicBezTo>
                  <a:cubicBezTo>
                    <a:pt x="201211" y="172580"/>
                    <a:pt x="201022" y="172957"/>
                    <a:pt x="200834" y="173334"/>
                  </a:cubicBezTo>
                  <a:cubicBezTo>
                    <a:pt x="200174" y="174558"/>
                    <a:pt x="199420" y="175689"/>
                    <a:pt x="198573" y="176819"/>
                  </a:cubicBezTo>
                  <a:cubicBezTo>
                    <a:pt x="197159" y="178704"/>
                    <a:pt x="195652" y="180588"/>
                    <a:pt x="193862" y="182284"/>
                  </a:cubicBezTo>
                  <a:cubicBezTo>
                    <a:pt x="184818" y="191046"/>
                    <a:pt x="172853" y="194532"/>
                    <a:pt x="161829" y="192836"/>
                  </a:cubicBezTo>
                  <a:cubicBezTo>
                    <a:pt x="160228" y="195380"/>
                    <a:pt x="158249"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5" y="133858"/>
                  </a:cubicBezTo>
                  <a:cubicBezTo>
                    <a:pt x="23054" y="132728"/>
                    <a:pt x="18343" y="130278"/>
                    <a:pt x="14574" y="126321"/>
                  </a:cubicBezTo>
                  <a:cubicBezTo>
                    <a:pt x="3740" y="115110"/>
                    <a:pt x="4776" y="96644"/>
                    <a:pt x="16742" y="85056"/>
                  </a:cubicBezTo>
                  <a:cubicBezTo>
                    <a:pt x="18154" y="83643"/>
                    <a:pt x="19756" y="82418"/>
                    <a:pt x="21358" y="81381"/>
                  </a:cubicBezTo>
                  <a:cubicBezTo>
                    <a:pt x="15611" y="72149"/>
                    <a:pt x="17307" y="59430"/>
                    <a:pt x="25974" y="51045"/>
                  </a:cubicBezTo>
                  <a:cubicBezTo>
                    <a:pt x="32286" y="45015"/>
                    <a:pt x="40672" y="42660"/>
                    <a:pt x="48208" y="44167"/>
                  </a:cubicBezTo>
                  <a:cubicBezTo>
                    <a:pt x="49433" y="40022"/>
                    <a:pt x="51694" y="36065"/>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49"/>
                  </a:cubicBezTo>
                  <a:cubicBezTo>
                    <a:pt x="159192" y="11569"/>
                    <a:pt x="169273" y="13171"/>
                    <a:pt x="175867" y="19954"/>
                  </a:cubicBezTo>
                  <a:cubicBezTo>
                    <a:pt x="183498" y="28245"/>
                    <a:pt x="183687" y="41247"/>
                    <a:pt x="176621"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7"/>
            <p:cNvSpPr/>
            <p:nvPr/>
          </p:nvSpPr>
          <p:spPr>
            <a:xfrm>
              <a:off x="6136690" y="4097333"/>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5"/>
                  </a:cubicBezTo>
                  <a:cubicBezTo>
                    <a:pt x="204226" y="140472"/>
                    <a:pt x="203566" y="142639"/>
                    <a:pt x="202624" y="144712"/>
                  </a:cubicBezTo>
                  <a:cubicBezTo>
                    <a:pt x="202247" y="145560"/>
                    <a:pt x="201871" y="146313"/>
                    <a:pt x="201493" y="147161"/>
                  </a:cubicBezTo>
                  <a:cubicBezTo>
                    <a:pt x="201211" y="147632"/>
                    <a:pt x="201022" y="148009"/>
                    <a:pt x="200834" y="148386"/>
                  </a:cubicBezTo>
                  <a:cubicBezTo>
                    <a:pt x="200175" y="149611"/>
                    <a:pt x="199421" y="150741"/>
                    <a:pt x="198573" y="151872"/>
                  </a:cubicBezTo>
                  <a:cubicBezTo>
                    <a:pt x="197160" y="153756"/>
                    <a:pt x="195652" y="155640"/>
                    <a:pt x="193862" y="157336"/>
                  </a:cubicBezTo>
                  <a:cubicBezTo>
                    <a:pt x="184818" y="166098"/>
                    <a:pt x="172853" y="169584"/>
                    <a:pt x="161830" y="167888"/>
                  </a:cubicBezTo>
                  <a:cubicBezTo>
                    <a:pt x="160228" y="170432"/>
                    <a:pt x="158250" y="172881"/>
                    <a:pt x="155989" y="175048"/>
                  </a:cubicBezTo>
                  <a:cubicBezTo>
                    <a:pt x="147415" y="183339"/>
                    <a:pt x="136298" y="186919"/>
                    <a:pt x="125746" y="185883"/>
                  </a:cubicBezTo>
                  <a:cubicBezTo>
                    <a:pt x="110955" y="197660"/>
                    <a:pt x="90040"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6" y="108911"/>
                  </a:cubicBezTo>
                  <a:cubicBezTo>
                    <a:pt x="23054" y="107780"/>
                    <a:pt x="18343" y="105331"/>
                    <a:pt x="14575" y="101373"/>
                  </a:cubicBezTo>
                  <a:cubicBezTo>
                    <a:pt x="3740" y="90162"/>
                    <a:pt x="4776" y="71696"/>
                    <a:pt x="16741" y="60108"/>
                  </a:cubicBezTo>
                  <a:cubicBezTo>
                    <a:pt x="18155" y="58695"/>
                    <a:pt x="19756" y="57470"/>
                    <a:pt x="21358" y="56434"/>
                  </a:cubicBezTo>
                  <a:cubicBezTo>
                    <a:pt x="15611" y="47201"/>
                    <a:pt x="17307" y="34482"/>
                    <a:pt x="25974" y="26097"/>
                  </a:cubicBezTo>
                  <a:cubicBezTo>
                    <a:pt x="32287" y="20067"/>
                    <a:pt x="40671" y="17712"/>
                    <a:pt x="48209" y="19219"/>
                  </a:cubicBezTo>
                  <a:cubicBezTo>
                    <a:pt x="49434" y="15074"/>
                    <a:pt x="51695" y="11117"/>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6"/>
                    <a:pt x="40578" y="60202"/>
                    <a:pt x="51318" y="71414"/>
                  </a:cubicBezTo>
                  <a:cubicBezTo>
                    <a:pt x="55086" y="75371"/>
                    <a:pt x="59891" y="77820"/>
                    <a:pt x="65073" y="78951"/>
                  </a:cubicBezTo>
                  <a:cubicBezTo>
                    <a:pt x="61398" y="86770"/>
                    <a:pt x="60551" y="95344"/>
                    <a:pt x="62623" y="103258"/>
                  </a:cubicBezTo>
                  <a:cubicBezTo>
                    <a:pt x="56688" y="116165"/>
                    <a:pt x="58384" y="131333"/>
                    <a:pt x="68182" y="141508"/>
                  </a:cubicBezTo>
                  <a:cubicBezTo>
                    <a:pt x="78734" y="152531"/>
                    <a:pt x="95504" y="154321"/>
                    <a:pt x="109165" y="147067"/>
                  </a:cubicBezTo>
                  <a:cubicBezTo>
                    <a:pt x="110578" y="149705"/>
                    <a:pt x="112274" y="152155"/>
                    <a:pt x="114440" y="154321"/>
                  </a:cubicBezTo>
                  <a:cubicBezTo>
                    <a:pt x="126971" y="167323"/>
                    <a:pt x="147792" y="167700"/>
                    <a:pt x="162583" y="155923"/>
                  </a:cubicBezTo>
                  <a:cubicBezTo>
                    <a:pt x="173136" y="156959"/>
                    <a:pt x="183405" y="152343"/>
                    <a:pt x="192826" y="145089"/>
                  </a:cubicBezTo>
                  <a:cubicBezTo>
                    <a:pt x="201022" y="138776"/>
                    <a:pt x="203943"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7"/>
            <p:cNvSpPr/>
            <p:nvPr/>
          </p:nvSpPr>
          <p:spPr>
            <a:xfrm>
              <a:off x="6119638" y="3943878"/>
              <a:ext cx="226112" cy="226112"/>
            </a:xfrm>
            <a:custGeom>
              <a:avLst/>
              <a:gdLst/>
              <a:ahLst/>
              <a:cxnLst/>
              <a:rect l="l" t="t" r="r" b="b"/>
              <a:pathLst>
                <a:path w="226111" h="226112" extrusionOk="0">
                  <a:moveTo>
                    <a:pt x="176715" y="50479"/>
                  </a:moveTo>
                  <a:cubicBezTo>
                    <a:pt x="176810" y="50574"/>
                    <a:pt x="176904" y="50668"/>
                    <a:pt x="176998" y="50762"/>
                  </a:cubicBezTo>
                  <a:cubicBezTo>
                    <a:pt x="178505" y="52269"/>
                    <a:pt x="179730" y="54059"/>
                    <a:pt x="180673" y="55849"/>
                  </a:cubicBezTo>
                  <a:cubicBezTo>
                    <a:pt x="186419" y="56038"/>
                    <a:pt x="191978" y="58205"/>
                    <a:pt x="196217" y="62539"/>
                  </a:cubicBezTo>
                  <a:cubicBezTo>
                    <a:pt x="203849" y="70452"/>
                    <a:pt x="204226" y="82795"/>
                    <a:pt x="197913" y="92122"/>
                  </a:cubicBezTo>
                  <a:cubicBezTo>
                    <a:pt x="198102" y="92216"/>
                    <a:pt x="198196" y="92404"/>
                    <a:pt x="198385" y="92499"/>
                  </a:cubicBezTo>
                  <a:cubicBezTo>
                    <a:pt x="199515" y="93629"/>
                    <a:pt x="200457" y="94854"/>
                    <a:pt x="201305" y="96173"/>
                  </a:cubicBezTo>
                  <a:cubicBezTo>
                    <a:pt x="208559" y="95042"/>
                    <a:pt x="216003" y="97115"/>
                    <a:pt x="221278" y="102579"/>
                  </a:cubicBezTo>
                  <a:cubicBezTo>
                    <a:pt x="230135" y="111718"/>
                    <a:pt x="229381" y="126886"/>
                    <a:pt x="219488" y="136496"/>
                  </a:cubicBezTo>
                  <a:cubicBezTo>
                    <a:pt x="215060" y="140736"/>
                    <a:pt x="209596" y="143185"/>
                    <a:pt x="204132" y="143656"/>
                  </a:cubicBezTo>
                  <a:cubicBezTo>
                    <a:pt x="204885" y="145917"/>
                    <a:pt x="205356" y="148179"/>
                    <a:pt x="205639" y="150534"/>
                  </a:cubicBezTo>
                  <a:cubicBezTo>
                    <a:pt x="206110" y="154679"/>
                    <a:pt x="205827" y="158919"/>
                    <a:pt x="204885" y="163064"/>
                  </a:cubicBezTo>
                  <a:cubicBezTo>
                    <a:pt x="204414" y="165325"/>
                    <a:pt x="203661" y="167492"/>
                    <a:pt x="202718" y="169565"/>
                  </a:cubicBezTo>
                  <a:cubicBezTo>
                    <a:pt x="202342" y="170413"/>
                    <a:pt x="201965" y="171167"/>
                    <a:pt x="201588" y="172015"/>
                  </a:cubicBezTo>
                  <a:cubicBezTo>
                    <a:pt x="201305" y="172486"/>
                    <a:pt x="201117" y="172863"/>
                    <a:pt x="200834" y="173334"/>
                  </a:cubicBezTo>
                  <a:cubicBezTo>
                    <a:pt x="200175" y="174558"/>
                    <a:pt x="199421" y="175689"/>
                    <a:pt x="198573" y="176819"/>
                  </a:cubicBezTo>
                  <a:cubicBezTo>
                    <a:pt x="197160" y="178704"/>
                    <a:pt x="195652" y="180588"/>
                    <a:pt x="193862" y="182284"/>
                  </a:cubicBezTo>
                  <a:cubicBezTo>
                    <a:pt x="184818" y="190952"/>
                    <a:pt x="172853" y="194532"/>
                    <a:pt x="161830" y="192836"/>
                  </a:cubicBezTo>
                  <a:cubicBezTo>
                    <a:pt x="160228" y="195380"/>
                    <a:pt x="158250" y="197829"/>
                    <a:pt x="155989" y="199996"/>
                  </a:cubicBezTo>
                  <a:cubicBezTo>
                    <a:pt x="147415" y="208287"/>
                    <a:pt x="136298" y="211867"/>
                    <a:pt x="125746" y="210831"/>
                  </a:cubicBezTo>
                  <a:cubicBezTo>
                    <a:pt x="110955" y="222607"/>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1"/>
                    <a:pt x="24561" y="141584"/>
                    <a:pt x="28236" y="133858"/>
                  </a:cubicBezTo>
                  <a:cubicBezTo>
                    <a:pt x="23148" y="132728"/>
                    <a:pt x="18343" y="130278"/>
                    <a:pt x="14575" y="126321"/>
                  </a:cubicBezTo>
                  <a:cubicBezTo>
                    <a:pt x="3740" y="115110"/>
                    <a:pt x="4776" y="96644"/>
                    <a:pt x="16741" y="85056"/>
                  </a:cubicBezTo>
                  <a:cubicBezTo>
                    <a:pt x="18249" y="83643"/>
                    <a:pt x="19756" y="82418"/>
                    <a:pt x="21358" y="81381"/>
                  </a:cubicBezTo>
                  <a:cubicBezTo>
                    <a:pt x="15611" y="72149"/>
                    <a:pt x="17307" y="59430"/>
                    <a:pt x="25974" y="51045"/>
                  </a:cubicBezTo>
                  <a:cubicBezTo>
                    <a:pt x="32287" y="45015"/>
                    <a:pt x="40671" y="42660"/>
                    <a:pt x="48209" y="44167"/>
                  </a:cubicBezTo>
                  <a:cubicBezTo>
                    <a:pt x="49434" y="40022"/>
                    <a:pt x="51695" y="36065"/>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593" y="28056"/>
                    <a:pt x="183781" y="40964"/>
                    <a:pt x="176715"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7"/>
            <p:cNvSpPr/>
            <p:nvPr/>
          </p:nvSpPr>
          <p:spPr>
            <a:xfrm>
              <a:off x="6119355" y="3968920"/>
              <a:ext cx="207269" cy="197848"/>
            </a:xfrm>
            <a:custGeom>
              <a:avLst/>
              <a:gdLst/>
              <a:ahLst/>
              <a:cxnLst/>
              <a:rect l="l" t="t" r="r" b="b"/>
              <a:pathLst>
                <a:path w="207268" h="197848" extrusionOk="0">
                  <a:moveTo>
                    <a:pt x="205733" y="125492"/>
                  </a:moveTo>
                  <a:cubicBezTo>
                    <a:pt x="206204" y="129637"/>
                    <a:pt x="205921" y="133877"/>
                    <a:pt x="204979" y="138023"/>
                  </a:cubicBezTo>
                  <a:cubicBezTo>
                    <a:pt x="204979" y="138117"/>
                    <a:pt x="204979" y="138117"/>
                    <a:pt x="204885" y="138211"/>
                  </a:cubicBezTo>
                  <a:cubicBezTo>
                    <a:pt x="204320" y="140378"/>
                    <a:pt x="203660" y="142545"/>
                    <a:pt x="202718" y="144617"/>
                  </a:cubicBezTo>
                  <a:cubicBezTo>
                    <a:pt x="202341" y="145466"/>
                    <a:pt x="201964" y="146219"/>
                    <a:pt x="201588" y="147067"/>
                  </a:cubicBezTo>
                  <a:cubicBezTo>
                    <a:pt x="201305" y="147538"/>
                    <a:pt x="201116" y="147915"/>
                    <a:pt x="200834" y="148386"/>
                  </a:cubicBezTo>
                  <a:cubicBezTo>
                    <a:pt x="200174" y="149611"/>
                    <a:pt x="199420" y="150741"/>
                    <a:pt x="198573" y="151872"/>
                  </a:cubicBezTo>
                  <a:cubicBezTo>
                    <a:pt x="197159" y="153756"/>
                    <a:pt x="195652" y="155640"/>
                    <a:pt x="193862" y="157336"/>
                  </a:cubicBezTo>
                  <a:cubicBezTo>
                    <a:pt x="184818" y="166004"/>
                    <a:pt x="172852" y="169584"/>
                    <a:pt x="161829" y="167888"/>
                  </a:cubicBezTo>
                  <a:cubicBezTo>
                    <a:pt x="160228" y="170432"/>
                    <a:pt x="158249" y="172881"/>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0" y="47201"/>
                    <a:pt x="17307" y="34482"/>
                    <a:pt x="25974" y="26097"/>
                  </a:cubicBezTo>
                  <a:cubicBezTo>
                    <a:pt x="32286" y="20068"/>
                    <a:pt x="40672" y="17712"/>
                    <a:pt x="48208"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532"/>
                    <a:pt x="95598" y="154322"/>
                    <a:pt x="109258" y="147067"/>
                  </a:cubicBezTo>
                  <a:cubicBezTo>
                    <a:pt x="110672" y="149705"/>
                    <a:pt x="112368" y="152155"/>
                    <a:pt x="114534" y="154416"/>
                  </a:cubicBezTo>
                  <a:cubicBezTo>
                    <a:pt x="127065" y="167417"/>
                    <a:pt x="147886" y="167794"/>
                    <a:pt x="162678" y="156017"/>
                  </a:cubicBezTo>
                  <a:cubicBezTo>
                    <a:pt x="173229" y="157054"/>
                    <a:pt x="183498" y="152437"/>
                    <a:pt x="192920" y="145183"/>
                  </a:cubicBezTo>
                  <a:cubicBezTo>
                    <a:pt x="201116" y="138682"/>
                    <a:pt x="204037" y="130297"/>
                    <a:pt x="205733" y="125492"/>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7"/>
            <p:cNvSpPr/>
            <p:nvPr/>
          </p:nvSpPr>
          <p:spPr>
            <a:xfrm>
              <a:off x="6232128" y="3949436"/>
              <a:ext cx="226112" cy="226112"/>
            </a:xfrm>
            <a:custGeom>
              <a:avLst/>
              <a:gdLst/>
              <a:ahLst/>
              <a:cxnLst/>
              <a:rect l="l" t="t" r="r" b="b"/>
              <a:pathLst>
                <a:path w="226111" h="226112" extrusionOk="0">
                  <a:moveTo>
                    <a:pt x="176904" y="50668"/>
                  </a:moveTo>
                  <a:cubicBezTo>
                    <a:pt x="176998" y="50762"/>
                    <a:pt x="177092" y="50856"/>
                    <a:pt x="177187" y="50950"/>
                  </a:cubicBezTo>
                  <a:cubicBezTo>
                    <a:pt x="178694" y="52458"/>
                    <a:pt x="179919" y="54248"/>
                    <a:pt x="180861" y="56038"/>
                  </a:cubicBezTo>
                  <a:cubicBezTo>
                    <a:pt x="186608" y="56226"/>
                    <a:pt x="192166" y="58393"/>
                    <a:pt x="196312" y="62727"/>
                  </a:cubicBezTo>
                  <a:cubicBezTo>
                    <a:pt x="203943" y="70641"/>
                    <a:pt x="204320" y="82983"/>
                    <a:pt x="198008" y="92310"/>
                  </a:cubicBezTo>
                  <a:cubicBezTo>
                    <a:pt x="198102" y="92404"/>
                    <a:pt x="198290" y="92593"/>
                    <a:pt x="198385" y="92687"/>
                  </a:cubicBezTo>
                  <a:cubicBezTo>
                    <a:pt x="199515" y="93817"/>
                    <a:pt x="200457" y="95042"/>
                    <a:pt x="201305" y="96361"/>
                  </a:cubicBezTo>
                  <a:cubicBezTo>
                    <a:pt x="208559" y="95231"/>
                    <a:pt x="216003" y="97303"/>
                    <a:pt x="221278" y="102768"/>
                  </a:cubicBezTo>
                  <a:cubicBezTo>
                    <a:pt x="230135" y="111907"/>
                    <a:pt x="229286" y="127169"/>
                    <a:pt x="219488" y="136685"/>
                  </a:cubicBezTo>
                  <a:cubicBezTo>
                    <a:pt x="215060" y="140924"/>
                    <a:pt x="209596" y="143374"/>
                    <a:pt x="204132" y="143845"/>
                  </a:cubicBezTo>
                  <a:cubicBezTo>
                    <a:pt x="204885" y="146106"/>
                    <a:pt x="205356" y="148367"/>
                    <a:pt x="205639" y="150722"/>
                  </a:cubicBezTo>
                  <a:cubicBezTo>
                    <a:pt x="206110" y="154868"/>
                    <a:pt x="205827" y="159107"/>
                    <a:pt x="204885" y="163159"/>
                  </a:cubicBezTo>
                  <a:cubicBezTo>
                    <a:pt x="204320" y="165420"/>
                    <a:pt x="203661" y="167587"/>
                    <a:pt x="202718" y="169753"/>
                  </a:cubicBezTo>
                  <a:cubicBezTo>
                    <a:pt x="202342" y="170507"/>
                    <a:pt x="201964" y="171355"/>
                    <a:pt x="201588" y="172203"/>
                  </a:cubicBezTo>
                  <a:cubicBezTo>
                    <a:pt x="201305" y="172674"/>
                    <a:pt x="201117" y="173051"/>
                    <a:pt x="200928" y="173428"/>
                  </a:cubicBezTo>
                  <a:cubicBezTo>
                    <a:pt x="200269" y="174653"/>
                    <a:pt x="199515" y="175783"/>
                    <a:pt x="198667" y="176914"/>
                  </a:cubicBezTo>
                  <a:cubicBezTo>
                    <a:pt x="197348" y="178798"/>
                    <a:pt x="195746" y="180682"/>
                    <a:pt x="193956" y="182284"/>
                  </a:cubicBezTo>
                  <a:cubicBezTo>
                    <a:pt x="184912" y="191046"/>
                    <a:pt x="172947" y="194532"/>
                    <a:pt x="161924" y="192836"/>
                  </a:cubicBezTo>
                  <a:cubicBezTo>
                    <a:pt x="160322" y="195380"/>
                    <a:pt x="158344" y="197829"/>
                    <a:pt x="156083" y="199996"/>
                  </a:cubicBezTo>
                  <a:cubicBezTo>
                    <a:pt x="147509" y="208193"/>
                    <a:pt x="136298" y="211867"/>
                    <a:pt x="125840" y="210831"/>
                  </a:cubicBezTo>
                  <a:cubicBezTo>
                    <a:pt x="111049" y="222607"/>
                    <a:pt x="90133" y="222230"/>
                    <a:pt x="77698" y="209229"/>
                  </a:cubicBezTo>
                  <a:cubicBezTo>
                    <a:pt x="75530" y="207062"/>
                    <a:pt x="73835" y="204518"/>
                    <a:pt x="72421" y="201975"/>
                  </a:cubicBezTo>
                  <a:cubicBezTo>
                    <a:pt x="58761" y="209229"/>
                    <a:pt x="41991"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6" y="96644"/>
                    <a:pt x="16741" y="85056"/>
                  </a:cubicBezTo>
                  <a:cubicBezTo>
                    <a:pt x="18249" y="83643"/>
                    <a:pt x="19756" y="82418"/>
                    <a:pt x="21358" y="81381"/>
                  </a:cubicBezTo>
                  <a:cubicBezTo>
                    <a:pt x="15611" y="72149"/>
                    <a:pt x="17307" y="59430"/>
                    <a:pt x="25974" y="51045"/>
                  </a:cubicBezTo>
                  <a:cubicBezTo>
                    <a:pt x="32287" y="45015"/>
                    <a:pt x="40671" y="42660"/>
                    <a:pt x="48209" y="44167"/>
                  </a:cubicBezTo>
                  <a:cubicBezTo>
                    <a:pt x="49434" y="40022"/>
                    <a:pt x="51695" y="36159"/>
                    <a:pt x="55086" y="32861"/>
                  </a:cubicBezTo>
                  <a:cubicBezTo>
                    <a:pt x="55369" y="32579"/>
                    <a:pt x="55652" y="32296"/>
                    <a:pt x="56028" y="32013"/>
                  </a:cubicBezTo>
                  <a:lnTo>
                    <a:pt x="56028" y="32013"/>
                  </a:lnTo>
                  <a:cubicBezTo>
                    <a:pt x="63942" y="25042"/>
                    <a:pt x="74871" y="23723"/>
                    <a:pt x="83256" y="28057"/>
                  </a:cubicBezTo>
                  <a:cubicBezTo>
                    <a:pt x="90793" y="21933"/>
                    <a:pt x="100779" y="20614"/>
                    <a:pt x="108788" y="24194"/>
                  </a:cubicBezTo>
                  <a:cubicBezTo>
                    <a:pt x="110106" y="20614"/>
                    <a:pt x="112179" y="17222"/>
                    <a:pt x="115194" y="14396"/>
                  </a:cubicBezTo>
                  <a:cubicBezTo>
                    <a:pt x="125087" y="4880"/>
                    <a:pt x="140255" y="4597"/>
                    <a:pt x="149111" y="13736"/>
                  </a:cubicBezTo>
                  <a:cubicBezTo>
                    <a:pt x="149582" y="14207"/>
                    <a:pt x="149959" y="14678"/>
                    <a:pt x="150336" y="15149"/>
                  </a:cubicBezTo>
                  <a:cubicBezTo>
                    <a:pt x="159192" y="11569"/>
                    <a:pt x="169273" y="13077"/>
                    <a:pt x="175962" y="19954"/>
                  </a:cubicBezTo>
                  <a:cubicBezTo>
                    <a:pt x="183781" y="28245"/>
                    <a:pt x="183970" y="41247"/>
                    <a:pt x="176904"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7"/>
            <p:cNvSpPr/>
            <p:nvPr/>
          </p:nvSpPr>
          <p:spPr>
            <a:xfrm>
              <a:off x="6231940" y="3974478"/>
              <a:ext cx="207269" cy="197848"/>
            </a:xfrm>
            <a:custGeom>
              <a:avLst/>
              <a:gdLst/>
              <a:ahLst/>
              <a:cxnLst/>
              <a:rect l="l" t="t" r="r" b="b"/>
              <a:pathLst>
                <a:path w="207268" h="197848" extrusionOk="0">
                  <a:moveTo>
                    <a:pt x="205733" y="125775"/>
                  </a:moveTo>
                  <a:cubicBezTo>
                    <a:pt x="206204" y="129920"/>
                    <a:pt x="205921" y="134160"/>
                    <a:pt x="204980" y="138211"/>
                  </a:cubicBezTo>
                  <a:cubicBezTo>
                    <a:pt x="204980" y="138305"/>
                    <a:pt x="204885" y="138305"/>
                    <a:pt x="204885" y="138400"/>
                  </a:cubicBezTo>
                  <a:cubicBezTo>
                    <a:pt x="204414" y="140566"/>
                    <a:pt x="203660" y="142639"/>
                    <a:pt x="202719" y="144806"/>
                  </a:cubicBezTo>
                  <a:cubicBezTo>
                    <a:pt x="202341" y="145560"/>
                    <a:pt x="201965" y="146408"/>
                    <a:pt x="201587" y="147256"/>
                  </a:cubicBezTo>
                  <a:cubicBezTo>
                    <a:pt x="201305" y="147727"/>
                    <a:pt x="201117" y="148104"/>
                    <a:pt x="200928" y="148480"/>
                  </a:cubicBezTo>
                  <a:cubicBezTo>
                    <a:pt x="200269" y="149705"/>
                    <a:pt x="199515" y="150836"/>
                    <a:pt x="198667" y="151966"/>
                  </a:cubicBezTo>
                  <a:cubicBezTo>
                    <a:pt x="197348" y="153850"/>
                    <a:pt x="195746" y="155735"/>
                    <a:pt x="193956" y="157336"/>
                  </a:cubicBezTo>
                  <a:cubicBezTo>
                    <a:pt x="184912" y="166098"/>
                    <a:pt x="172947" y="169584"/>
                    <a:pt x="161924" y="167888"/>
                  </a:cubicBezTo>
                  <a:cubicBezTo>
                    <a:pt x="160323" y="170432"/>
                    <a:pt x="158344" y="172882"/>
                    <a:pt x="156083" y="175048"/>
                  </a:cubicBezTo>
                  <a:cubicBezTo>
                    <a:pt x="147509" y="183245"/>
                    <a:pt x="136298" y="186919"/>
                    <a:pt x="125840" y="185883"/>
                  </a:cubicBezTo>
                  <a:cubicBezTo>
                    <a:pt x="111049" y="197660"/>
                    <a:pt x="90134" y="197283"/>
                    <a:pt x="77697" y="184281"/>
                  </a:cubicBezTo>
                  <a:cubicBezTo>
                    <a:pt x="75531" y="182114"/>
                    <a:pt x="73834" y="179571"/>
                    <a:pt x="72422" y="177027"/>
                  </a:cubicBezTo>
                  <a:cubicBezTo>
                    <a:pt x="58761" y="184281"/>
                    <a:pt x="41990" y="182491"/>
                    <a:pt x="31345" y="171468"/>
                  </a:cubicBezTo>
                  <a:cubicBezTo>
                    <a:pt x="21546" y="161293"/>
                    <a:pt x="19756" y="146125"/>
                    <a:pt x="25786" y="133218"/>
                  </a:cubicBezTo>
                  <a:cubicBezTo>
                    <a:pt x="23714"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8"/>
                    <a:pt x="40672" y="17712"/>
                    <a:pt x="48209" y="19220"/>
                  </a:cubicBezTo>
                  <a:cubicBezTo>
                    <a:pt x="49434" y="15074"/>
                    <a:pt x="51695" y="11211"/>
                    <a:pt x="55086" y="7914"/>
                  </a:cubicBezTo>
                  <a:cubicBezTo>
                    <a:pt x="55369" y="7631"/>
                    <a:pt x="55651"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9" y="86676"/>
                    <a:pt x="60551" y="95344"/>
                    <a:pt x="62623" y="103258"/>
                  </a:cubicBezTo>
                  <a:cubicBezTo>
                    <a:pt x="56688" y="116071"/>
                    <a:pt x="58384" y="131334"/>
                    <a:pt x="68182" y="141508"/>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1211" y="138870"/>
                    <a:pt x="204131" y="130486"/>
                    <a:pt x="205733"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7"/>
            <p:cNvSpPr/>
            <p:nvPr/>
          </p:nvSpPr>
          <p:spPr>
            <a:xfrm>
              <a:off x="6303919" y="4090663"/>
              <a:ext cx="226112" cy="226112"/>
            </a:xfrm>
            <a:custGeom>
              <a:avLst/>
              <a:gdLst/>
              <a:ahLst/>
              <a:cxnLst/>
              <a:rect l="l" t="t" r="r" b="b"/>
              <a:pathLst>
                <a:path w="226111" h="226112" extrusionOk="0">
                  <a:moveTo>
                    <a:pt x="176622" y="50573"/>
                  </a:moveTo>
                  <a:cubicBezTo>
                    <a:pt x="176715" y="50668"/>
                    <a:pt x="176810" y="50762"/>
                    <a:pt x="176904" y="50856"/>
                  </a:cubicBezTo>
                  <a:cubicBezTo>
                    <a:pt x="178412" y="52363"/>
                    <a:pt x="179636" y="54153"/>
                    <a:pt x="180578" y="55944"/>
                  </a:cubicBezTo>
                  <a:cubicBezTo>
                    <a:pt x="186325" y="56132"/>
                    <a:pt x="191884" y="58299"/>
                    <a:pt x="196123" y="62633"/>
                  </a:cubicBezTo>
                  <a:cubicBezTo>
                    <a:pt x="203755" y="70547"/>
                    <a:pt x="204132" y="82889"/>
                    <a:pt x="197819" y="92216"/>
                  </a:cubicBezTo>
                  <a:cubicBezTo>
                    <a:pt x="198008" y="92310"/>
                    <a:pt x="198102" y="92498"/>
                    <a:pt x="198290" y="92593"/>
                  </a:cubicBezTo>
                  <a:cubicBezTo>
                    <a:pt x="199421" y="93723"/>
                    <a:pt x="200363" y="94948"/>
                    <a:pt x="201211" y="96267"/>
                  </a:cubicBezTo>
                  <a:cubicBezTo>
                    <a:pt x="208466" y="95136"/>
                    <a:pt x="215908" y="97209"/>
                    <a:pt x="221184" y="102673"/>
                  </a:cubicBezTo>
                  <a:cubicBezTo>
                    <a:pt x="230040" y="111906"/>
                    <a:pt x="229192" y="127075"/>
                    <a:pt x="219394" y="136590"/>
                  </a:cubicBezTo>
                  <a:cubicBezTo>
                    <a:pt x="214966" y="140830"/>
                    <a:pt x="209502" y="143280"/>
                    <a:pt x="204037" y="143751"/>
                  </a:cubicBezTo>
                  <a:cubicBezTo>
                    <a:pt x="204791" y="146012"/>
                    <a:pt x="205262" y="148273"/>
                    <a:pt x="205544" y="150628"/>
                  </a:cubicBezTo>
                  <a:cubicBezTo>
                    <a:pt x="206016" y="154773"/>
                    <a:pt x="205733" y="159013"/>
                    <a:pt x="204791" y="163158"/>
                  </a:cubicBezTo>
                  <a:cubicBezTo>
                    <a:pt x="204226" y="165419"/>
                    <a:pt x="203566" y="167587"/>
                    <a:pt x="202624" y="169659"/>
                  </a:cubicBezTo>
                  <a:cubicBezTo>
                    <a:pt x="202247" y="170507"/>
                    <a:pt x="201871" y="171261"/>
                    <a:pt x="201493" y="172109"/>
                  </a:cubicBezTo>
                  <a:cubicBezTo>
                    <a:pt x="201211" y="172580"/>
                    <a:pt x="201022" y="172957"/>
                    <a:pt x="200834" y="173333"/>
                  </a:cubicBezTo>
                  <a:cubicBezTo>
                    <a:pt x="200175" y="174558"/>
                    <a:pt x="199421" y="175689"/>
                    <a:pt x="198573" y="176820"/>
                  </a:cubicBezTo>
                  <a:cubicBezTo>
                    <a:pt x="197160" y="178704"/>
                    <a:pt x="195652" y="180588"/>
                    <a:pt x="193862" y="182284"/>
                  </a:cubicBezTo>
                  <a:cubicBezTo>
                    <a:pt x="184818" y="190952"/>
                    <a:pt x="172853" y="194531"/>
                    <a:pt x="161830" y="192836"/>
                  </a:cubicBezTo>
                  <a:cubicBezTo>
                    <a:pt x="160228" y="195380"/>
                    <a:pt x="158250" y="197829"/>
                    <a:pt x="155989" y="199996"/>
                  </a:cubicBezTo>
                  <a:cubicBezTo>
                    <a:pt x="147415" y="208287"/>
                    <a:pt x="136204" y="211867"/>
                    <a:pt x="125746" y="210830"/>
                  </a:cubicBezTo>
                  <a:cubicBezTo>
                    <a:pt x="110955" y="222607"/>
                    <a:pt x="90040"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6" y="96644"/>
                    <a:pt x="16741" y="85055"/>
                  </a:cubicBezTo>
                  <a:cubicBezTo>
                    <a:pt x="18249" y="83642"/>
                    <a:pt x="19756" y="82417"/>
                    <a:pt x="21358" y="81381"/>
                  </a:cubicBezTo>
                  <a:cubicBezTo>
                    <a:pt x="15611" y="72148"/>
                    <a:pt x="17307" y="59429"/>
                    <a:pt x="25974" y="51045"/>
                  </a:cubicBezTo>
                  <a:cubicBezTo>
                    <a:pt x="32287" y="45015"/>
                    <a:pt x="40671" y="42659"/>
                    <a:pt x="48209" y="44167"/>
                  </a:cubicBezTo>
                  <a:cubicBezTo>
                    <a:pt x="49434" y="40021"/>
                    <a:pt x="51695" y="36159"/>
                    <a:pt x="55086" y="32861"/>
                  </a:cubicBezTo>
                  <a:cubicBezTo>
                    <a:pt x="55369" y="32579"/>
                    <a:pt x="55746" y="32296"/>
                    <a:pt x="56028" y="32013"/>
                  </a:cubicBezTo>
                  <a:lnTo>
                    <a:pt x="56028" y="32013"/>
                  </a:lnTo>
                  <a:cubicBezTo>
                    <a:pt x="63942" y="25042"/>
                    <a:pt x="74871" y="23723"/>
                    <a:pt x="83256" y="28056"/>
                  </a:cubicBezTo>
                  <a:cubicBezTo>
                    <a:pt x="90793" y="21933"/>
                    <a:pt x="100779" y="20614"/>
                    <a:pt x="108788" y="24194"/>
                  </a:cubicBezTo>
                  <a:cubicBezTo>
                    <a:pt x="110107" y="20614"/>
                    <a:pt x="112179" y="17222"/>
                    <a:pt x="115194" y="14395"/>
                  </a:cubicBezTo>
                  <a:cubicBezTo>
                    <a:pt x="125087" y="4880"/>
                    <a:pt x="140255" y="4597"/>
                    <a:pt x="149111" y="13736"/>
                  </a:cubicBezTo>
                  <a:cubicBezTo>
                    <a:pt x="149582" y="14207"/>
                    <a:pt x="149959" y="14678"/>
                    <a:pt x="150336" y="15149"/>
                  </a:cubicBezTo>
                  <a:cubicBezTo>
                    <a:pt x="159192" y="11569"/>
                    <a:pt x="169273" y="13077"/>
                    <a:pt x="175962" y="19954"/>
                  </a:cubicBezTo>
                  <a:cubicBezTo>
                    <a:pt x="183593" y="28056"/>
                    <a:pt x="183781" y="41058"/>
                    <a:pt x="176622" y="50573"/>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7"/>
            <p:cNvSpPr/>
            <p:nvPr/>
          </p:nvSpPr>
          <p:spPr>
            <a:xfrm>
              <a:off x="6303730" y="4115704"/>
              <a:ext cx="207269" cy="197848"/>
            </a:xfrm>
            <a:custGeom>
              <a:avLst/>
              <a:gdLst/>
              <a:ahLst/>
              <a:cxnLst/>
              <a:rect l="l" t="t" r="r" b="b"/>
              <a:pathLst>
                <a:path w="207268" h="197848" extrusionOk="0">
                  <a:moveTo>
                    <a:pt x="205545" y="125587"/>
                  </a:moveTo>
                  <a:cubicBezTo>
                    <a:pt x="206016" y="129732"/>
                    <a:pt x="205733" y="133972"/>
                    <a:pt x="204791" y="138117"/>
                  </a:cubicBezTo>
                  <a:cubicBezTo>
                    <a:pt x="204791" y="138211"/>
                    <a:pt x="204791" y="138211"/>
                    <a:pt x="204696" y="138305"/>
                  </a:cubicBezTo>
                  <a:cubicBezTo>
                    <a:pt x="204225" y="140472"/>
                    <a:pt x="203472" y="142639"/>
                    <a:pt x="202624" y="144712"/>
                  </a:cubicBezTo>
                  <a:cubicBezTo>
                    <a:pt x="202247" y="145560"/>
                    <a:pt x="201870" y="146313"/>
                    <a:pt x="201493" y="147161"/>
                  </a:cubicBezTo>
                  <a:cubicBezTo>
                    <a:pt x="201211" y="147633"/>
                    <a:pt x="201022" y="148009"/>
                    <a:pt x="200834" y="148386"/>
                  </a:cubicBezTo>
                  <a:cubicBezTo>
                    <a:pt x="200174" y="149611"/>
                    <a:pt x="199421" y="150741"/>
                    <a:pt x="198573" y="151872"/>
                  </a:cubicBezTo>
                  <a:cubicBezTo>
                    <a:pt x="197159" y="153756"/>
                    <a:pt x="195652" y="155640"/>
                    <a:pt x="193862" y="157337"/>
                  </a:cubicBezTo>
                  <a:cubicBezTo>
                    <a:pt x="184818" y="166004"/>
                    <a:pt x="172852" y="169584"/>
                    <a:pt x="161830" y="167888"/>
                  </a:cubicBezTo>
                  <a:cubicBezTo>
                    <a:pt x="160228" y="170432"/>
                    <a:pt x="158249" y="172882"/>
                    <a:pt x="155988" y="175049"/>
                  </a:cubicBezTo>
                  <a:cubicBezTo>
                    <a:pt x="147415" y="183339"/>
                    <a:pt x="136204" y="186919"/>
                    <a:pt x="125746" y="185883"/>
                  </a:cubicBezTo>
                  <a:cubicBezTo>
                    <a:pt x="110954" y="197660"/>
                    <a:pt x="90039" y="197283"/>
                    <a:pt x="77603" y="184281"/>
                  </a:cubicBezTo>
                  <a:cubicBezTo>
                    <a:pt x="75436" y="182115"/>
                    <a:pt x="73740" y="179571"/>
                    <a:pt x="72327" y="177027"/>
                  </a:cubicBezTo>
                  <a:cubicBezTo>
                    <a:pt x="58666" y="184281"/>
                    <a:pt x="41896" y="182491"/>
                    <a:pt x="31345"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7"/>
                    <a:pt x="16741" y="60108"/>
                  </a:cubicBezTo>
                  <a:cubicBezTo>
                    <a:pt x="18249" y="58695"/>
                    <a:pt x="19756" y="57470"/>
                    <a:pt x="21358" y="56434"/>
                  </a:cubicBezTo>
                  <a:cubicBezTo>
                    <a:pt x="15611" y="47201"/>
                    <a:pt x="17306" y="34482"/>
                    <a:pt x="25974" y="26097"/>
                  </a:cubicBezTo>
                  <a:cubicBezTo>
                    <a:pt x="32286" y="20068"/>
                    <a:pt x="40672" y="17712"/>
                    <a:pt x="48209" y="19220"/>
                  </a:cubicBezTo>
                  <a:cubicBezTo>
                    <a:pt x="49433" y="15074"/>
                    <a:pt x="51694" y="11211"/>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3"/>
                    <a:pt x="51318" y="71414"/>
                  </a:cubicBezTo>
                  <a:cubicBezTo>
                    <a:pt x="55086" y="75371"/>
                    <a:pt x="59891" y="77820"/>
                    <a:pt x="65072" y="78951"/>
                  </a:cubicBezTo>
                  <a:cubicBezTo>
                    <a:pt x="61399" y="86770"/>
                    <a:pt x="60550" y="95344"/>
                    <a:pt x="62623" y="103258"/>
                  </a:cubicBezTo>
                  <a:cubicBezTo>
                    <a:pt x="56688" y="116165"/>
                    <a:pt x="58384" y="131334"/>
                    <a:pt x="68182" y="141508"/>
                  </a:cubicBezTo>
                  <a:cubicBezTo>
                    <a:pt x="78733" y="152437"/>
                    <a:pt x="95504" y="154322"/>
                    <a:pt x="109164" y="147067"/>
                  </a:cubicBezTo>
                  <a:cubicBezTo>
                    <a:pt x="110578" y="149705"/>
                    <a:pt x="112273" y="152155"/>
                    <a:pt x="114441" y="154322"/>
                  </a:cubicBezTo>
                  <a:cubicBezTo>
                    <a:pt x="126971" y="167323"/>
                    <a:pt x="147792" y="167700"/>
                    <a:pt x="162583" y="155923"/>
                  </a:cubicBezTo>
                  <a:cubicBezTo>
                    <a:pt x="173135" y="156960"/>
                    <a:pt x="183404" y="152343"/>
                    <a:pt x="192825" y="145089"/>
                  </a:cubicBezTo>
                  <a:cubicBezTo>
                    <a:pt x="201022" y="138682"/>
                    <a:pt x="203849" y="130297"/>
                    <a:pt x="205545"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7"/>
            <p:cNvSpPr/>
            <p:nvPr/>
          </p:nvSpPr>
          <p:spPr>
            <a:xfrm>
              <a:off x="6347445" y="4220771"/>
              <a:ext cx="226112" cy="226112"/>
            </a:xfrm>
            <a:custGeom>
              <a:avLst/>
              <a:gdLst/>
              <a:ahLst/>
              <a:cxnLst/>
              <a:rect l="l" t="t" r="r" b="b"/>
              <a:pathLst>
                <a:path w="226111" h="226112" extrusionOk="0">
                  <a:moveTo>
                    <a:pt x="176716" y="50479"/>
                  </a:moveTo>
                  <a:cubicBezTo>
                    <a:pt x="176809" y="50573"/>
                    <a:pt x="176904" y="50668"/>
                    <a:pt x="176998" y="50762"/>
                  </a:cubicBezTo>
                  <a:cubicBezTo>
                    <a:pt x="178505" y="52269"/>
                    <a:pt x="179730" y="54059"/>
                    <a:pt x="180672" y="55850"/>
                  </a:cubicBezTo>
                  <a:cubicBezTo>
                    <a:pt x="186419" y="56038"/>
                    <a:pt x="191978" y="58205"/>
                    <a:pt x="196217" y="62539"/>
                  </a:cubicBezTo>
                  <a:cubicBezTo>
                    <a:pt x="203848" y="70452"/>
                    <a:pt x="204226" y="82794"/>
                    <a:pt x="197914" y="92121"/>
                  </a:cubicBezTo>
                  <a:cubicBezTo>
                    <a:pt x="198102" y="92216"/>
                    <a:pt x="198196" y="92404"/>
                    <a:pt x="198385" y="92498"/>
                  </a:cubicBezTo>
                  <a:cubicBezTo>
                    <a:pt x="199515" y="93629"/>
                    <a:pt x="200457" y="94854"/>
                    <a:pt x="201305" y="96173"/>
                  </a:cubicBezTo>
                  <a:cubicBezTo>
                    <a:pt x="208559" y="95042"/>
                    <a:pt x="216002" y="97115"/>
                    <a:pt x="221278" y="102579"/>
                  </a:cubicBezTo>
                  <a:cubicBezTo>
                    <a:pt x="230134" y="111718"/>
                    <a:pt x="229380" y="126886"/>
                    <a:pt x="219488" y="136496"/>
                  </a:cubicBezTo>
                  <a:cubicBezTo>
                    <a:pt x="215060" y="140736"/>
                    <a:pt x="209596" y="143185"/>
                    <a:pt x="204131" y="143656"/>
                  </a:cubicBezTo>
                  <a:cubicBezTo>
                    <a:pt x="204885" y="145918"/>
                    <a:pt x="205356" y="148179"/>
                    <a:pt x="205639" y="150534"/>
                  </a:cubicBezTo>
                  <a:cubicBezTo>
                    <a:pt x="206110" y="154679"/>
                    <a:pt x="205827" y="158919"/>
                    <a:pt x="204885" y="163064"/>
                  </a:cubicBezTo>
                  <a:cubicBezTo>
                    <a:pt x="204414" y="165325"/>
                    <a:pt x="203660" y="167492"/>
                    <a:pt x="202718" y="169565"/>
                  </a:cubicBezTo>
                  <a:cubicBezTo>
                    <a:pt x="202341" y="170413"/>
                    <a:pt x="201965" y="171167"/>
                    <a:pt x="201587" y="172015"/>
                  </a:cubicBezTo>
                  <a:cubicBezTo>
                    <a:pt x="201305" y="172485"/>
                    <a:pt x="201117" y="172862"/>
                    <a:pt x="200834" y="173334"/>
                  </a:cubicBezTo>
                  <a:cubicBezTo>
                    <a:pt x="200175" y="174558"/>
                    <a:pt x="199421" y="175689"/>
                    <a:pt x="198573" y="176820"/>
                  </a:cubicBezTo>
                  <a:cubicBezTo>
                    <a:pt x="197160" y="178704"/>
                    <a:pt x="195652" y="180588"/>
                    <a:pt x="193862" y="182284"/>
                  </a:cubicBezTo>
                  <a:cubicBezTo>
                    <a:pt x="184818" y="190952"/>
                    <a:pt x="172853" y="194532"/>
                    <a:pt x="161830" y="192836"/>
                  </a:cubicBezTo>
                  <a:cubicBezTo>
                    <a:pt x="160228" y="195380"/>
                    <a:pt x="158250" y="197829"/>
                    <a:pt x="155989" y="199996"/>
                  </a:cubicBezTo>
                  <a:cubicBezTo>
                    <a:pt x="147415" y="208287"/>
                    <a:pt x="136204" y="211867"/>
                    <a:pt x="125746" y="210830"/>
                  </a:cubicBezTo>
                  <a:cubicBezTo>
                    <a:pt x="110954" y="222607"/>
                    <a:pt x="90039" y="222230"/>
                    <a:pt x="77603" y="209229"/>
                  </a:cubicBezTo>
                  <a:cubicBezTo>
                    <a:pt x="75436" y="207062"/>
                    <a:pt x="73740" y="204518"/>
                    <a:pt x="72327" y="201974"/>
                  </a:cubicBezTo>
                  <a:cubicBezTo>
                    <a:pt x="58666" y="209229"/>
                    <a:pt x="41896" y="207439"/>
                    <a:pt x="31344" y="196416"/>
                  </a:cubicBezTo>
                  <a:cubicBezTo>
                    <a:pt x="21546" y="186241"/>
                    <a:pt x="19756" y="171072"/>
                    <a:pt x="25786" y="158165"/>
                  </a:cubicBezTo>
                  <a:cubicBezTo>
                    <a:pt x="23713" y="150251"/>
                    <a:pt x="24561" y="141584"/>
                    <a:pt x="28236" y="133858"/>
                  </a:cubicBezTo>
                  <a:cubicBezTo>
                    <a:pt x="23148" y="132727"/>
                    <a:pt x="18343" y="130278"/>
                    <a:pt x="14575" y="126321"/>
                  </a:cubicBezTo>
                  <a:cubicBezTo>
                    <a:pt x="3740" y="115110"/>
                    <a:pt x="4777" y="96644"/>
                    <a:pt x="16741" y="85055"/>
                  </a:cubicBezTo>
                  <a:cubicBezTo>
                    <a:pt x="18249" y="83642"/>
                    <a:pt x="19756" y="82417"/>
                    <a:pt x="21358" y="81381"/>
                  </a:cubicBezTo>
                  <a:cubicBezTo>
                    <a:pt x="15611" y="72148"/>
                    <a:pt x="17307" y="59429"/>
                    <a:pt x="25975" y="51045"/>
                  </a:cubicBezTo>
                  <a:cubicBezTo>
                    <a:pt x="32287" y="45015"/>
                    <a:pt x="40672" y="42659"/>
                    <a:pt x="48209" y="44167"/>
                  </a:cubicBezTo>
                  <a:cubicBezTo>
                    <a:pt x="49434" y="40021"/>
                    <a:pt x="51695" y="36065"/>
                    <a:pt x="55086" y="32861"/>
                  </a:cubicBezTo>
                  <a:cubicBezTo>
                    <a:pt x="55369" y="32579"/>
                    <a:pt x="55746" y="32296"/>
                    <a:pt x="56028" y="32014"/>
                  </a:cubicBezTo>
                  <a:lnTo>
                    <a:pt x="56028" y="32014"/>
                  </a:lnTo>
                  <a:cubicBezTo>
                    <a:pt x="63942" y="25042"/>
                    <a:pt x="74871" y="23723"/>
                    <a:pt x="83256" y="28056"/>
                  </a:cubicBezTo>
                  <a:cubicBezTo>
                    <a:pt x="90793" y="21933"/>
                    <a:pt x="100779" y="20614"/>
                    <a:pt x="108788" y="24194"/>
                  </a:cubicBezTo>
                  <a:cubicBezTo>
                    <a:pt x="110107" y="20614"/>
                    <a:pt x="112274" y="17222"/>
                    <a:pt x="115194" y="14395"/>
                  </a:cubicBezTo>
                  <a:cubicBezTo>
                    <a:pt x="125086" y="4880"/>
                    <a:pt x="140255" y="4597"/>
                    <a:pt x="149111" y="13736"/>
                  </a:cubicBezTo>
                  <a:cubicBezTo>
                    <a:pt x="149582" y="14207"/>
                    <a:pt x="149959" y="14678"/>
                    <a:pt x="150335" y="15149"/>
                  </a:cubicBezTo>
                  <a:cubicBezTo>
                    <a:pt x="159192" y="11569"/>
                    <a:pt x="169272" y="13077"/>
                    <a:pt x="175867" y="19954"/>
                  </a:cubicBezTo>
                  <a:cubicBezTo>
                    <a:pt x="183687" y="27962"/>
                    <a:pt x="183875" y="40964"/>
                    <a:pt x="176716"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7"/>
            <p:cNvSpPr/>
            <p:nvPr/>
          </p:nvSpPr>
          <p:spPr>
            <a:xfrm>
              <a:off x="6347163" y="4245813"/>
              <a:ext cx="207269" cy="197848"/>
            </a:xfrm>
            <a:custGeom>
              <a:avLst/>
              <a:gdLst/>
              <a:ahLst/>
              <a:cxnLst/>
              <a:rect l="l" t="t" r="r" b="b"/>
              <a:pathLst>
                <a:path w="207268" h="197848" extrusionOk="0">
                  <a:moveTo>
                    <a:pt x="205733" y="125492"/>
                  </a:moveTo>
                  <a:cubicBezTo>
                    <a:pt x="206204" y="129638"/>
                    <a:pt x="205921" y="133877"/>
                    <a:pt x="204979" y="138023"/>
                  </a:cubicBezTo>
                  <a:cubicBezTo>
                    <a:pt x="204979" y="138117"/>
                    <a:pt x="204979" y="138117"/>
                    <a:pt x="204885" y="138211"/>
                  </a:cubicBezTo>
                  <a:cubicBezTo>
                    <a:pt x="204320" y="140378"/>
                    <a:pt x="203660" y="142545"/>
                    <a:pt x="202718" y="144618"/>
                  </a:cubicBezTo>
                  <a:cubicBezTo>
                    <a:pt x="202341" y="145466"/>
                    <a:pt x="201964" y="146219"/>
                    <a:pt x="201588" y="147067"/>
                  </a:cubicBezTo>
                  <a:cubicBezTo>
                    <a:pt x="201305" y="147538"/>
                    <a:pt x="201117" y="147915"/>
                    <a:pt x="200834" y="148386"/>
                  </a:cubicBezTo>
                  <a:cubicBezTo>
                    <a:pt x="200174" y="149611"/>
                    <a:pt x="199420" y="150741"/>
                    <a:pt x="198573" y="151872"/>
                  </a:cubicBezTo>
                  <a:cubicBezTo>
                    <a:pt x="197159" y="153756"/>
                    <a:pt x="195652" y="155641"/>
                    <a:pt x="193862" y="157337"/>
                  </a:cubicBezTo>
                  <a:cubicBezTo>
                    <a:pt x="184818" y="166004"/>
                    <a:pt x="172853" y="169584"/>
                    <a:pt x="161829" y="167888"/>
                  </a:cubicBezTo>
                  <a:cubicBezTo>
                    <a:pt x="160228" y="170432"/>
                    <a:pt x="158249" y="172882"/>
                    <a:pt x="155988" y="175049"/>
                  </a:cubicBezTo>
                  <a:cubicBezTo>
                    <a:pt x="147415" y="183339"/>
                    <a:pt x="136204" y="186919"/>
                    <a:pt x="125746" y="185883"/>
                  </a:cubicBezTo>
                  <a:cubicBezTo>
                    <a:pt x="110955" y="197660"/>
                    <a:pt x="90039" y="197283"/>
                    <a:pt x="77603" y="184281"/>
                  </a:cubicBezTo>
                  <a:cubicBezTo>
                    <a:pt x="75436" y="182115"/>
                    <a:pt x="73740" y="179571"/>
                    <a:pt x="72327" y="177027"/>
                  </a:cubicBezTo>
                  <a:cubicBezTo>
                    <a:pt x="58666" y="184281"/>
                    <a:pt x="41896" y="182491"/>
                    <a:pt x="31344" y="171469"/>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3"/>
                    <a:pt x="51412" y="71414"/>
                  </a:cubicBezTo>
                  <a:cubicBezTo>
                    <a:pt x="55180" y="75371"/>
                    <a:pt x="59985" y="77820"/>
                    <a:pt x="65167" y="78951"/>
                  </a:cubicBezTo>
                  <a:cubicBezTo>
                    <a:pt x="61493" y="86770"/>
                    <a:pt x="60645" y="95344"/>
                    <a:pt x="62718" y="103258"/>
                  </a:cubicBezTo>
                  <a:cubicBezTo>
                    <a:pt x="56782" y="116165"/>
                    <a:pt x="58478" y="131334"/>
                    <a:pt x="68276" y="141509"/>
                  </a:cubicBezTo>
                  <a:cubicBezTo>
                    <a:pt x="78828" y="152532"/>
                    <a:pt x="95598" y="154322"/>
                    <a:pt x="109259" y="147067"/>
                  </a:cubicBezTo>
                  <a:cubicBezTo>
                    <a:pt x="110672" y="149705"/>
                    <a:pt x="112368" y="152155"/>
                    <a:pt x="114535" y="154416"/>
                  </a:cubicBezTo>
                  <a:cubicBezTo>
                    <a:pt x="127065" y="167417"/>
                    <a:pt x="147886" y="167794"/>
                    <a:pt x="162678" y="156017"/>
                  </a:cubicBezTo>
                  <a:cubicBezTo>
                    <a:pt x="173229" y="157054"/>
                    <a:pt x="183498" y="152437"/>
                    <a:pt x="192920" y="145183"/>
                  </a:cubicBezTo>
                  <a:cubicBezTo>
                    <a:pt x="201211" y="138588"/>
                    <a:pt x="204131" y="130203"/>
                    <a:pt x="205733" y="125492"/>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7"/>
            <p:cNvSpPr/>
            <p:nvPr/>
          </p:nvSpPr>
          <p:spPr>
            <a:xfrm>
              <a:off x="6473314" y="4147944"/>
              <a:ext cx="226112" cy="226112"/>
            </a:xfrm>
            <a:custGeom>
              <a:avLst/>
              <a:gdLst/>
              <a:ahLst/>
              <a:cxnLst/>
              <a:rect l="l" t="t" r="r" b="b"/>
              <a:pathLst>
                <a:path w="226111" h="226112" extrusionOk="0">
                  <a:moveTo>
                    <a:pt x="176715" y="50574"/>
                  </a:moveTo>
                  <a:cubicBezTo>
                    <a:pt x="176810" y="50668"/>
                    <a:pt x="176903" y="50762"/>
                    <a:pt x="176998" y="50856"/>
                  </a:cubicBezTo>
                  <a:cubicBezTo>
                    <a:pt x="178505" y="52364"/>
                    <a:pt x="179730" y="54154"/>
                    <a:pt x="180672" y="55944"/>
                  </a:cubicBezTo>
                  <a:cubicBezTo>
                    <a:pt x="186419" y="56132"/>
                    <a:pt x="191978" y="58299"/>
                    <a:pt x="196218" y="62633"/>
                  </a:cubicBezTo>
                  <a:cubicBezTo>
                    <a:pt x="203849" y="70547"/>
                    <a:pt x="204225" y="82889"/>
                    <a:pt x="197913" y="92216"/>
                  </a:cubicBezTo>
                  <a:cubicBezTo>
                    <a:pt x="198101" y="92310"/>
                    <a:pt x="198196" y="92498"/>
                    <a:pt x="198384" y="92593"/>
                  </a:cubicBezTo>
                  <a:cubicBezTo>
                    <a:pt x="199515" y="93723"/>
                    <a:pt x="200457" y="94948"/>
                    <a:pt x="201305" y="96267"/>
                  </a:cubicBezTo>
                  <a:cubicBezTo>
                    <a:pt x="208559" y="95136"/>
                    <a:pt x="216002" y="97209"/>
                    <a:pt x="221278" y="102674"/>
                  </a:cubicBezTo>
                  <a:cubicBezTo>
                    <a:pt x="230134" y="111812"/>
                    <a:pt x="229380" y="126981"/>
                    <a:pt x="219488" y="136590"/>
                  </a:cubicBezTo>
                  <a:cubicBezTo>
                    <a:pt x="215060" y="140830"/>
                    <a:pt x="209596" y="143280"/>
                    <a:pt x="204131" y="143750"/>
                  </a:cubicBezTo>
                  <a:cubicBezTo>
                    <a:pt x="204885" y="146012"/>
                    <a:pt x="205356" y="148273"/>
                    <a:pt x="205639" y="150628"/>
                  </a:cubicBezTo>
                  <a:cubicBezTo>
                    <a:pt x="206110" y="154774"/>
                    <a:pt x="205827" y="159013"/>
                    <a:pt x="204885" y="163158"/>
                  </a:cubicBezTo>
                  <a:cubicBezTo>
                    <a:pt x="204414" y="165420"/>
                    <a:pt x="203660" y="167586"/>
                    <a:pt x="202718" y="169659"/>
                  </a:cubicBezTo>
                  <a:cubicBezTo>
                    <a:pt x="202341" y="170507"/>
                    <a:pt x="201964" y="171261"/>
                    <a:pt x="201588" y="172109"/>
                  </a:cubicBezTo>
                  <a:cubicBezTo>
                    <a:pt x="201305" y="172580"/>
                    <a:pt x="201116" y="172957"/>
                    <a:pt x="200928" y="173334"/>
                  </a:cubicBezTo>
                  <a:cubicBezTo>
                    <a:pt x="200269" y="174558"/>
                    <a:pt x="199515" y="175689"/>
                    <a:pt x="198667" y="176819"/>
                  </a:cubicBezTo>
                  <a:cubicBezTo>
                    <a:pt x="197254" y="178704"/>
                    <a:pt x="195746" y="180588"/>
                    <a:pt x="193956" y="182284"/>
                  </a:cubicBezTo>
                  <a:cubicBezTo>
                    <a:pt x="184912" y="191046"/>
                    <a:pt x="172947" y="194532"/>
                    <a:pt x="161924" y="192836"/>
                  </a:cubicBezTo>
                  <a:cubicBezTo>
                    <a:pt x="160322" y="195380"/>
                    <a:pt x="158344" y="197829"/>
                    <a:pt x="156083" y="199996"/>
                  </a:cubicBezTo>
                  <a:cubicBezTo>
                    <a:pt x="147509" y="208287"/>
                    <a:pt x="136392" y="211867"/>
                    <a:pt x="125840" y="210831"/>
                  </a:cubicBezTo>
                  <a:cubicBezTo>
                    <a:pt x="111049" y="222607"/>
                    <a:pt x="90133" y="222230"/>
                    <a:pt x="77697" y="209229"/>
                  </a:cubicBezTo>
                  <a:cubicBezTo>
                    <a:pt x="75531" y="207062"/>
                    <a:pt x="73834" y="204518"/>
                    <a:pt x="72421" y="201975"/>
                  </a:cubicBezTo>
                  <a:cubicBezTo>
                    <a:pt x="58760" y="209229"/>
                    <a:pt x="41991" y="207439"/>
                    <a:pt x="31438" y="196416"/>
                  </a:cubicBezTo>
                  <a:cubicBezTo>
                    <a:pt x="21640" y="186241"/>
                    <a:pt x="19850" y="171073"/>
                    <a:pt x="25880" y="158165"/>
                  </a:cubicBezTo>
                  <a:cubicBezTo>
                    <a:pt x="23807" y="150251"/>
                    <a:pt x="24655" y="141584"/>
                    <a:pt x="28330" y="133858"/>
                  </a:cubicBezTo>
                  <a:cubicBezTo>
                    <a:pt x="23242" y="132728"/>
                    <a:pt x="18437" y="130278"/>
                    <a:pt x="14574" y="126321"/>
                  </a:cubicBezTo>
                  <a:cubicBezTo>
                    <a:pt x="3740" y="115110"/>
                    <a:pt x="4776" y="96644"/>
                    <a:pt x="16741" y="85056"/>
                  </a:cubicBezTo>
                  <a:cubicBezTo>
                    <a:pt x="18249" y="83643"/>
                    <a:pt x="19756" y="82418"/>
                    <a:pt x="21358" y="81381"/>
                  </a:cubicBezTo>
                  <a:cubicBezTo>
                    <a:pt x="15611" y="72149"/>
                    <a:pt x="17306" y="59430"/>
                    <a:pt x="25974" y="51045"/>
                  </a:cubicBezTo>
                  <a:cubicBezTo>
                    <a:pt x="32286" y="45015"/>
                    <a:pt x="40672" y="42660"/>
                    <a:pt x="48209" y="44167"/>
                  </a:cubicBezTo>
                  <a:cubicBezTo>
                    <a:pt x="49433" y="40022"/>
                    <a:pt x="51694" y="36159"/>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273" y="17222"/>
                    <a:pt x="115194" y="14396"/>
                  </a:cubicBezTo>
                  <a:cubicBezTo>
                    <a:pt x="125086" y="4880"/>
                    <a:pt x="140255" y="4597"/>
                    <a:pt x="149111" y="13736"/>
                  </a:cubicBezTo>
                  <a:cubicBezTo>
                    <a:pt x="149582" y="14207"/>
                    <a:pt x="149959" y="14678"/>
                    <a:pt x="150336" y="15149"/>
                  </a:cubicBezTo>
                  <a:cubicBezTo>
                    <a:pt x="159192" y="11569"/>
                    <a:pt x="169272" y="13077"/>
                    <a:pt x="175867" y="19954"/>
                  </a:cubicBezTo>
                  <a:cubicBezTo>
                    <a:pt x="183687" y="28151"/>
                    <a:pt x="183876" y="41152"/>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7"/>
            <p:cNvSpPr/>
            <p:nvPr/>
          </p:nvSpPr>
          <p:spPr>
            <a:xfrm>
              <a:off x="6473125" y="4173080"/>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320" y="140472"/>
                    <a:pt x="203566" y="142639"/>
                    <a:pt x="202718" y="144712"/>
                  </a:cubicBezTo>
                  <a:cubicBezTo>
                    <a:pt x="202342" y="145560"/>
                    <a:pt x="201964" y="146313"/>
                    <a:pt x="201588" y="147161"/>
                  </a:cubicBezTo>
                  <a:cubicBezTo>
                    <a:pt x="201305" y="147633"/>
                    <a:pt x="201117" y="148010"/>
                    <a:pt x="200928" y="148386"/>
                  </a:cubicBezTo>
                  <a:cubicBezTo>
                    <a:pt x="200269" y="149611"/>
                    <a:pt x="199515" y="150741"/>
                    <a:pt x="198667" y="151872"/>
                  </a:cubicBezTo>
                  <a:cubicBezTo>
                    <a:pt x="197254" y="153756"/>
                    <a:pt x="195747" y="155641"/>
                    <a:pt x="193957" y="157337"/>
                  </a:cubicBezTo>
                  <a:cubicBezTo>
                    <a:pt x="184912" y="166098"/>
                    <a:pt x="172947" y="169584"/>
                    <a:pt x="161924" y="167888"/>
                  </a:cubicBezTo>
                  <a:cubicBezTo>
                    <a:pt x="160322" y="170432"/>
                    <a:pt x="158344" y="172882"/>
                    <a:pt x="156083" y="175049"/>
                  </a:cubicBezTo>
                  <a:cubicBezTo>
                    <a:pt x="147509" y="183340"/>
                    <a:pt x="136392" y="186919"/>
                    <a:pt x="125840" y="185883"/>
                  </a:cubicBezTo>
                  <a:cubicBezTo>
                    <a:pt x="111049" y="197660"/>
                    <a:pt x="90133" y="197283"/>
                    <a:pt x="77697" y="184281"/>
                  </a:cubicBezTo>
                  <a:cubicBezTo>
                    <a:pt x="75530" y="182115"/>
                    <a:pt x="73835" y="179571"/>
                    <a:pt x="72421" y="177027"/>
                  </a:cubicBezTo>
                  <a:cubicBezTo>
                    <a:pt x="58760" y="184281"/>
                    <a:pt x="41991" y="182491"/>
                    <a:pt x="31439" y="171469"/>
                  </a:cubicBezTo>
                  <a:cubicBezTo>
                    <a:pt x="21640" y="161293"/>
                    <a:pt x="19850" y="146125"/>
                    <a:pt x="25880" y="133218"/>
                  </a:cubicBezTo>
                  <a:cubicBezTo>
                    <a:pt x="23808" y="125304"/>
                    <a:pt x="24655" y="116636"/>
                    <a:pt x="28330" y="108911"/>
                  </a:cubicBezTo>
                  <a:cubicBezTo>
                    <a:pt x="23242" y="107780"/>
                    <a:pt x="18437"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3"/>
                    <a:pt x="51412" y="71414"/>
                  </a:cubicBezTo>
                  <a:cubicBezTo>
                    <a:pt x="55180" y="75371"/>
                    <a:pt x="59985" y="77820"/>
                    <a:pt x="65167" y="78951"/>
                  </a:cubicBezTo>
                  <a:cubicBezTo>
                    <a:pt x="61493" y="86771"/>
                    <a:pt x="60645" y="95344"/>
                    <a:pt x="62718" y="103258"/>
                  </a:cubicBezTo>
                  <a:cubicBezTo>
                    <a:pt x="56782" y="116165"/>
                    <a:pt x="58478" y="131334"/>
                    <a:pt x="68276" y="141509"/>
                  </a:cubicBezTo>
                  <a:cubicBezTo>
                    <a:pt x="78828" y="152437"/>
                    <a:pt x="95598" y="154322"/>
                    <a:pt x="109259" y="147067"/>
                  </a:cubicBezTo>
                  <a:cubicBezTo>
                    <a:pt x="110672" y="149705"/>
                    <a:pt x="112368" y="152155"/>
                    <a:pt x="114535" y="154416"/>
                  </a:cubicBezTo>
                  <a:cubicBezTo>
                    <a:pt x="127065" y="167417"/>
                    <a:pt x="147886" y="167794"/>
                    <a:pt x="162678" y="156017"/>
                  </a:cubicBezTo>
                  <a:cubicBezTo>
                    <a:pt x="173229" y="157054"/>
                    <a:pt x="183499" y="152437"/>
                    <a:pt x="192920" y="145183"/>
                  </a:cubicBezTo>
                  <a:cubicBezTo>
                    <a:pt x="201117"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7"/>
            <p:cNvSpPr/>
            <p:nvPr/>
          </p:nvSpPr>
          <p:spPr>
            <a:xfrm>
              <a:off x="6386167" y="4006072"/>
              <a:ext cx="226112" cy="226112"/>
            </a:xfrm>
            <a:custGeom>
              <a:avLst/>
              <a:gdLst/>
              <a:ahLst/>
              <a:cxnLst/>
              <a:rect l="l" t="t" r="r" b="b"/>
              <a:pathLst>
                <a:path w="226111" h="226112" extrusionOk="0">
                  <a:moveTo>
                    <a:pt x="176810" y="50561"/>
                  </a:moveTo>
                  <a:cubicBezTo>
                    <a:pt x="176903" y="50655"/>
                    <a:pt x="176998" y="50749"/>
                    <a:pt x="177092" y="50844"/>
                  </a:cubicBezTo>
                  <a:cubicBezTo>
                    <a:pt x="178600" y="52351"/>
                    <a:pt x="179824" y="54141"/>
                    <a:pt x="180766" y="55931"/>
                  </a:cubicBezTo>
                  <a:cubicBezTo>
                    <a:pt x="186513" y="56119"/>
                    <a:pt x="192072" y="58286"/>
                    <a:pt x="196218" y="62620"/>
                  </a:cubicBezTo>
                  <a:cubicBezTo>
                    <a:pt x="203849" y="70534"/>
                    <a:pt x="204225" y="82876"/>
                    <a:pt x="197913" y="92203"/>
                  </a:cubicBezTo>
                  <a:cubicBezTo>
                    <a:pt x="198101" y="92297"/>
                    <a:pt x="198196" y="92486"/>
                    <a:pt x="198384" y="92580"/>
                  </a:cubicBezTo>
                  <a:cubicBezTo>
                    <a:pt x="199515" y="93711"/>
                    <a:pt x="200457" y="94935"/>
                    <a:pt x="201305" y="96254"/>
                  </a:cubicBezTo>
                  <a:cubicBezTo>
                    <a:pt x="208559" y="95124"/>
                    <a:pt x="216002" y="97196"/>
                    <a:pt x="221278" y="102661"/>
                  </a:cubicBezTo>
                  <a:cubicBezTo>
                    <a:pt x="230134" y="111894"/>
                    <a:pt x="229286" y="127062"/>
                    <a:pt x="219488" y="136578"/>
                  </a:cubicBezTo>
                  <a:cubicBezTo>
                    <a:pt x="215060" y="140817"/>
                    <a:pt x="209596" y="143267"/>
                    <a:pt x="204131" y="143738"/>
                  </a:cubicBezTo>
                  <a:cubicBezTo>
                    <a:pt x="204885" y="145999"/>
                    <a:pt x="205356" y="148260"/>
                    <a:pt x="205639" y="150616"/>
                  </a:cubicBezTo>
                  <a:cubicBezTo>
                    <a:pt x="206110" y="154761"/>
                    <a:pt x="205827" y="159000"/>
                    <a:pt x="204885" y="163146"/>
                  </a:cubicBezTo>
                  <a:cubicBezTo>
                    <a:pt x="204320" y="165407"/>
                    <a:pt x="203660" y="167574"/>
                    <a:pt x="202718" y="169647"/>
                  </a:cubicBezTo>
                  <a:cubicBezTo>
                    <a:pt x="202341" y="170494"/>
                    <a:pt x="201964" y="171248"/>
                    <a:pt x="201588" y="172096"/>
                  </a:cubicBezTo>
                  <a:cubicBezTo>
                    <a:pt x="201305" y="172567"/>
                    <a:pt x="201116" y="172944"/>
                    <a:pt x="200928" y="173321"/>
                  </a:cubicBezTo>
                  <a:cubicBezTo>
                    <a:pt x="200269" y="174546"/>
                    <a:pt x="199515" y="175676"/>
                    <a:pt x="198667" y="176807"/>
                  </a:cubicBezTo>
                  <a:cubicBezTo>
                    <a:pt x="197254" y="178691"/>
                    <a:pt x="195746" y="180575"/>
                    <a:pt x="193956" y="182271"/>
                  </a:cubicBezTo>
                  <a:cubicBezTo>
                    <a:pt x="184912" y="190939"/>
                    <a:pt x="172947" y="194519"/>
                    <a:pt x="161924" y="192823"/>
                  </a:cubicBezTo>
                  <a:cubicBezTo>
                    <a:pt x="160322" y="195367"/>
                    <a:pt x="158344" y="197817"/>
                    <a:pt x="156083" y="199983"/>
                  </a:cubicBezTo>
                  <a:cubicBezTo>
                    <a:pt x="147509" y="208274"/>
                    <a:pt x="136298" y="211854"/>
                    <a:pt x="125840" y="210818"/>
                  </a:cubicBezTo>
                  <a:cubicBezTo>
                    <a:pt x="111049" y="222594"/>
                    <a:pt x="90133" y="222218"/>
                    <a:pt x="77697" y="209216"/>
                  </a:cubicBezTo>
                  <a:cubicBezTo>
                    <a:pt x="75531" y="207049"/>
                    <a:pt x="73834" y="204506"/>
                    <a:pt x="72421" y="201962"/>
                  </a:cubicBezTo>
                  <a:cubicBezTo>
                    <a:pt x="58760" y="209216"/>
                    <a:pt x="41991" y="207426"/>
                    <a:pt x="31345" y="196403"/>
                  </a:cubicBezTo>
                  <a:cubicBezTo>
                    <a:pt x="21546" y="186228"/>
                    <a:pt x="19756" y="171060"/>
                    <a:pt x="25786" y="158152"/>
                  </a:cubicBezTo>
                  <a:cubicBezTo>
                    <a:pt x="23713" y="150239"/>
                    <a:pt x="24561" y="141571"/>
                    <a:pt x="28235" y="133846"/>
                  </a:cubicBezTo>
                  <a:cubicBezTo>
                    <a:pt x="23148" y="132715"/>
                    <a:pt x="18343" y="130265"/>
                    <a:pt x="14574" y="126308"/>
                  </a:cubicBezTo>
                  <a:cubicBezTo>
                    <a:pt x="3740" y="115097"/>
                    <a:pt x="4776" y="96631"/>
                    <a:pt x="16741" y="85043"/>
                  </a:cubicBezTo>
                  <a:cubicBezTo>
                    <a:pt x="18249" y="83630"/>
                    <a:pt x="19756" y="82405"/>
                    <a:pt x="21358" y="81369"/>
                  </a:cubicBezTo>
                  <a:cubicBezTo>
                    <a:pt x="15611" y="72136"/>
                    <a:pt x="17306" y="59417"/>
                    <a:pt x="25974" y="51032"/>
                  </a:cubicBezTo>
                  <a:cubicBezTo>
                    <a:pt x="32286" y="45002"/>
                    <a:pt x="40672" y="42647"/>
                    <a:pt x="48209" y="44154"/>
                  </a:cubicBezTo>
                  <a:cubicBezTo>
                    <a:pt x="49433" y="40009"/>
                    <a:pt x="51789" y="36052"/>
                    <a:pt x="55086" y="32849"/>
                  </a:cubicBezTo>
                  <a:cubicBezTo>
                    <a:pt x="55369" y="32566"/>
                    <a:pt x="55745" y="32283"/>
                    <a:pt x="56028" y="32001"/>
                  </a:cubicBezTo>
                  <a:lnTo>
                    <a:pt x="56028" y="32001"/>
                  </a:lnTo>
                  <a:cubicBezTo>
                    <a:pt x="63942" y="25029"/>
                    <a:pt x="74871" y="23710"/>
                    <a:pt x="83256" y="28044"/>
                  </a:cubicBezTo>
                  <a:cubicBezTo>
                    <a:pt x="90793" y="21920"/>
                    <a:pt x="100780" y="20601"/>
                    <a:pt x="108787" y="24181"/>
                  </a:cubicBezTo>
                  <a:cubicBezTo>
                    <a:pt x="110107" y="20601"/>
                    <a:pt x="112179" y="17209"/>
                    <a:pt x="115194" y="14383"/>
                  </a:cubicBezTo>
                  <a:cubicBezTo>
                    <a:pt x="125086" y="4867"/>
                    <a:pt x="140255" y="4585"/>
                    <a:pt x="149111" y="13818"/>
                  </a:cubicBezTo>
                  <a:cubicBezTo>
                    <a:pt x="149582" y="14289"/>
                    <a:pt x="149959" y="14760"/>
                    <a:pt x="150336" y="15231"/>
                  </a:cubicBezTo>
                  <a:cubicBezTo>
                    <a:pt x="159192" y="11651"/>
                    <a:pt x="169272" y="13158"/>
                    <a:pt x="175962" y="20036"/>
                  </a:cubicBezTo>
                  <a:cubicBezTo>
                    <a:pt x="183687" y="28138"/>
                    <a:pt x="183876" y="41140"/>
                    <a:pt x="176810" y="50561"/>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7"/>
            <p:cNvSpPr/>
            <p:nvPr/>
          </p:nvSpPr>
          <p:spPr>
            <a:xfrm>
              <a:off x="6386073" y="4031195"/>
              <a:ext cx="207269" cy="197848"/>
            </a:xfrm>
            <a:custGeom>
              <a:avLst/>
              <a:gdLst/>
              <a:ahLst/>
              <a:cxnLst/>
              <a:rect l="l" t="t" r="r" b="b"/>
              <a:pathLst>
                <a:path w="207268" h="197848" extrusionOk="0">
                  <a:moveTo>
                    <a:pt x="205639" y="125587"/>
                  </a:moveTo>
                  <a:cubicBezTo>
                    <a:pt x="206110" y="129732"/>
                    <a:pt x="205827" y="133972"/>
                    <a:pt x="204885" y="138117"/>
                  </a:cubicBezTo>
                  <a:cubicBezTo>
                    <a:pt x="204885" y="138211"/>
                    <a:pt x="204885" y="138211"/>
                    <a:pt x="204791" y="138305"/>
                  </a:cubicBezTo>
                  <a:cubicBezTo>
                    <a:pt x="204320" y="140472"/>
                    <a:pt x="203566" y="142639"/>
                    <a:pt x="202718" y="144712"/>
                  </a:cubicBezTo>
                  <a:cubicBezTo>
                    <a:pt x="202341" y="145560"/>
                    <a:pt x="201964" y="146313"/>
                    <a:pt x="201588" y="147161"/>
                  </a:cubicBezTo>
                  <a:cubicBezTo>
                    <a:pt x="201305" y="147633"/>
                    <a:pt x="201116" y="148009"/>
                    <a:pt x="200928" y="148386"/>
                  </a:cubicBezTo>
                  <a:cubicBezTo>
                    <a:pt x="200269" y="149611"/>
                    <a:pt x="199515" y="150741"/>
                    <a:pt x="198667" y="151872"/>
                  </a:cubicBezTo>
                  <a:cubicBezTo>
                    <a:pt x="197254" y="153756"/>
                    <a:pt x="195747" y="155641"/>
                    <a:pt x="193957" y="157337"/>
                  </a:cubicBezTo>
                  <a:cubicBezTo>
                    <a:pt x="184912" y="166004"/>
                    <a:pt x="172947" y="169584"/>
                    <a:pt x="161924" y="167888"/>
                  </a:cubicBezTo>
                  <a:cubicBezTo>
                    <a:pt x="160322" y="170432"/>
                    <a:pt x="158344" y="172882"/>
                    <a:pt x="156083" y="175049"/>
                  </a:cubicBezTo>
                  <a:cubicBezTo>
                    <a:pt x="147509" y="183339"/>
                    <a:pt x="136298" y="186919"/>
                    <a:pt x="125840" y="185883"/>
                  </a:cubicBezTo>
                  <a:cubicBezTo>
                    <a:pt x="111048" y="197660"/>
                    <a:pt x="90133" y="197283"/>
                    <a:pt x="77697" y="184281"/>
                  </a:cubicBezTo>
                  <a:cubicBezTo>
                    <a:pt x="75530" y="182115"/>
                    <a:pt x="73835" y="179571"/>
                    <a:pt x="72421" y="177027"/>
                  </a:cubicBezTo>
                  <a:cubicBezTo>
                    <a:pt x="58760" y="184281"/>
                    <a:pt x="41991" y="182491"/>
                    <a:pt x="31344" y="171469"/>
                  </a:cubicBezTo>
                  <a:cubicBezTo>
                    <a:pt x="21546" y="161293"/>
                    <a:pt x="19756" y="146125"/>
                    <a:pt x="25786" y="133218"/>
                  </a:cubicBezTo>
                  <a:cubicBezTo>
                    <a:pt x="23713" y="125304"/>
                    <a:pt x="24561" y="116636"/>
                    <a:pt x="28235" y="108911"/>
                  </a:cubicBezTo>
                  <a:cubicBezTo>
                    <a:pt x="23148" y="107780"/>
                    <a:pt x="18343" y="105331"/>
                    <a:pt x="14574" y="101374"/>
                  </a:cubicBezTo>
                  <a:cubicBezTo>
                    <a:pt x="3740" y="90162"/>
                    <a:pt x="4776" y="71697"/>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789"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20" y="41736"/>
                    <a:pt x="40577" y="60203"/>
                    <a:pt x="51318" y="71414"/>
                  </a:cubicBezTo>
                  <a:cubicBezTo>
                    <a:pt x="55086" y="75371"/>
                    <a:pt x="59891" y="77820"/>
                    <a:pt x="65073" y="78951"/>
                  </a:cubicBezTo>
                  <a:cubicBezTo>
                    <a:pt x="61399" y="86770"/>
                    <a:pt x="60550" y="95344"/>
                    <a:pt x="62623" y="103258"/>
                  </a:cubicBezTo>
                  <a:cubicBezTo>
                    <a:pt x="56688" y="116165"/>
                    <a:pt x="58384" y="131334"/>
                    <a:pt x="68182" y="141509"/>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022" y="138682"/>
                    <a:pt x="203943" y="130297"/>
                    <a:pt x="205639" y="125587"/>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7"/>
            <p:cNvSpPr/>
            <p:nvPr/>
          </p:nvSpPr>
          <p:spPr>
            <a:xfrm>
              <a:off x="6338495" y="3857955"/>
              <a:ext cx="226112" cy="226112"/>
            </a:xfrm>
            <a:custGeom>
              <a:avLst/>
              <a:gdLst/>
              <a:ahLst/>
              <a:cxnLst/>
              <a:rect l="l" t="t" r="r" b="b"/>
              <a:pathLst>
                <a:path w="226111" h="226112" extrusionOk="0">
                  <a:moveTo>
                    <a:pt x="176810" y="50479"/>
                  </a:moveTo>
                  <a:cubicBezTo>
                    <a:pt x="176904" y="50574"/>
                    <a:pt x="176998" y="50668"/>
                    <a:pt x="177092" y="50762"/>
                  </a:cubicBezTo>
                  <a:cubicBezTo>
                    <a:pt x="178600" y="52269"/>
                    <a:pt x="179824" y="53965"/>
                    <a:pt x="180767" y="55849"/>
                  </a:cubicBezTo>
                  <a:cubicBezTo>
                    <a:pt x="186514" y="56038"/>
                    <a:pt x="192072" y="58205"/>
                    <a:pt x="196218" y="62539"/>
                  </a:cubicBezTo>
                  <a:cubicBezTo>
                    <a:pt x="203849" y="70452"/>
                    <a:pt x="204226" y="82794"/>
                    <a:pt x="197914" y="92122"/>
                  </a:cubicBezTo>
                  <a:cubicBezTo>
                    <a:pt x="198102" y="92216"/>
                    <a:pt x="198196" y="92404"/>
                    <a:pt x="198385" y="92498"/>
                  </a:cubicBezTo>
                  <a:cubicBezTo>
                    <a:pt x="199515" y="93629"/>
                    <a:pt x="200457" y="94854"/>
                    <a:pt x="201305" y="96173"/>
                  </a:cubicBezTo>
                  <a:cubicBezTo>
                    <a:pt x="208560" y="95042"/>
                    <a:pt x="216002" y="97115"/>
                    <a:pt x="221278" y="102579"/>
                  </a:cubicBezTo>
                  <a:cubicBezTo>
                    <a:pt x="230134" y="111718"/>
                    <a:pt x="229286" y="126981"/>
                    <a:pt x="219488" y="136496"/>
                  </a:cubicBezTo>
                  <a:cubicBezTo>
                    <a:pt x="215060" y="140736"/>
                    <a:pt x="209596" y="143185"/>
                    <a:pt x="204131" y="143656"/>
                  </a:cubicBezTo>
                  <a:cubicBezTo>
                    <a:pt x="204885" y="145917"/>
                    <a:pt x="205356" y="148179"/>
                    <a:pt x="205639" y="150534"/>
                  </a:cubicBezTo>
                  <a:cubicBezTo>
                    <a:pt x="206110" y="154679"/>
                    <a:pt x="205827" y="158919"/>
                    <a:pt x="204885" y="162970"/>
                  </a:cubicBezTo>
                  <a:cubicBezTo>
                    <a:pt x="204320" y="165231"/>
                    <a:pt x="203660" y="167398"/>
                    <a:pt x="202719" y="169565"/>
                  </a:cubicBezTo>
                  <a:cubicBezTo>
                    <a:pt x="202341" y="170319"/>
                    <a:pt x="201965" y="171167"/>
                    <a:pt x="201587" y="172015"/>
                  </a:cubicBezTo>
                  <a:cubicBezTo>
                    <a:pt x="201305" y="172486"/>
                    <a:pt x="201117" y="172862"/>
                    <a:pt x="200928" y="173239"/>
                  </a:cubicBezTo>
                  <a:cubicBezTo>
                    <a:pt x="200269" y="174464"/>
                    <a:pt x="199515" y="175595"/>
                    <a:pt x="198667" y="176725"/>
                  </a:cubicBezTo>
                  <a:cubicBezTo>
                    <a:pt x="197348" y="178610"/>
                    <a:pt x="195746" y="180494"/>
                    <a:pt x="193956" y="182190"/>
                  </a:cubicBezTo>
                  <a:cubicBezTo>
                    <a:pt x="184912" y="190952"/>
                    <a:pt x="172947" y="194437"/>
                    <a:pt x="161924" y="192836"/>
                  </a:cubicBezTo>
                  <a:cubicBezTo>
                    <a:pt x="160323" y="195380"/>
                    <a:pt x="158344" y="197829"/>
                    <a:pt x="156083" y="199996"/>
                  </a:cubicBezTo>
                  <a:cubicBezTo>
                    <a:pt x="147509" y="208192"/>
                    <a:pt x="136298" y="211867"/>
                    <a:pt x="125840" y="210830"/>
                  </a:cubicBezTo>
                  <a:cubicBezTo>
                    <a:pt x="111049" y="222607"/>
                    <a:pt x="90134" y="222230"/>
                    <a:pt x="77697" y="209229"/>
                  </a:cubicBezTo>
                  <a:cubicBezTo>
                    <a:pt x="75531" y="207062"/>
                    <a:pt x="73834" y="204518"/>
                    <a:pt x="72422" y="201975"/>
                  </a:cubicBezTo>
                  <a:cubicBezTo>
                    <a:pt x="58761" y="209229"/>
                    <a:pt x="41991" y="207439"/>
                    <a:pt x="31345" y="196416"/>
                  </a:cubicBezTo>
                  <a:cubicBezTo>
                    <a:pt x="21546" y="186241"/>
                    <a:pt x="19756" y="171073"/>
                    <a:pt x="25786" y="158165"/>
                  </a:cubicBezTo>
                  <a:cubicBezTo>
                    <a:pt x="23714" y="150251"/>
                    <a:pt x="24561" y="141584"/>
                    <a:pt x="28236" y="133858"/>
                  </a:cubicBezTo>
                  <a:cubicBezTo>
                    <a:pt x="23148" y="132728"/>
                    <a:pt x="18343" y="130278"/>
                    <a:pt x="14575" y="126321"/>
                  </a:cubicBezTo>
                  <a:cubicBezTo>
                    <a:pt x="3740" y="115110"/>
                    <a:pt x="4777" y="96644"/>
                    <a:pt x="16741" y="85056"/>
                  </a:cubicBezTo>
                  <a:cubicBezTo>
                    <a:pt x="18249" y="83642"/>
                    <a:pt x="19756" y="82418"/>
                    <a:pt x="21358" y="81381"/>
                  </a:cubicBezTo>
                  <a:cubicBezTo>
                    <a:pt x="15611" y="72149"/>
                    <a:pt x="17307" y="59430"/>
                    <a:pt x="25975" y="51045"/>
                  </a:cubicBezTo>
                  <a:cubicBezTo>
                    <a:pt x="32287" y="45015"/>
                    <a:pt x="40672" y="42660"/>
                    <a:pt x="48209" y="44167"/>
                  </a:cubicBezTo>
                  <a:cubicBezTo>
                    <a:pt x="49434" y="40022"/>
                    <a:pt x="51695" y="36159"/>
                    <a:pt x="55086" y="32861"/>
                  </a:cubicBezTo>
                  <a:cubicBezTo>
                    <a:pt x="55369" y="32579"/>
                    <a:pt x="55746" y="32296"/>
                    <a:pt x="56029" y="32013"/>
                  </a:cubicBezTo>
                  <a:lnTo>
                    <a:pt x="56029" y="32013"/>
                  </a:lnTo>
                  <a:cubicBezTo>
                    <a:pt x="63942" y="25042"/>
                    <a:pt x="74871" y="23723"/>
                    <a:pt x="83256" y="28056"/>
                  </a:cubicBezTo>
                  <a:cubicBezTo>
                    <a:pt x="90793" y="21933"/>
                    <a:pt x="100780" y="20614"/>
                    <a:pt x="108788" y="24194"/>
                  </a:cubicBezTo>
                  <a:cubicBezTo>
                    <a:pt x="110107" y="20614"/>
                    <a:pt x="112274" y="17222"/>
                    <a:pt x="115194" y="14396"/>
                  </a:cubicBezTo>
                  <a:cubicBezTo>
                    <a:pt x="125086" y="4880"/>
                    <a:pt x="140255" y="4597"/>
                    <a:pt x="149111" y="13736"/>
                  </a:cubicBezTo>
                  <a:cubicBezTo>
                    <a:pt x="149582" y="14207"/>
                    <a:pt x="149959" y="14678"/>
                    <a:pt x="150336" y="15149"/>
                  </a:cubicBezTo>
                  <a:cubicBezTo>
                    <a:pt x="159192" y="11569"/>
                    <a:pt x="169272" y="13077"/>
                    <a:pt x="175962" y="19954"/>
                  </a:cubicBezTo>
                  <a:cubicBezTo>
                    <a:pt x="183782" y="28056"/>
                    <a:pt x="183970" y="40964"/>
                    <a:pt x="176810" y="50479"/>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7"/>
            <p:cNvSpPr/>
            <p:nvPr/>
          </p:nvSpPr>
          <p:spPr>
            <a:xfrm>
              <a:off x="6338306" y="3882903"/>
              <a:ext cx="207269" cy="197848"/>
            </a:xfrm>
            <a:custGeom>
              <a:avLst/>
              <a:gdLst/>
              <a:ahLst/>
              <a:cxnLst/>
              <a:rect l="l" t="t" r="r" b="b"/>
              <a:pathLst>
                <a:path w="207268" h="197848" extrusionOk="0">
                  <a:moveTo>
                    <a:pt x="205733" y="125586"/>
                  </a:moveTo>
                  <a:cubicBezTo>
                    <a:pt x="206204" y="129732"/>
                    <a:pt x="205921" y="133972"/>
                    <a:pt x="204979" y="138023"/>
                  </a:cubicBezTo>
                  <a:cubicBezTo>
                    <a:pt x="204979" y="138117"/>
                    <a:pt x="204979" y="138117"/>
                    <a:pt x="204885" y="138211"/>
                  </a:cubicBezTo>
                  <a:cubicBezTo>
                    <a:pt x="204414" y="140378"/>
                    <a:pt x="203660" y="142545"/>
                    <a:pt x="202718" y="144618"/>
                  </a:cubicBezTo>
                  <a:cubicBezTo>
                    <a:pt x="202342" y="145371"/>
                    <a:pt x="201964" y="146219"/>
                    <a:pt x="201588" y="147067"/>
                  </a:cubicBezTo>
                  <a:cubicBezTo>
                    <a:pt x="201305" y="147538"/>
                    <a:pt x="201117" y="147915"/>
                    <a:pt x="200928" y="148292"/>
                  </a:cubicBezTo>
                  <a:cubicBezTo>
                    <a:pt x="200269" y="149517"/>
                    <a:pt x="199515" y="150647"/>
                    <a:pt x="198667" y="151778"/>
                  </a:cubicBezTo>
                  <a:cubicBezTo>
                    <a:pt x="197348" y="153662"/>
                    <a:pt x="195747" y="155546"/>
                    <a:pt x="193957" y="157242"/>
                  </a:cubicBezTo>
                  <a:cubicBezTo>
                    <a:pt x="184912" y="166004"/>
                    <a:pt x="172947" y="169490"/>
                    <a:pt x="161924" y="167888"/>
                  </a:cubicBezTo>
                  <a:cubicBezTo>
                    <a:pt x="160322" y="170432"/>
                    <a:pt x="158344" y="172882"/>
                    <a:pt x="156083" y="175048"/>
                  </a:cubicBezTo>
                  <a:cubicBezTo>
                    <a:pt x="147509" y="183245"/>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8"/>
                  </a:cubicBezTo>
                  <a:cubicBezTo>
                    <a:pt x="21547" y="161293"/>
                    <a:pt x="19756" y="146125"/>
                    <a:pt x="25786" y="133218"/>
                  </a:cubicBezTo>
                  <a:cubicBezTo>
                    <a:pt x="23713" y="125304"/>
                    <a:pt x="24561" y="116636"/>
                    <a:pt x="28235" y="108911"/>
                  </a:cubicBezTo>
                  <a:cubicBezTo>
                    <a:pt x="23148" y="107780"/>
                    <a:pt x="18343" y="105331"/>
                    <a:pt x="14574" y="101374"/>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20"/>
                  </a:cubicBezTo>
                  <a:cubicBezTo>
                    <a:pt x="49433" y="15074"/>
                    <a:pt x="51694" y="11211"/>
                    <a:pt x="55086" y="7914"/>
                  </a:cubicBezTo>
                  <a:cubicBezTo>
                    <a:pt x="55369" y="7631"/>
                    <a:pt x="55745"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532"/>
                    <a:pt x="95504" y="154322"/>
                    <a:pt x="109165" y="147067"/>
                  </a:cubicBezTo>
                  <a:cubicBezTo>
                    <a:pt x="110578" y="149705"/>
                    <a:pt x="112273" y="152155"/>
                    <a:pt x="114441" y="154322"/>
                  </a:cubicBezTo>
                  <a:cubicBezTo>
                    <a:pt x="126971" y="167323"/>
                    <a:pt x="147792" y="167700"/>
                    <a:pt x="162583" y="155923"/>
                  </a:cubicBezTo>
                  <a:cubicBezTo>
                    <a:pt x="173135" y="156960"/>
                    <a:pt x="183405" y="152343"/>
                    <a:pt x="192826" y="145089"/>
                  </a:cubicBezTo>
                  <a:cubicBezTo>
                    <a:pt x="201117" y="138776"/>
                    <a:pt x="204037" y="130391"/>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7"/>
            <p:cNvSpPr/>
            <p:nvPr/>
          </p:nvSpPr>
          <p:spPr>
            <a:xfrm>
              <a:off x="6461349" y="3818763"/>
              <a:ext cx="226112" cy="226112"/>
            </a:xfrm>
            <a:custGeom>
              <a:avLst/>
              <a:gdLst/>
              <a:ahLst/>
              <a:cxnLst/>
              <a:rect l="l" t="t" r="r" b="b"/>
              <a:pathLst>
                <a:path w="226111" h="226112" extrusionOk="0">
                  <a:moveTo>
                    <a:pt x="176715" y="50574"/>
                  </a:moveTo>
                  <a:cubicBezTo>
                    <a:pt x="176810" y="50668"/>
                    <a:pt x="176904" y="50762"/>
                    <a:pt x="176998" y="50856"/>
                  </a:cubicBezTo>
                  <a:cubicBezTo>
                    <a:pt x="178505" y="52364"/>
                    <a:pt x="179730" y="54154"/>
                    <a:pt x="180672" y="55944"/>
                  </a:cubicBezTo>
                  <a:cubicBezTo>
                    <a:pt x="186420" y="56132"/>
                    <a:pt x="191978" y="58299"/>
                    <a:pt x="196218" y="62633"/>
                  </a:cubicBezTo>
                  <a:cubicBezTo>
                    <a:pt x="203849" y="70547"/>
                    <a:pt x="204225" y="82889"/>
                    <a:pt x="197913" y="92216"/>
                  </a:cubicBezTo>
                  <a:cubicBezTo>
                    <a:pt x="198102" y="92310"/>
                    <a:pt x="198196" y="92499"/>
                    <a:pt x="198384" y="92593"/>
                  </a:cubicBezTo>
                  <a:cubicBezTo>
                    <a:pt x="199515" y="93723"/>
                    <a:pt x="200457" y="95042"/>
                    <a:pt x="201305" y="96267"/>
                  </a:cubicBezTo>
                  <a:cubicBezTo>
                    <a:pt x="208559" y="95137"/>
                    <a:pt x="216002" y="97209"/>
                    <a:pt x="221278" y="102674"/>
                  </a:cubicBezTo>
                  <a:cubicBezTo>
                    <a:pt x="230134" y="111812"/>
                    <a:pt x="229381" y="126981"/>
                    <a:pt x="219488" y="136590"/>
                  </a:cubicBezTo>
                  <a:cubicBezTo>
                    <a:pt x="215060" y="140830"/>
                    <a:pt x="209596" y="143280"/>
                    <a:pt x="204132" y="143750"/>
                  </a:cubicBezTo>
                  <a:cubicBezTo>
                    <a:pt x="204885" y="146012"/>
                    <a:pt x="205356" y="148273"/>
                    <a:pt x="205639" y="150628"/>
                  </a:cubicBezTo>
                  <a:cubicBezTo>
                    <a:pt x="206110" y="154774"/>
                    <a:pt x="205827" y="159013"/>
                    <a:pt x="204885" y="163159"/>
                  </a:cubicBezTo>
                  <a:cubicBezTo>
                    <a:pt x="204320" y="165420"/>
                    <a:pt x="203660" y="167586"/>
                    <a:pt x="202718" y="169659"/>
                  </a:cubicBezTo>
                  <a:cubicBezTo>
                    <a:pt x="202342" y="170507"/>
                    <a:pt x="201964" y="171261"/>
                    <a:pt x="201588" y="172109"/>
                  </a:cubicBezTo>
                  <a:cubicBezTo>
                    <a:pt x="201305" y="172580"/>
                    <a:pt x="201117" y="172957"/>
                    <a:pt x="200928" y="173334"/>
                  </a:cubicBezTo>
                  <a:cubicBezTo>
                    <a:pt x="200269" y="174558"/>
                    <a:pt x="199515" y="175689"/>
                    <a:pt x="198667" y="176819"/>
                  </a:cubicBezTo>
                  <a:cubicBezTo>
                    <a:pt x="197348" y="178704"/>
                    <a:pt x="195747" y="180588"/>
                    <a:pt x="193957" y="182284"/>
                  </a:cubicBezTo>
                  <a:cubicBezTo>
                    <a:pt x="184912" y="191046"/>
                    <a:pt x="172947" y="194532"/>
                    <a:pt x="161924" y="192836"/>
                  </a:cubicBezTo>
                  <a:cubicBezTo>
                    <a:pt x="160322" y="195380"/>
                    <a:pt x="158344" y="197829"/>
                    <a:pt x="156083" y="199996"/>
                  </a:cubicBezTo>
                  <a:cubicBezTo>
                    <a:pt x="147509" y="208193"/>
                    <a:pt x="136392" y="211867"/>
                    <a:pt x="125840" y="210831"/>
                  </a:cubicBezTo>
                  <a:cubicBezTo>
                    <a:pt x="111049" y="222701"/>
                    <a:pt x="90133" y="222230"/>
                    <a:pt x="77603" y="209229"/>
                  </a:cubicBezTo>
                  <a:cubicBezTo>
                    <a:pt x="75436" y="207062"/>
                    <a:pt x="73740" y="204518"/>
                    <a:pt x="72327" y="201975"/>
                  </a:cubicBezTo>
                  <a:cubicBezTo>
                    <a:pt x="58667" y="209229"/>
                    <a:pt x="41896" y="207439"/>
                    <a:pt x="31344" y="196416"/>
                  </a:cubicBezTo>
                  <a:cubicBezTo>
                    <a:pt x="21547"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249"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6" y="32296"/>
                    <a:pt x="56028" y="32013"/>
                  </a:cubicBezTo>
                  <a:lnTo>
                    <a:pt x="56028" y="32013"/>
                  </a:lnTo>
                  <a:cubicBezTo>
                    <a:pt x="63942" y="25042"/>
                    <a:pt x="74871" y="23723"/>
                    <a:pt x="83256" y="28056"/>
                  </a:cubicBezTo>
                  <a:cubicBezTo>
                    <a:pt x="90793" y="21933"/>
                    <a:pt x="100780" y="20614"/>
                    <a:pt x="108787" y="24194"/>
                  </a:cubicBezTo>
                  <a:cubicBezTo>
                    <a:pt x="110107" y="20614"/>
                    <a:pt x="112274" y="17222"/>
                    <a:pt x="115194" y="14396"/>
                  </a:cubicBezTo>
                  <a:cubicBezTo>
                    <a:pt x="125087" y="4880"/>
                    <a:pt x="140255" y="4597"/>
                    <a:pt x="149111" y="13736"/>
                  </a:cubicBezTo>
                  <a:cubicBezTo>
                    <a:pt x="149582" y="14207"/>
                    <a:pt x="149959" y="14678"/>
                    <a:pt x="150336" y="15149"/>
                  </a:cubicBezTo>
                  <a:cubicBezTo>
                    <a:pt x="159192" y="11569"/>
                    <a:pt x="169273" y="13077"/>
                    <a:pt x="175868" y="19954"/>
                  </a:cubicBezTo>
                  <a:cubicBezTo>
                    <a:pt x="183593" y="28151"/>
                    <a:pt x="183781" y="41058"/>
                    <a:pt x="176715"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7"/>
            <p:cNvSpPr/>
            <p:nvPr/>
          </p:nvSpPr>
          <p:spPr>
            <a:xfrm>
              <a:off x="6461066" y="3843804"/>
              <a:ext cx="207269" cy="197848"/>
            </a:xfrm>
            <a:custGeom>
              <a:avLst/>
              <a:gdLst/>
              <a:ahLst/>
              <a:cxnLst/>
              <a:rect l="l" t="t" r="r" b="b"/>
              <a:pathLst>
                <a:path w="207268" h="197848" extrusionOk="0">
                  <a:moveTo>
                    <a:pt x="205733" y="125586"/>
                  </a:moveTo>
                  <a:cubicBezTo>
                    <a:pt x="206204" y="129732"/>
                    <a:pt x="205921" y="133972"/>
                    <a:pt x="204980" y="138117"/>
                  </a:cubicBezTo>
                  <a:cubicBezTo>
                    <a:pt x="204980" y="138211"/>
                    <a:pt x="204980" y="138211"/>
                    <a:pt x="204885" y="138305"/>
                  </a:cubicBezTo>
                  <a:cubicBezTo>
                    <a:pt x="204320" y="140472"/>
                    <a:pt x="203660" y="142639"/>
                    <a:pt x="202718" y="144712"/>
                  </a:cubicBezTo>
                  <a:cubicBezTo>
                    <a:pt x="202341" y="145560"/>
                    <a:pt x="201965" y="146313"/>
                    <a:pt x="201587" y="147161"/>
                  </a:cubicBezTo>
                  <a:cubicBezTo>
                    <a:pt x="201305" y="147632"/>
                    <a:pt x="201117" y="148009"/>
                    <a:pt x="200928" y="148386"/>
                  </a:cubicBezTo>
                  <a:cubicBezTo>
                    <a:pt x="200269" y="149611"/>
                    <a:pt x="199515" y="150741"/>
                    <a:pt x="198667" y="151872"/>
                  </a:cubicBezTo>
                  <a:cubicBezTo>
                    <a:pt x="197348" y="153756"/>
                    <a:pt x="195746" y="155640"/>
                    <a:pt x="193956" y="157336"/>
                  </a:cubicBezTo>
                  <a:cubicBezTo>
                    <a:pt x="184912" y="166098"/>
                    <a:pt x="172947" y="169584"/>
                    <a:pt x="161924" y="167888"/>
                  </a:cubicBezTo>
                  <a:cubicBezTo>
                    <a:pt x="160322" y="170432"/>
                    <a:pt x="158344" y="172881"/>
                    <a:pt x="156083" y="175048"/>
                  </a:cubicBezTo>
                  <a:cubicBezTo>
                    <a:pt x="147509" y="183245"/>
                    <a:pt x="136392" y="186919"/>
                    <a:pt x="125840" y="185883"/>
                  </a:cubicBezTo>
                  <a:cubicBezTo>
                    <a:pt x="111049" y="197754"/>
                    <a:pt x="90134" y="197283"/>
                    <a:pt x="77603" y="184281"/>
                  </a:cubicBezTo>
                  <a:cubicBezTo>
                    <a:pt x="75436" y="182114"/>
                    <a:pt x="73740" y="179571"/>
                    <a:pt x="72327" y="177027"/>
                  </a:cubicBezTo>
                  <a:cubicBezTo>
                    <a:pt x="58666" y="184281"/>
                    <a:pt x="41897"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249" y="58695"/>
                    <a:pt x="19756" y="57470"/>
                    <a:pt x="21358" y="56434"/>
                  </a:cubicBezTo>
                  <a:cubicBezTo>
                    <a:pt x="15611" y="47201"/>
                    <a:pt x="17307" y="34482"/>
                    <a:pt x="25975" y="26097"/>
                  </a:cubicBezTo>
                  <a:cubicBezTo>
                    <a:pt x="32287" y="20067"/>
                    <a:pt x="40672" y="17712"/>
                    <a:pt x="48209" y="19219"/>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412" y="71414"/>
                  </a:cubicBezTo>
                  <a:cubicBezTo>
                    <a:pt x="55180" y="75371"/>
                    <a:pt x="59985" y="77820"/>
                    <a:pt x="65167" y="78951"/>
                  </a:cubicBezTo>
                  <a:cubicBezTo>
                    <a:pt x="61493" y="86770"/>
                    <a:pt x="60645" y="95344"/>
                    <a:pt x="62717" y="103258"/>
                  </a:cubicBezTo>
                  <a:cubicBezTo>
                    <a:pt x="56782" y="116165"/>
                    <a:pt x="58478" y="131334"/>
                    <a:pt x="68276" y="141508"/>
                  </a:cubicBezTo>
                  <a:cubicBezTo>
                    <a:pt x="78828" y="152437"/>
                    <a:pt x="95598" y="154321"/>
                    <a:pt x="109259" y="147067"/>
                  </a:cubicBezTo>
                  <a:cubicBezTo>
                    <a:pt x="110672" y="149705"/>
                    <a:pt x="112368" y="152155"/>
                    <a:pt x="114535" y="154321"/>
                  </a:cubicBezTo>
                  <a:cubicBezTo>
                    <a:pt x="127065" y="167323"/>
                    <a:pt x="147886" y="167700"/>
                    <a:pt x="162677" y="155923"/>
                  </a:cubicBezTo>
                  <a:cubicBezTo>
                    <a:pt x="173229" y="156960"/>
                    <a:pt x="183499" y="152343"/>
                    <a:pt x="192920" y="145089"/>
                  </a:cubicBezTo>
                  <a:cubicBezTo>
                    <a:pt x="201117" y="138776"/>
                    <a:pt x="204037" y="130391"/>
                    <a:pt x="205733"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7"/>
            <p:cNvSpPr/>
            <p:nvPr/>
          </p:nvSpPr>
          <p:spPr>
            <a:xfrm>
              <a:off x="6510245" y="3967997"/>
              <a:ext cx="226112" cy="226112"/>
            </a:xfrm>
            <a:custGeom>
              <a:avLst/>
              <a:gdLst/>
              <a:ahLst/>
              <a:cxnLst/>
              <a:rect l="l" t="t" r="r" b="b"/>
              <a:pathLst>
                <a:path w="226111" h="226112" extrusionOk="0">
                  <a:moveTo>
                    <a:pt x="176621"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1" y="82983"/>
                    <a:pt x="197819" y="92310"/>
                  </a:cubicBezTo>
                  <a:cubicBezTo>
                    <a:pt x="198008" y="92404"/>
                    <a:pt x="198102" y="92593"/>
                    <a:pt x="198290" y="92687"/>
                  </a:cubicBezTo>
                  <a:cubicBezTo>
                    <a:pt x="199420" y="93817"/>
                    <a:pt x="200363" y="95137"/>
                    <a:pt x="201211" y="96361"/>
                  </a:cubicBezTo>
                  <a:cubicBezTo>
                    <a:pt x="208465" y="95231"/>
                    <a:pt x="215908" y="97303"/>
                    <a:pt x="221184" y="102768"/>
                  </a:cubicBezTo>
                  <a:cubicBezTo>
                    <a:pt x="230040" y="111907"/>
                    <a:pt x="229192" y="127169"/>
                    <a:pt x="219394" y="136685"/>
                  </a:cubicBezTo>
                  <a:cubicBezTo>
                    <a:pt x="214966" y="140924"/>
                    <a:pt x="209501" y="143374"/>
                    <a:pt x="204037" y="143845"/>
                  </a:cubicBezTo>
                  <a:cubicBezTo>
                    <a:pt x="204791" y="146106"/>
                    <a:pt x="205262" y="148367"/>
                    <a:pt x="205545" y="150722"/>
                  </a:cubicBezTo>
                  <a:cubicBezTo>
                    <a:pt x="206015" y="154868"/>
                    <a:pt x="205733" y="159107"/>
                    <a:pt x="204791" y="163159"/>
                  </a:cubicBezTo>
                  <a:cubicBezTo>
                    <a:pt x="204225" y="165420"/>
                    <a:pt x="203566" y="167587"/>
                    <a:pt x="202624" y="169753"/>
                  </a:cubicBezTo>
                  <a:cubicBezTo>
                    <a:pt x="202247" y="170507"/>
                    <a:pt x="201870" y="171355"/>
                    <a:pt x="201493" y="172203"/>
                  </a:cubicBezTo>
                  <a:cubicBezTo>
                    <a:pt x="201211" y="172674"/>
                    <a:pt x="201022" y="173051"/>
                    <a:pt x="200834" y="173428"/>
                  </a:cubicBezTo>
                  <a:cubicBezTo>
                    <a:pt x="200174" y="174653"/>
                    <a:pt x="199420" y="175783"/>
                    <a:pt x="198573" y="176914"/>
                  </a:cubicBezTo>
                  <a:cubicBezTo>
                    <a:pt x="197254" y="178798"/>
                    <a:pt x="195652" y="180682"/>
                    <a:pt x="193862" y="182284"/>
                  </a:cubicBezTo>
                  <a:cubicBezTo>
                    <a:pt x="184818" y="191046"/>
                    <a:pt x="172853" y="194532"/>
                    <a:pt x="161829" y="192836"/>
                  </a:cubicBezTo>
                  <a:cubicBezTo>
                    <a:pt x="160228" y="195380"/>
                    <a:pt x="158249" y="197829"/>
                    <a:pt x="155988" y="199996"/>
                  </a:cubicBezTo>
                  <a:cubicBezTo>
                    <a:pt x="147415" y="208287"/>
                    <a:pt x="136298" y="211867"/>
                    <a:pt x="125746" y="210831"/>
                  </a:cubicBezTo>
                  <a:cubicBezTo>
                    <a:pt x="110955" y="222607"/>
                    <a:pt x="90039" y="222230"/>
                    <a:pt x="77603" y="209229"/>
                  </a:cubicBezTo>
                  <a:cubicBezTo>
                    <a:pt x="75436" y="207062"/>
                    <a:pt x="73740" y="204518"/>
                    <a:pt x="72327" y="201975"/>
                  </a:cubicBezTo>
                  <a:cubicBezTo>
                    <a:pt x="58667" y="209229"/>
                    <a:pt x="41896" y="207439"/>
                    <a:pt x="31344" y="196416"/>
                  </a:cubicBezTo>
                  <a:cubicBezTo>
                    <a:pt x="21547" y="186241"/>
                    <a:pt x="19756" y="171073"/>
                    <a:pt x="25786" y="158165"/>
                  </a:cubicBezTo>
                  <a:cubicBezTo>
                    <a:pt x="23713" y="150251"/>
                    <a:pt x="24561" y="141584"/>
                    <a:pt x="28235" y="133858"/>
                  </a:cubicBezTo>
                  <a:cubicBezTo>
                    <a:pt x="23148" y="132728"/>
                    <a:pt x="18343" y="130278"/>
                    <a:pt x="14574" y="126321"/>
                  </a:cubicBezTo>
                  <a:cubicBezTo>
                    <a:pt x="3740" y="115110"/>
                    <a:pt x="4776" y="96644"/>
                    <a:pt x="16742" y="85056"/>
                  </a:cubicBezTo>
                  <a:cubicBezTo>
                    <a:pt x="18154" y="83643"/>
                    <a:pt x="19756" y="82418"/>
                    <a:pt x="21358" y="81381"/>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180" y="17222"/>
                    <a:pt x="115194" y="14396"/>
                  </a:cubicBezTo>
                  <a:cubicBezTo>
                    <a:pt x="125087" y="4880"/>
                    <a:pt x="140255" y="4597"/>
                    <a:pt x="149111" y="13736"/>
                  </a:cubicBezTo>
                  <a:cubicBezTo>
                    <a:pt x="149582" y="14207"/>
                    <a:pt x="149959" y="14678"/>
                    <a:pt x="150336" y="15149"/>
                  </a:cubicBezTo>
                  <a:cubicBezTo>
                    <a:pt x="159192" y="11569"/>
                    <a:pt x="169273" y="13171"/>
                    <a:pt x="175961" y="19954"/>
                  </a:cubicBezTo>
                  <a:cubicBezTo>
                    <a:pt x="183593" y="28245"/>
                    <a:pt x="183781" y="41247"/>
                    <a:pt x="176621"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7"/>
            <p:cNvSpPr/>
            <p:nvPr/>
          </p:nvSpPr>
          <p:spPr>
            <a:xfrm>
              <a:off x="6509963" y="3993038"/>
              <a:ext cx="207269" cy="197848"/>
            </a:xfrm>
            <a:custGeom>
              <a:avLst/>
              <a:gdLst/>
              <a:ahLst/>
              <a:cxnLst/>
              <a:rect l="l" t="t" r="r" b="b"/>
              <a:pathLst>
                <a:path w="207268" h="197848" extrusionOk="0">
                  <a:moveTo>
                    <a:pt x="205639" y="125775"/>
                  </a:moveTo>
                  <a:cubicBezTo>
                    <a:pt x="206110" y="129920"/>
                    <a:pt x="205827" y="134160"/>
                    <a:pt x="204885" y="138211"/>
                  </a:cubicBezTo>
                  <a:cubicBezTo>
                    <a:pt x="204885" y="138305"/>
                    <a:pt x="204885" y="138305"/>
                    <a:pt x="204791" y="138400"/>
                  </a:cubicBezTo>
                  <a:cubicBezTo>
                    <a:pt x="204320" y="140566"/>
                    <a:pt x="203566" y="142733"/>
                    <a:pt x="202624" y="144806"/>
                  </a:cubicBezTo>
                  <a:cubicBezTo>
                    <a:pt x="202247" y="145560"/>
                    <a:pt x="201870" y="146407"/>
                    <a:pt x="201493" y="147256"/>
                  </a:cubicBezTo>
                  <a:cubicBezTo>
                    <a:pt x="201211" y="147727"/>
                    <a:pt x="201022" y="148104"/>
                    <a:pt x="200834" y="148480"/>
                  </a:cubicBezTo>
                  <a:cubicBezTo>
                    <a:pt x="200175" y="149705"/>
                    <a:pt x="199421" y="150836"/>
                    <a:pt x="198573" y="151966"/>
                  </a:cubicBezTo>
                  <a:cubicBezTo>
                    <a:pt x="197254" y="153850"/>
                    <a:pt x="195652" y="155735"/>
                    <a:pt x="193862" y="157336"/>
                  </a:cubicBezTo>
                  <a:cubicBezTo>
                    <a:pt x="184818" y="166098"/>
                    <a:pt x="172853" y="169584"/>
                    <a:pt x="161830" y="167888"/>
                  </a:cubicBezTo>
                  <a:cubicBezTo>
                    <a:pt x="160228" y="170432"/>
                    <a:pt x="158250" y="172882"/>
                    <a:pt x="155989" y="175048"/>
                  </a:cubicBezTo>
                  <a:cubicBezTo>
                    <a:pt x="147415" y="183339"/>
                    <a:pt x="136298" y="186919"/>
                    <a:pt x="125746" y="185883"/>
                  </a:cubicBezTo>
                  <a:cubicBezTo>
                    <a:pt x="110954" y="197660"/>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6" y="108911"/>
                  </a:cubicBezTo>
                  <a:cubicBezTo>
                    <a:pt x="23148" y="107780"/>
                    <a:pt x="18343" y="105331"/>
                    <a:pt x="14575" y="101373"/>
                  </a:cubicBezTo>
                  <a:cubicBezTo>
                    <a:pt x="3740" y="90162"/>
                    <a:pt x="4777" y="71696"/>
                    <a:pt x="16741" y="60108"/>
                  </a:cubicBezTo>
                  <a:cubicBezTo>
                    <a:pt x="18155" y="58695"/>
                    <a:pt x="19756" y="57470"/>
                    <a:pt x="21358" y="56434"/>
                  </a:cubicBezTo>
                  <a:cubicBezTo>
                    <a:pt x="15611" y="47201"/>
                    <a:pt x="17307" y="34482"/>
                    <a:pt x="25975" y="26097"/>
                  </a:cubicBezTo>
                  <a:cubicBezTo>
                    <a:pt x="32287" y="20068"/>
                    <a:pt x="40672" y="17712"/>
                    <a:pt x="48209" y="19219"/>
                  </a:cubicBezTo>
                  <a:cubicBezTo>
                    <a:pt x="49434" y="15074"/>
                    <a:pt x="51695"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19" y="41736"/>
                    <a:pt x="40577" y="60202"/>
                    <a:pt x="51317" y="71414"/>
                  </a:cubicBezTo>
                  <a:cubicBezTo>
                    <a:pt x="55086" y="75371"/>
                    <a:pt x="59891" y="77820"/>
                    <a:pt x="65073" y="78951"/>
                  </a:cubicBezTo>
                  <a:cubicBezTo>
                    <a:pt x="61398" y="86770"/>
                    <a:pt x="60551" y="95344"/>
                    <a:pt x="62623" y="103258"/>
                  </a:cubicBezTo>
                  <a:cubicBezTo>
                    <a:pt x="56688" y="116071"/>
                    <a:pt x="58383" y="131334"/>
                    <a:pt x="68276" y="141508"/>
                  </a:cubicBezTo>
                  <a:cubicBezTo>
                    <a:pt x="78828" y="152532"/>
                    <a:pt x="95598" y="154322"/>
                    <a:pt x="109259" y="147067"/>
                  </a:cubicBezTo>
                  <a:cubicBezTo>
                    <a:pt x="110672" y="149705"/>
                    <a:pt x="112368" y="152155"/>
                    <a:pt x="114535" y="154322"/>
                  </a:cubicBezTo>
                  <a:cubicBezTo>
                    <a:pt x="127065" y="167323"/>
                    <a:pt x="147886" y="167700"/>
                    <a:pt x="162677" y="155923"/>
                  </a:cubicBezTo>
                  <a:cubicBezTo>
                    <a:pt x="173229" y="156960"/>
                    <a:pt x="183499" y="152343"/>
                    <a:pt x="192920" y="145089"/>
                  </a:cubicBezTo>
                  <a:cubicBezTo>
                    <a:pt x="201117" y="138870"/>
                    <a:pt x="203943" y="130486"/>
                    <a:pt x="205639" y="125775"/>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7"/>
            <p:cNvSpPr/>
            <p:nvPr/>
          </p:nvSpPr>
          <p:spPr>
            <a:xfrm>
              <a:off x="6591175" y="4047042"/>
              <a:ext cx="226112" cy="226112"/>
            </a:xfrm>
            <a:custGeom>
              <a:avLst/>
              <a:gdLst/>
              <a:ahLst/>
              <a:cxnLst/>
              <a:rect l="l" t="t" r="r" b="b"/>
              <a:pathLst>
                <a:path w="226111" h="226112" extrusionOk="0">
                  <a:moveTo>
                    <a:pt x="176621" y="50574"/>
                  </a:moveTo>
                  <a:cubicBezTo>
                    <a:pt x="176716" y="50668"/>
                    <a:pt x="176809" y="50762"/>
                    <a:pt x="176904" y="50856"/>
                  </a:cubicBezTo>
                  <a:cubicBezTo>
                    <a:pt x="178411" y="52363"/>
                    <a:pt x="179636" y="54153"/>
                    <a:pt x="180578" y="55944"/>
                  </a:cubicBezTo>
                  <a:cubicBezTo>
                    <a:pt x="186325" y="56132"/>
                    <a:pt x="191884" y="58299"/>
                    <a:pt x="196124" y="62633"/>
                  </a:cubicBezTo>
                  <a:cubicBezTo>
                    <a:pt x="203755" y="70547"/>
                    <a:pt x="204131" y="82889"/>
                    <a:pt x="197819" y="92216"/>
                  </a:cubicBezTo>
                  <a:cubicBezTo>
                    <a:pt x="198007" y="92310"/>
                    <a:pt x="198102" y="92498"/>
                    <a:pt x="198290" y="92593"/>
                  </a:cubicBezTo>
                  <a:cubicBezTo>
                    <a:pt x="199421" y="93723"/>
                    <a:pt x="200363" y="95042"/>
                    <a:pt x="201211" y="96267"/>
                  </a:cubicBezTo>
                  <a:cubicBezTo>
                    <a:pt x="208465" y="95136"/>
                    <a:pt x="215908" y="97209"/>
                    <a:pt x="221184" y="102674"/>
                  </a:cubicBezTo>
                  <a:cubicBezTo>
                    <a:pt x="230040" y="111812"/>
                    <a:pt x="229192" y="127075"/>
                    <a:pt x="219394" y="136590"/>
                  </a:cubicBezTo>
                  <a:cubicBezTo>
                    <a:pt x="214966" y="140830"/>
                    <a:pt x="209502" y="143280"/>
                    <a:pt x="204037" y="143751"/>
                  </a:cubicBezTo>
                  <a:cubicBezTo>
                    <a:pt x="204791" y="146012"/>
                    <a:pt x="205262" y="148273"/>
                    <a:pt x="205545" y="150628"/>
                  </a:cubicBezTo>
                  <a:cubicBezTo>
                    <a:pt x="206016" y="154774"/>
                    <a:pt x="205733" y="159013"/>
                    <a:pt x="204791" y="163064"/>
                  </a:cubicBezTo>
                  <a:cubicBezTo>
                    <a:pt x="204226" y="165325"/>
                    <a:pt x="203566" y="167492"/>
                    <a:pt x="202624" y="169659"/>
                  </a:cubicBezTo>
                  <a:cubicBezTo>
                    <a:pt x="202247" y="170413"/>
                    <a:pt x="201870" y="171261"/>
                    <a:pt x="201494" y="172109"/>
                  </a:cubicBezTo>
                  <a:cubicBezTo>
                    <a:pt x="201211" y="172485"/>
                    <a:pt x="201022" y="172957"/>
                    <a:pt x="200834" y="173334"/>
                  </a:cubicBezTo>
                  <a:cubicBezTo>
                    <a:pt x="200175" y="174558"/>
                    <a:pt x="199421" y="175689"/>
                    <a:pt x="198573" y="176820"/>
                  </a:cubicBezTo>
                  <a:cubicBezTo>
                    <a:pt x="197254" y="178704"/>
                    <a:pt x="195652" y="180588"/>
                    <a:pt x="193862" y="182284"/>
                  </a:cubicBezTo>
                  <a:cubicBezTo>
                    <a:pt x="184818" y="191046"/>
                    <a:pt x="172853" y="194532"/>
                    <a:pt x="161830" y="192836"/>
                  </a:cubicBezTo>
                  <a:cubicBezTo>
                    <a:pt x="160228" y="195380"/>
                    <a:pt x="158250" y="197829"/>
                    <a:pt x="155989" y="199996"/>
                  </a:cubicBezTo>
                  <a:cubicBezTo>
                    <a:pt x="147415" y="208287"/>
                    <a:pt x="136298" y="211867"/>
                    <a:pt x="125746" y="210830"/>
                  </a:cubicBezTo>
                  <a:cubicBezTo>
                    <a:pt x="110954" y="222607"/>
                    <a:pt x="90039" y="222230"/>
                    <a:pt x="77603" y="209229"/>
                  </a:cubicBezTo>
                  <a:cubicBezTo>
                    <a:pt x="75436" y="207062"/>
                    <a:pt x="73740" y="204518"/>
                    <a:pt x="72327" y="201974"/>
                  </a:cubicBezTo>
                  <a:cubicBezTo>
                    <a:pt x="58666" y="209229"/>
                    <a:pt x="41897" y="207439"/>
                    <a:pt x="31344" y="196416"/>
                  </a:cubicBezTo>
                  <a:cubicBezTo>
                    <a:pt x="21546" y="186241"/>
                    <a:pt x="19756" y="171072"/>
                    <a:pt x="25786" y="158165"/>
                  </a:cubicBezTo>
                  <a:cubicBezTo>
                    <a:pt x="23713" y="150251"/>
                    <a:pt x="24561" y="141584"/>
                    <a:pt x="28236" y="133858"/>
                  </a:cubicBezTo>
                  <a:cubicBezTo>
                    <a:pt x="23148" y="132728"/>
                    <a:pt x="18343" y="130278"/>
                    <a:pt x="14575" y="126321"/>
                  </a:cubicBezTo>
                  <a:cubicBezTo>
                    <a:pt x="3740" y="115110"/>
                    <a:pt x="4777" y="96644"/>
                    <a:pt x="16741" y="85055"/>
                  </a:cubicBezTo>
                  <a:cubicBezTo>
                    <a:pt x="18155" y="83642"/>
                    <a:pt x="19756" y="82417"/>
                    <a:pt x="21358" y="81381"/>
                  </a:cubicBezTo>
                  <a:cubicBezTo>
                    <a:pt x="15611" y="72148"/>
                    <a:pt x="17307" y="59429"/>
                    <a:pt x="25975" y="51045"/>
                  </a:cubicBezTo>
                  <a:cubicBezTo>
                    <a:pt x="32287" y="45015"/>
                    <a:pt x="40672" y="42659"/>
                    <a:pt x="48209" y="44167"/>
                  </a:cubicBezTo>
                  <a:cubicBezTo>
                    <a:pt x="49434" y="40021"/>
                    <a:pt x="51695" y="36159"/>
                    <a:pt x="55086" y="32861"/>
                  </a:cubicBezTo>
                  <a:cubicBezTo>
                    <a:pt x="55369" y="32579"/>
                    <a:pt x="55746" y="32296"/>
                    <a:pt x="56029" y="32014"/>
                  </a:cubicBezTo>
                  <a:lnTo>
                    <a:pt x="56029" y="32014"/>
                  </a:lnTo>
                  <a:cubicBezTo>
                    <a:pt x="63942" y="25042"/>
                    <a:pt x="74871" y="23723"/>
                    <a:pt x="83256" y="28056"/>
                  </a:cubicBezTo>
                  <a:cubicBezTo>
                    <a:pt x="90793" y="21933"/>
                    <a:pt x="100780" y="20614"/>
                    <a:pt x="108788" y="24194"/>
                  </a:cubicBezTo>
                  <a:cubicBezTo>
                    <a:pt x="110107" y="20614"/>
                    <a:pt x="112179" y="17222"/>
                    <a:pt x="115194" y="14395"/>
                  </a:cubicBezTo>
                  <a:cubicBezTo>
                    <a:pt x="125086" y="4880"/>
                    <a:pt x="140255" y="4597"/>
                    <a:pt x="149111" y="13736"/>
                  </a:cubicBezTo>
                  <a:cubicBezTo>
                    <a:pt x="149582" y="14207"/>
                    <a:pt x="149959" y="14678"/>
                    <a:pt x="150335" y="15149"/>
                  </a:cubicBezTo>
                  <a:cubicBezTo>
                    <a:pt x="159192" y="11569"/>
                    <a:pt x="169272" y="13171"/>
                    <a:pt x="175962" y="19954"/>
                  </a:cubicBezTo>
                  <a:cubicBezTo>
                    <a:pt x="183593" y="28151"/>
                    <a:pt x="183782" y="41058"/>
                    <a:pt x="176621"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7"/>
            <p:cNvSpPr/>
            <p:nvPr/>
          </p:nvSpPr>
          <p:spPr>
            <a:xfrm>
              <a:off x="6590892" y="4071989"/>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791" y="138211"/>
                    <a:pt x="204791" y="138305"/>
                  </a:cubicBezTo>
                  <a:cubicBezTo>
                    <a:pt x="204225" y="140472"/>
                    <a:pt x="203566" y="142639"/>
                    <a:pt x="202624" y="144712"/>
                  </a:cubicBezTo>
                  <a:cubicBezTo>
                    <a:pt x="202247" y="145466"/>
                    <a:pt x="201870" y="146313"/>
                    <a:pt x="201493" y="147161"/>
                  </a:cubicBezTo>
                  <a:cubicBezTo>
                    <a:pt x="201211" y="147538"/>
                    <a:pt x="201022" y="148009"/>
                    <a:pt x="200834" y="148386"/>
                  </a:cubicBezTo>
                  <a:cubicBezTo>
                    <a:pt x="200174" y="149611"/>
                    <a:pt x="199421" y="150741"/>
                    <a:pt x="198573" y="151872"/>
                  </a:cubicBezTo>
                  <a:cubicBezTo>
                    <a:pt x="197254" y="153756"/>
                    <a:pt x="195652" y="155640"/>
                    <a:pt x="193862" y="157336"/>
                  </a:cubicBezTo>
                  <a:cubicBezTo>
                    <a:pt x="184818" y="166098"/>
                    <a:pt x="172853" y="169584"/>
                    <a:pt x="161829" y="167888"/>
                  </a:cubicBezTo>
                  <a:cubicBezTo>
                    <a:pt x="160228" y="170432"/>
                    <a:pt x="158249" y="172881"/>
                    <a:pt x="155988" y="175048"/>
                  </a:cubicBezTo>
                  <a:cubicBezTo>
                    <a:pt x="147415" y="183339"/>
                    <a:pt x="136298" y="186919"/>
                    <a:pt x="125746" y="185883"/>
                  </a:cubicBezTo>
                  <a:cubicBezTo>
                    <a:pt x="110955" y="197660"/>
                    <a:pt x="90039" y="197283"/>
                    <a:pt x="77603" y="184281"/>
                  </a:cubicBezTo>
                  <a:cubicBezTo>
                    <a:pt x="75436" y="182114"/>
                    <a:pt x="73740" y="179571"/>
                    <a:pt x="72327" y="177027"/>
                  </a:cubicBezTo>
                  <a:cubicBezTo>
                    <a:pt x="58667" y="184281"/>
                    <a:pt x="41896" y="182491"/>
                    <a:pt x="31344" y="171468"/>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154" y="58695"/>
                    <a:pt x="19756" y="57470"/>
                    <a:pt x="21358" y="56434"/>
                  </a:cubicBezTo>
                  <a:cubicBezTo>
                    <a:pt x="15611" y="47201"/>
                    <a:pt x="17307" y="34482"/>
                    <a:pt x="25974" y="26097"/>
                  </a:cubicBezTo>
                  <a:cubicBezTo>
                    <a:pt x="32286" y="20067"/>
                    <a:pt x="40672" y="17712"/>
                    <a:pt x="48208" y="19219"/>
                  </a:cubicBezTo>
                  <a:cubicBezTo>
                    <a:pt x="49433" y="15074"/>
                    <a:pt x="51694" y="11211"/>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071"/>
                    <a:pt x="58384" y="131334"/>
                    <a:pt x="68276" y="141508"/>
                  </a:cubicBezTo>
                  <a:cubicBezTo>
                    <a:pt x="78828" y="152532"/>
                    <a:pt x="95598" y="154321"/>
                    <a:pt x="109259" y="147067"/>
                  </a:cubicBezTo>
                  <a:cubicBezTo>
                    <a:pt x="110672" y="149705"/>
                    <a:pt x="112368" y="152155"/>
                    <a:pt x="114535" y="154321"/>
                  </a:cubicBezTo>
                  <a:cubicBezTo>
                    <a:pt x="127065" y="167323"/>
                    <a:pt x="147886" y="167700"/>
                    <a:pt x="162678" y="155923"/>
                  </a:cubicBezTo>
                  <a:cubicBezTo>
                    <a:pt x="173229" y="156959"/>
                    <a:pt x="183499" y="152343"/>
                    <a:pt x="192920" y="145089"/>
                  </a:cubicBezTo>
                  <a:cubicBezTo>
                    <a:pt x="201117" y="138870"/>
                    <a:pt x="203943" y="130485"/>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7"/>
            <p:cNvSpPr/>
            <p:nvPr/>
          </p:nvSpPr>
          <p:spPr>
            <a:xfrm>
              <a:off x="6711108" y="3976476"/>
              <a:ext cx="226112" cy="226112"/>
            </a:xfrm>
            <a:custGeom>
              <a:avLst/>
              <a:gdLst/>
              <a:ahLst/>
              <a:cxnLst/>
              <a:rect l="l" t="t" r="r" b="b"/>
              <a:pathLst>
                <a:path w="226111" h="226112" extrusionOk="0">
                  <a:moveTo>
                    <a:pt x="176810" y="50574"/>
                  </a:moveTo>
                  <a:cubicBezTo>
                    <a:pt x="176904" y="50668"/>
                    <a:pt x="176998" y="50762"/>
                    <a:pt x="177092" y="50856"/>
                  </a:cubicBezTo>
                  <a:cubicBezTo>
                    <a:pt x="178600" y="52364"/>
                    <a:pt x="179825" y="54154"/>
                    <a:pt x="180766" y="55944"/>
                  </a:cubicBezTo>
                  <a:cubicBezTo>
                    <a:pt x="186513" y="56132"/>
                    <a:pt x="192072" y="58299"/>
                    <a:pt x="196218" y="62633"/>
                  </a:cubicBezTo>
                  <a:cubicBezTo>
                    <a:pt x="203849" y="70547"/>
                    <a:pt x="204225" y="82889"/>
                    <a:pt x="197913" y="92216"/>
                  </a:cubicBezTo>
                  <a:cubicBezTo>
                    <a:pt x="198102" y="92310"/>
                    <a:pt x="198196" y="92499"/>
                    <a:pt x="198384" y="92593"/>
                  </a:cubicBezTo>
                  <a:cubicBezTo>
                    <a:pt x="199515" y="93723"/>
                    <a:pt x="200457" y="94948"/>
                    <a:pt x="201305" y="96267"/>
                  </a:cubicBezTo>
                  <a:cubicBezTo>
                    <a:pt x="208559" y="95137"/>
                    <a:pt x="216002" y="97209"/>
                    <a:pt x="221278" y="102674"/>
                  </a:cubicBezTo>
                  <a:cubicBezTo>
                    <a:pt x="230134" y="111812"/>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4" y="171261"/>
                    <a:pt x="201588" y="172109"/>
                  </a:cubicBezTo>
                  <a:cubicBezTo>
                    <a:pt x="201305" y="172580"/>
                    <a:pt x="201116" y="172957"/>
                    <a:pt x="200928" y="173334"/>
                  </a:cubicBezTo>
                  <a:cubicBezTo>
                    <a:pt x="200269" y="174558"/>
                    <a:pt x="199515" y="175689"/>
                    <a:pt x="198667" y="176819"/>
                  </a:cubicBezTo>
                  <a:cubicBezTo>
                    <a:pt x="197254" y="178704"/>
                    <a:pt x="195747" y="180588"/>
                    <a:pt x="193957" y="182190"/>
                  </a:cubicBezTo>
                  <a:cubicBezTo>
                    <a:pt x="184912" y="190952"/>
                    <a:pt x="172947" y="194438"/>
                    <a:pt x="161924" y="192836"/>
                  </a:cubicBezTo>
                  <a:cubicBezTo>
                    <a:pt x="160322" y="195380"/>
                    <a:pt x="158344" y="197829"/>
                    <a:pt x="156083" y="199996"/>
                  </a:cubicBezTo>
                  <a:cubicBezTo>
                    <a:pt x="147509" y="208287"/>
                    <a:pt x="136298" y="211867"/>
                    <a:pt x="125840" y="210831"/>
                  </a:cubicBezTo>
                  <a:cubicBezTo>
                    <a:pt x="111048" y="222607"/>
                    <a:pt x="90133" y="222230"/>
                    <a:pt x="77697" y="209229"/>
                  </a:cubicBezTo>
                  <a:cubicBezTo>
                    <a:pt x="75530" y="207062"/>
                    <a:pt x="73835" y="204518"/>
                    <a:pt x="72421" y="201975"/>
                  </a:cubicBezTo>
                  <a:cubicBezTo>
                    <a:pt x="58760" y="209229"/>
                    <a:pt x="41991" y="207439"/>
                    <a:pt x="31344" y="196416"/>
                  </a:cubicBezTo>
                  <a:cubicBezTo>
                    <a:pt x="21546" y="186241"/>
                    <a:pt x="19756" y="171073"/>
                    <a:pt x="25786" y="158165"/>
                  </a:cubicBezTo>
                  <a:cubicBezTo>
                    <a:pt x="23713" y="150252"/>
                    <a:pt x="24561" y="141584"/>
                    <a:pt x="28235" y="133858"/>
                  </a:cubicBezTo>
                  <a:cubicBezTo>
                    <a:pt x="23148" y="132728"/>
                    <a:pt x="18343" y="130278"/>
                    <a:pt x="14574" y="126321"/>
                  </a:cubicBezTo>
                  <a:cubicBezTo>
                    <a:pt x="3740" y="115110"/>
                    <a:pt x="4776" y="96644"/>
                    <a:pt x="16742" y="85056"/>
                  </a:cubicBezTo>
                  <a:cubicBezTo>
                    <a:pt x="18249" y="83643"/>
                    <a:pt x="19756" y="82418"/>
                    <a:pt x="21358" y="81382"/>
                  </a:cubicBezTo>
                  <a:cubicBezTo>
                    <a:pt x="15611" y="72149"/>
                    <a:pt x="17307" y="59430"/>
                    <a:pt x="25974" y="51045"/>
                  </a:cubicBezTo>
                  <a:cubicBezTo>
                    <a:pt x="32286" y="45015"/>
                    <a:pt x="40672" y="42660"/>
                    <a:pt x="48208" y="44167"/>
                  </a:cubicBezTo>
                  <a:cubicBezTo>
                    <a:pt x="49433" y="40022"/>
                    <a:pt x="51694" y="36159"/>
                    <a:pt x="55086" y="32861"/>
                  </a:cubicBezTo>
                  <a:cubicBezTo>
                    <a:pt x="55369" y="32579"/>
                    <a:pt x="55745" y="32296"/>
                    <a:pt x="56028" y="32013"/>
                  </a:cubicBezTo>
                  <a:lnTo>
                    <a:pt x="56028" y="32013"/>
                  </a:lnTo>
                  <a:cubicBezTo>
                    <a:pt x="63942" y="25042"/>
                    <a:pt x="74871" y="23723"/>
                    <a:pt x="83256" y="28057"/>
                  </a:cubicBezTo>
                  <a:cubicBezTo>
                    <a:pt x="90793" y="21933"/>
                    <a:pt x="100780" y="20614"/>
                    <a:pt x="108787" y="24194"/>
                  </a:cubicBezTo>
                  <a:cubicBezTo>
                    <a:pt x="110107" y="20614"/>
                    <a:pt x="112273" y="17222"/>
                    <a:pt x="115194" y="14396"/>
                  </a:cubicBezTo>
                  <a:cubicBezTo>
                    <a:pt x="125087" y="4880"/>
                    <a:pt x="140255" y="4597"/>
                    <a:pt x="149111" y="13736"/>
                  </a:cubicBezTo>
                  <a:cubicBezTo>
                    <a:pt x="149582" y="14207"/>
                    <a:pt x="149959" y="14678"/>
                    <a:pt x="150336" y="15150"/>
                  </a:cubicBezTo>
                  <a:cubicBezTo>
                    <a:pt x="159192" y="11569"/>
                    <a:pt x="169273" y="13077"/>
                    <a:pt x="175961" y="19954"/>
                  </a:cubicBezTo>
                  <a:cubicBezTo>
                    <a:pt x="183687" y="28057"/>
                    <a:pt x="183876" y="41058"/>
                    <a:pt x="176810"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7"/>
            <p:cNvSpPr/>
            <p:nvPr/>
          </p:nvSpPr>
          <p:spPr>
            <a:xfrm>
              <a:off x="6710919" y="4001423"/>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885" y="138211"/>
                    <a:pt x="204791" y="138306"/>
                  </a:cubicBezTo>
                  <a:cubicBezTo>
                    <a:pt x="204320" y="140472"/>
                    <a:pt x="203566" y="142639"/>
                    <a:pt x="202718" y="144712"/>
                  </a:cubicBezTo>
                  <a:cubicBezTo>
                    <a:pt x="202342" y="145466"/>
                    <a:pt x="201964" y="146313"/>
                    <a:pt x="201588" y="147161"/>
                  </a:cubicBezTo>
                  <a:cubicBezTo>
                    <a:pt x="201305" y="147633"/>
                    <a:pt x="201117" y="148010"/>
                    <a:pt x="200928" y="148386"/>
                  </a:cubicBezTo>
                  <a:cubicBezTo>
                    <a:pt x="200269" y="149611"/>
                    <a:pt x="199515" y="150741"/>
                    <a:pt x="198667" y="151872"/>
                  </a:cubicBezTo>
                  <a:cubicBezTo>
                    <a:pt x="197254" y="153756"/>
                    <a:pt x="195746" y="155641"/>
                    <a:pt x="193956" y="157242"/>
                  </a:cubicBezTo>
                  <a:cubicBezTo>
                    <a:pt x="184912" y="166004"/>
                    <a:pt x="172947" y="169490"/>
                    <a:pt x="161924" y="167888"/>
                  </a:cubicBezTo>
                  <a:cubicBezTo>
                    <a:pt x="160322" y="170432"/>
                    <a:pt x="158344" y="172882"/>
                    <a:pt x="156083" y="175049"/>
                  </a:cubicBezTo>
                  <a:cubicBezTo>
                    <a:pt x="147509" y="183340"/>
                    <a:pt x="136298" y="186919"/>
                    <a:pt x="125840" y="185883"/>
                  </a:cubicBezTo>
                  <a:cubicBezTo>
                    <a:pt x="111049" y="197660"/>
                    <a:pt x="90133" y="197283"/>
                    <a:pt x="77697" y="184281"/>
                  </a:cubicBezTo>
                  <a:cubicBezTo>
                    <a:pt x="75530" y="182115"/>
                    <a:pt x="73835" y="179571"/>
                    <a:pt x="72421" y="177027"/>
                  </a:cubicBezTo>
                  <a:cubicBezTo>
                    <a:pt x="58761" y="184281"/>
                    <a:pt x="41991" y="182491"/>
                    <a:pt x="31344" y="171469"/>
                  </a:cubicBezTo>
                  <a:cubicBezTo>
                    <a:pt x="21546" y="161293"/>
                    <a:pt x="19756" y="146125"/>
                    <a:pt x="25786" y="133218"/>
                  </a:cubicBezTo>
                  <a:cubicBezTo>
                    <a:pt x="23713" y="125304"/>
                    <a:pt x="24561" y="116636"/>
                    <a:pt x="28235" y="108911"/>
                  </a:cubicBezTo>
                  <a:cubicBezTo>
                    <a:pt x="23148" y="107780"/>
                    <a:pt x="18343" y="105331"/>
                    <a:pt x="14575" y="101374"/>
                  </a:cubicBezTo>
                  <a:cubicBezTo>
                    <a:pt x="3740" y="90162"/>
                    <a:pt x="4776" y="71697"/>
                    <a:pt x="16741" y="60108"/>
                  </a:cubicBezTo>
                  <a:cubicBezTo>
                    <a:pt x="18249" y="58695"/>
                    <a:pt x="19756" y="57470"/>
                    <a:pt x="21358" y="56434"/>
                  </a:cubicBezTo>
                  <a:cubicBezTo>
                    <a:pt x="15611" y="47201"/>
                    <a:pt x="17307" y="34482"/>
                    <a:pt x="25974" y="26097"/>
                  </a:cubicBezTo>
                  <a:cubicBezTo>
                    <a:pt x="32287" y="20068"/>
                    <a:pt x="40671" y="17712"/>
                    <a:pt x="48208" y="19220"/>
                  </a:cubicBezTo>
                  <a:cubicBezTo>
                    <a:pt x="49433" y="15074"/>
                    <a:pt x="51695" y="11211"/>
                    <a:pt x="55086" y="7914"/>
                  </a:cubicBezTo>
                  <a:cubicBezTo>
                    <a:pt x="55369" y="7631"/>
                    <a:pt x="55746" y="7349"/>
                    <a:pt x="56028" y="7066"/>
                  </a:cubicBezTo>
                  <a:cubicBezTo>
                    <a:pt x="53956" y="13661"/>
                    <a:pt x="54615" y="20727"/>
                    <a:pt x="58196" y="26474"/>
                  </a:cubicBezTo>
                  <a:cubicBezTo>
                    <a:pt x="56593" y="27510"/>
                    <a:pt x="54992" y="28735"/>
                    <a:pt x="53579" y="30148"/>
                  </a:cubicBezTo>
                  <a:cubicBezTo>
                    <a:pt x="41520" y="41737"/>
                    <a:pt x="40577" y="60203"/>
                    <a:pt x="51318" y="71414"/>
                  </a:cubicBezTo>
                  <a:cubicBezTo>
                    <a:pt x="55086" y="75371"/>
                    <a:pt x="59891" y="77820"/>
                    <a:pt x="65073" y="78951"/>
                  </a:cubicBezTo>
                  <a:cubicBezTo>
                    <a:pt x="61398" y="86771"/>
                    <a:pt x="60551" y="95344"/>
                    <a:pt x="62623" y="103258"/>
                  </a:cubicBezTo>
                  <a:cubicBezTo>
                    <a:pt x="56688" y="116165"/>
                    <a:pt x="58384" y="131334"/>
                    <a:pt x="68182" y="141509"/>
                  </a:cubicBezTo>
                  <a:cubicBezTo>
                    <a:pt x="78734" y="152532"/>
                    <a:pt x="95504" y="154322"/>
                    <a:pt x="109165" y="147067"/>
                  </a:cubicBezTo>
                  <a:cubicBezTo>
                    <a:pt x="110578" y="149705"/>
                    <a:pt x="112274" y="152155"/>
                    <a:pt x="114440" y="154322"/>
                  </a:cubicBezTo>
                  <a:cubicBezTo>
                    <a:pt x="126971" y="167323"/>
                    <a:pt x="147792" y="167700"/>
                    <a:pt x="162583" y="155923"/>
                  </a:cubicBezTo>
                  <a:cubicBezTo>
                    <a:pt x="173135" y="156960"/>
                    <a:pt x="183405"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7"/>
            <p:cNvSpPr/>
            <p:nvPr/>
          </p:nvSpPr>
          <p:spPr>
            <a:xfrm>
              <a:off x="6641955" y="3863702"/>
              <a:ext cx="226112" cy="226112"/>
            </a:xfrm>
            <a:custGeom>
              <a:avLst/>
              <a:gdLst/>
              <a:ahLst/>
              <a:cxnLst/>
              <a:rect l="l" t="t" r="r" b="b"/>
              <a:pathLst>
                <a:path w="226111" h="226112" extrusionOk="0">
                  <a:moveTo>
                    <a:pt x="176622" y="50668"/>
                  </a:moveTo>
                  <a:cubicBezTo>
                    <a:pt x="176715" y="50762"/>
                    <a:pt x="176810" y="50856"/>
                    <a:pt x="176904" y="50950"/>
                  </a:cubicBezTo>
                  <a:cubicBezTo>
                    <a:pt x="178411" y="52458"/>
                    <a:pt x="179636" y="54248"/>
                    <a:pt x="180578" y="56038"/>
                  </a:cubicBezTo>
                  <a:cubicBezTo>
                    <a:pt x="186325" y="56226"/>
                    <a:pt x="191884" y="58393"/>
                    <a:pt x="196123" y="62727"/>
                  </a:cubicBezTo>
                  <a:cubicBezTo>
                    <a:pt x="203754" y="70641"/>
                    <a:pt x="204132" y="82983"/>
                    <a:pt x="197819" y="92310"/>
                  </a:cubicBezTo>
                  <a:cubicBezTo>
                    <a:pt x="198008" y="92404"/>
                    <a:pt x="198102" y="92593"/>
                    <a:pt x="198290" y="92687"/>
                  </a:cubicBezTo>
                  <a:cubicBezTo>
                    <a:pt x="199421" y="93817"/>
                    <a:pt x="200363" y="95137"/>
                    <a:pt x="201211" y="96361"/>
                  </a:cubicBezTo>
                  <a:cubicBezTo>
                    <a:pt x="208465" y="95231"/>
                    <a:pt x="215908" y="97304"/>
                    <a:pt x="221184" y="102768"/>
                  </a:cubicBezTo>
                  <a:cubicBezTo>
                    <a:pt x="230040" y="111907"/>
                    <a:pt x="229192" y="127075"/>
                    <a:pt x="219394" y="136685"/>
                  </a:cubicBezTo>
                  <a:cubicBezTo>
                    <a:pt x="214966" y="140924"/>
                    <a:pt x="209502" y="143374"/>
                    <a:pt x="204037" y="143845"/>
                  </a:cubicBezTo>
                  <a:cubicBezTo>
                    <a:pt x="204791" y="146106"/>
                    <a:pt x="205262" y="148367"/>
                    <a:pt x="205544" y="150722"/>
                  </a:cubicBezTo>
                  <a:cubicBezTo>
                    <a:pt x="206016" y="154868"/>
                    <a:pt x="205733" y="159108"/>
                    <a:pt x="204791" y="163253"/>
                  </a:cubicBezTo>
                  <a:cubicBezTo>
                    <a:pt x="204226" y="165514"/>
                    <a:pt x="203566" y="167681"/>
                    <a:pt x="202624" y="169753"/>
                  </a:cubicBezTo>
                  <a:cubicBezTo>
                    <a:pt x="202247" y="170602"/>
                    <a:pt x="201871" y="171355"/>
                    <a:pt x="201493" y="172203"/>
                  </a:cubicBezTo>
                  <a:cubicBezTo>
                    <a:pt x="201211" y="172674"/>
                    <a:pt x="201022" y="173051"/>
                    <a:pt x="200834" y="173428"/>
                  </a:cubicBezTo>
                  <a:cubicBezTo>
                    <a:pt x="200175" y="174653"/>
                    <a:pt x="199421" y="175783"/>
                    <a:pt x="198573" y="176914"/>
                  </a:cubicBezTo>
                  <a:cubicBezTo>
                    <a:pt x="197254" y="178798"/>
                    <a:pt x="195652" y="180682"/>
                    <a:pt x="193862" y="182284"/>
                  </a:cubicBezTo>
                  <a:cubicBezTo>
                    <a:pt x="184818" y="191046"/>
                    <a:pt x="172853" y="194532"/>
                    <a:pt x="161830" y="192836"/>
                  </a:cubicBezTo>
                  <a:cubicBezTo>
                    <a:pt x="160228" y="195380"/>
                    <a:pt x="158250" y="197829"/>
                    <a:pt x="155989" y="199996"/>
                  </a:cubicBezTo>
                  <a:cubicBezTo>
                    <a:pt x="147415" y="208287"/>
                    <a:pt x="136298" y="211867"/>
                    <a:pt x="125746" y="210831"/>
                  </a:cubicBezTo>
                  <a:cubicBezTo>
                    <a:pt x="110955" y="222702"/>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6" y="133858"/>
                  </a:cubicBezTo>
                  <a:cubicBezTo>
                    <a:pt x="23148" y="132728"/>
                    <a:pt x="18343" y="130278"/>
                    <a:pt x="14575" y="126321"/>
                  </a:cubicBezTo>
                  <a:cubicBezTo>
                    <a:pt x="3740" y="115110"/>
                    <a:pt x="4776" y="96644"/>
                    <a:pt x="16741" y="85056"/>
                  </a:cubicBezTo>
                  <a:cubicBezTo>
                    <a:pt x="18155" y="83643"/>
                    <a:pt x="19756" y="82418"/>
                    <a:pt x="21358" y="81382"/>
                  </a:cubicBezTo>
                  <a:cubicBezTo>
                    <a:pt x="15611" y="72149"/>
                    <a:pt x="17307" y="59430"/>
                    <a:pt x="25974" y="51045"/>
                  </a:cubicBezTo>
                  <a:cubicBezTo>
                    <a:pt x="32287" y="45015"/>
                    <a:pt x="40671" y="42660"/>
                    <a:pt x="48209" y="44167"/>
                  </a:cubicBezTo>
                  <a:cubicBezTo>
                    <a:pt x="49434" y="40022"/>
                    <a:pt x="51695" y="36159"/>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6" y="20614"/>
                    <a:pt x="112179" y="17222"/>
                    <a:pt x="115194" y="14396"/>
                  </a:cubicBezTo>
                  <a:cubicBezTo>
                    <a:pt x="125087" y="4880"/>
                    <a:pt x="140255" y="4597"/>
                    <a:pt x="149111" y="13736"/>
                  </a:cubicBezTo>
                  <a:cubicBezTo>
                    <a:pt x="149582" y="14207"/>
                    <a:pt x="149959" y="14678"/>
                    <a:pt x="150336" y="15150"/>
                  </a:cubicBezTo>
                  <a:cubicBezTo>
                    <a:pt x="159192" y="11569"/>
                    <a:pt x="169273" y="13171"/>
                    <a:pt x="175962" y="19954"/>
                  </a:cubicBezTo>
                  <a:cubicBezTo>
                    <a:pt x="183593" y="28245"/>
                    <a:pt x="183688" y="41247"/>
                    <a:pt x="176622" y="50668"/>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7"/>
            <p:cNvSpPr/>
            <p:nvPr/>
          </p:nvSpPr>
          <p:spPr>
            <a:xfrm>
              <a:off x="6641767" y="3888838"/>
              <a:ext cx="207269" cy="197848"/>
            </a:xfrm>
            <a:custGeom>
              <a:avLst/>
              <a:gdLst/>
              <a:ahLst/>
              <a:cxnLst/>
              <a:rect l="l" t="t" r="r" b="b"/>
              <a:pathLst>
                <a:path w="207268" h="197848" extrusionOk="0">
                  <a:moveTo>
                    <a:pt x="205545" y="125681"/>
                  </a:moveTo>
                  <a:cubicBezTo>
                    <a:pt x="206016" y="129826"/>
                    <a:pt x="205733" y="134066"/>
                    <a:pt x="204791" y="138211"/>
                  </a:cubicBezTo>
                  <a:cubicBezTo>
                    <a:pt x="204791" y="138305"/>
                    <a:pt x="204791" y="138305"/>
                    <a:pt x="204697" y="138400"/>
                  </a:cubicBezTo>
                  <a:cubicBezTo>
                    <a:pt x="204226" y="140566"/>
                    <a:pt x="203472" y="142733"/>
                    <a:pt x="202624" y="144806"/>
                  </a:cubicBezTo>
                  <a:cubicBezTo>
                    <a:pt x="202247" y="145654"/>
                    <a:pt x="201870" y="146407"/>
                    <a:pt x="201494" y="147256"/>
                  </a:cubicBezTo>
                  <a:cubicBezTo>
                    <a:pt x="201211" y="147727"/>
                    <a:pt x="201022" y="148104"/>
                    <a:pt x="200834" y="148480"/>
                  </a:cubicBezTo>
                  <a:cubicBezTo>
                    <a:pt x="200175" y="149705"/>
                    <a:pt x="199421" y="150836"/>
                    <a:pt x="198573" y="151966"/>
                  </a:cubicBezTo>
                  <a:cubicBezTo>
                    <a:pt x="197254" y="153850"/>
                    <a:pt x="195653" y="155735"/>
                    <a:pt x="193862" y="157336"/>
                  </a:cubicBezTo>
                  <a:cubicBezTo>
                    <a:pt x="184818" y="166098"/>
                    <a:pt x="172853" y="169584"/>
                    <a:pt x="161830" y="167888"/>
                  </a:cubicBezTo>
                  <a:cubicBezTo>
                    <a:pt x="160228" y="170432"/>
                    <a:pt x="158250" y="172881"/>
                    <a:pt x="155989" y="175048"/>
                  </a:cubicBezTo>
                  <a:cubicBezTo>
                    <a:pt x="147415" y="183339"/>
                    <a:pt x="136298" y="186919"/>
                    <a:pt x="125746" y="185883"/>
                  </a:cubicBezTo>
                  <a:cubicBezTo>
                    <a:pt x="110954" y="197754"/>
                    <a:pt x="90039" y="197283"/>
                    <a:pt x="77603" y="184281"/>
                  </a:cubicBezTo>
                  <a:cubicBezTo>
                    <a:pt x="75436" y="182114"/>
                    <a:pt x="73741" y="179571"/>
                    <a:pt x="72327" y="177027"/>
                  </a:cubicBezTo>
                  <a:cubicBezTo>
                    <a:pt x="58666" y="184281"/>
                    <a:pt x="41897" y="182491"/>
                    <a:pt x="31345" y="171468"/>
                  </a:cubicBezTo>
                  <a:cubicBezTo>
                    <a:pt x="21546" y="161293"/>
                    <a:pt x="19756" y="146125"/>
                    <a:pt x="25786" y="133218"/>
                  </a:cubicBezTo>
                  <a:cubicBezTo>
                    <a:pt x="23714" y="125304"/>
                    <a:pt x="24561" y="116636"/>
                    <a:pt x="28236" y="108911"/>
                  </a:cubicBezTo>
                  <a:cubicBezTo>
                    <a:pt x="23148" y="107780"/>
                    <a:pt x="18343" y="105331"/>
                    <a:pt x="14575" y="101373"/>
                  </a:cubicBezTo>
                  <a:cubicBezTo>
                    <a:pt x="3740" y="90162"/>
                    <a:pt x="4777" y="71696"/>
                    <a:pt x="16741" y="60108"/>
                  </a:cubicBezTo>
                  <a:cubicBezTo>
                    <a:pt x="18155" y="58695"/>
                    <a:pt x="19756" y="57470"/>
                    <a:pt x="21358" y="56434"/>
                  </a:cubicBezTo>
                  <a:cubicBezTo>
                    <a:pt x="15611" y="47201"/>
                    <a:pt x="17307" y="34482"/>
                    <a:pt x="25975" y="26097"/>
                  </a:cubicBezTo>
                  <a:cubicBezTo>
                    <a:pt x="32287" y="20068"/>
                    <a:pt x="40672" y="17712"/>
                    <a:pt x="48209" y="19219"/>
                  </a:cubicBezTo>
                  <a:cubicBezTo>
                    <a:pt x="49434" y="15074"/>
                    <a:pt x="51695" y="11211"/>
                    <a:pt x="55086" y="7914"/>
                  </a:cubicBezTo>
                  <a:cubicBezTo>
                    <a:pt x="55369" y="7631"/>
                    <a:pt x="55746" y="7349"/>
                    <a:pt x="56029" y="7066"/>
                  </a:cubicBezTo>
                  <a:cubicBezTo>
                    <a:pt x="53956" y="13661"/>
                    <a:pt x="54615" y="20727"/>
                    <a:pt x="58195" y="26474"/>
                  </a:cubicBezTo>
                  <a:cubicBezTo>
                    <a:pt x="56594" y="27510"/>
                    <a:pt x="54992" y="28735"/>
                    <a:pt x="53579" y="30148"/>
                  </a:cubicBezTo>
                  <a:cubicBezTo>
                    <a:pt x="41519" y="41736"/>
                    <a:pt x="40577" y="60202"/>
                    <a:pt x="51318" y="71414"/>
                  </a:cubicBezTo>
                  <a:cubicBezTo>
                    <a:pt x="55086" y="75371"/>
                    <a:pt x="59891" y="77820"/>
                    <a:pt x="65073" y="78951"/>
                  </a:cubicBezTo>
                  <a:cubicBezTo>
                    <a:pt x="61399" y="86770"/>
                    <a:pt x="60551" y="95344"/>
                    <a:pt x="62623" y="103258"/>
                  </a:cubicBezTo>
                  <a:cubicBezTo>
                    <a:pt x="56688" y="116165"/>
                    <a:pt x="58384" y="131334"/>
                    <a:pt x="68182" y="141508"/>
                  </a:cubicBezTo>
                  <a:cubicBezTo>
                    <a:pt x="78734" y="152437"/>
                    <a:pt x="95504" y="154322"/>
                    <a:pt x="109164" y="147067"/>
                  </a:cubicBezTo>
                  <a:cubicBezTo>
                    <a:pt x="110578" y="149705"/>
                    <a:pt x="112274" y="152155"/>
                    <a:pt x="114440" y="154322"/>
                  </a:cubicBezTo>
                  <a:cubicBezTo>
                    <a:pt x="126971" y="167323"/>
                    <a:pt x="147792" y="167700"/>
                    <a:pt x="162584" y="155923"/>
                  </a:cubicBezTo>
                  <a:cubicBezTo>
                    <a:pt x="173135" y="156960"/>
                    <a:pt x="183404" y="152343"/>
                    <a:pt x="192826" y="145089"/>
                  </a:cubicBezTo>
                  <a:cubicBezTo>
                    <a:pt x="200928" y="138776"/>
                    <a:pt x="203849" y="130391"/>
                    <a:pt x="205545"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7"/>
            <p:cNvSpPr/>
            <p:nvPr/>
          </p:nvSpPr>
          <p:spPr>
            <a:xfrm>
              <a:off x="6595791" y="3791064"/>
              <a:ext cx="226112" cy="226112"/>
            </a:xfrm>
            <a:custGeom>
              <a:avLst/>
              <a:gdLst/>
              <a:ahLst/>
              <a:cxnLst/>
              <a:rect l="l" t="t" r="r" b="b"/>
              <a:pathLst>
                <a:path w="226111" h="226112" extrusionOk="0">
                  <a:moveTo>
                    <a:pt x="176810" y="50574"/>
                  </a:moveTo>
                  <a:cubicBezTo>
                    <a:pt x="176903" y="50668"/>
                    <a:pt x="176998" y="50762"/>
                    <a:pt x="177092" y="50856"/>
                  </a:cubicBezTo>
                  <a:cubicBezTo>
                    <a:pt x="178600" y="52364"/>
                    <a:pt x="179824" y="54154"/>
                    <a:pt x="180766" y="55944"/>
                  </a:cubicBezTo>
                  <a:cubicBezTo>
                    <a:pt x="186513" y="56132"/>
                    <a:pt x="192072" y="58299"/>
                    <a:pt x="196218" y="62633"/>
                  </a:cubicBezTo>
                  <a:cubicBezTo>
                    <a:pt x="203849" y="70547"/>
                    <a:pt x="204225" y="82889"/>
                    <a:pt x="197913" y="92216"/>
                  </a:cubicBezTo>
                  <a:cubicBezTo>
                    <a:pt x="198101" y="92310"/>
                    <a:pt x="198196" y="92499"/>
                    <a:pt x="198384" y="92593"/>
                  </a:cubicBezTo>
                  <a:cubicBezTo>
                    <a:pt x="199515" y="93723"/>
                    <a:pt x="200457" y="94948"/>
                    <a:pt x="201305" y="96267"/>
                  </a:cubicBezTo>
                  <a:cubicBezTo>
                    <a:pt x="208559" y="95137"/>
                    <a:pt x="216002" y="97209"/>
                    <a:pt x="221278" y="102674"/>
                  </a:cubicBezTo>
                  <a:cubicBezTo>
                    <a:pt x="230134" y="111812"/>
                    <a:pt x="229286" y="127075"/>
                    <a:pt x="219488" y="136590"/>
                  </a:cubicBezTo>
                  <a:cubicBezTo>
                    <a:pt x="215060" y="140830"/>
                    <a:pt x="209596" y="143280"/>
                    <a:pt x="204131" y="143751"/>
                  </a:cubicBezTo>
                  <a:cubicBezTo>
                    <a:pt x="204885" y="146012"/>
                    <a:pt x="205356" y="148273"/>
                    <a:pt x="205639" y="150628"/>
                  </a:cubicBezTo>
                  <a:cubicBezTo>
                    <a:pt x="206110" y="154774"/>
                    <a:pt x="205827" y="159013"/>
                    <a:pt x="204885" y="163064"/>
                  </a:cubicBezTo>
                  <a:cubicBezTo>
                    <a:pt x="204320" y="165325"/>
                    <a:pt x="203660" y="167492"/>
                    <a:pt x="202718" y="169659"/>
                  </a:cubicBezTo>
                  <a:cubicBezTo>
                    <a:pt x="202341" y="170413"/>
                    <a:pt x="201964" y="171261"/>
                    <a:pt x="201588" y="172109"/>
                  </a:cubicBezTo>
                  <a:cubicBezTo>
                    <a:pt x="201305" y="172580"/>
                    <a:pt x="201116" y="172957"/>
                    <a:pt x="200928" y="173334"/>
                  </a:cubicBezTo>
                  <a:cubicBezTo>
                    <a:pt x="200269" y="174558"/>
                    <a:pt x="199515" y="175689"/>
                    <a:pt x="198667" y="176819"/>
                  </a:cubicBezTo>
                  <a:cubicBezTo>
                    <a:pt x="197254" y="178704"/>
                    <a:pt x="195746" y="180588"/>
                    <a:pt x="193956" y="182190"/>
                  </a:cubicBezTo>
                  <a:cubicBezTo>
                    <a:pt x="184912" y="190952"/>
                    <a:pt x="172947" y="194437"/>
                    <a:pt x="161924" y="192836"/>
                  </a:cubicBezTo>
                  <a:cubicBezTo>
                    <a:pt x="160322" y="195380"/>
                    <a:pt x="158344" y="197829"/>
                    <a:pt x="156083" y="199996"/>
                  </a:cubicBezTo>
                  <a:cubicBezTo>
                    <a:pt x="147509" y="208287"/>
                    <a:pt x="136298" y="211867"/>
                    <a:pt x="125840" y="210831"/>
                  </a:cubicBezTo>
                  <a:cubicBezTo>
                    <a:pt x="111049" y="222607"/>
                    <a:pt x="90133" y="222230"/>
                    <a:pt x="77697" y="209229"/>
                  </a:cubicBezTo>
                  <a:cubicBezTo>
                    <a:pt x="75531" y="207062"/>
                    <a:pt x="73834" y="204518"/>
                    <a:pt x="72421" y="201975"/>
                  </a:cubicBezTo>
                  <a:cubicBezTo>
                    <a:pt x="58760" y="209229"/>
                    <a:pt x="41991" y="207439"/>
                    <a:pt x="31345" y="196416"/>
                  </a:cubicBezTo>
                  <a:cubicBezTo>
                    <a:pt x="21546" y="186241"/>
                    <a:pt x="19756" y="171073"/>
                    <a:pt x="25786" y="158165"/>
                  </a:cubicBezTo>
                  <a:cubicBezTo>
                    <a:pt x="23713" y="150251"/>
                    <a:pt x="24561" y="141584"/>
                    <a:pt x="28235" y="133858"/>
                  </a:cubicBezTo>
                  <a:cubicBezTo>
                    <a:pt x="23148" y="132728"/>
                    <a:pt x="18343" y="130278"/>
                    <a:pt x="14574" y="126321"/>
                  </a:cubicBezTo>
                  <a:cubicBezTo>
                    <a:pt x="3740" y="115110"/>
                    <a:pt x="4776" y="96644"/>
                    <a:pt x="16741" y="85056"/>
                  </a:cubicBezTo>
                  <a:cubicBezTo>
                    <a:pt x="18249" y="83643"/>
                    <a:pt x="19756" y="82418"/>
                    <a:pt x="21358" y="81381"/>
                  </a:cubicBezTo>
                  <a:cubicBezTo>
                    <a:pt x="15611" y="72149"/>
                    <a:pt x="17306" y="59430"/>
                    <a:pt x="25974" y="51045"/>
                  </a:cubicBezTo>
                  <a:cubicBezTo>
                    <a:pt x="32286" y="45015"/>
                    <a:pt x="40672" y="42660"/>
                    <a:pt x="48209" y="44167"/>
                  </a:cubicBezTo>
                  <a:cubicBezTo>
                    <a:pt x="49433" y="40022"/>
                    <a:pt x="51789" y="36065"/>
                    <a:pt x="55086" y="32861"/>
                  </a:cubicBezTo>
                  <a:cubicBezTo>
                    <a:pt x="55369" y="32579"/>
                    <a:pt x="55745" y="32296"/>
                    <a:pt x="56028" y="32013"/>
                  </a:cubicBezTo>
                  <a:lnTo>
                    <a:pt x="56028" y="32013"/>
                  </a:lnTo>
                  <a:cubicBezTo>
                    <a:pt x="63942" y="25042"/>
                    <a:pt x="74871" y="23723"/>
                    <a:pt x="83256" y="28056"/>
                  </a:cubicBezTo>
                  <a:cubicBezTo>
                    <a:pt x="90793" y="21933"/>
                    <a:pt x="100780" y="20614"/>
                    <a:pt x="108787" y="24194"/>
                  </a:cubicBezTo>
                  <a:cubicBezTo>
                    <a:pt x="110107" y="20614"/>
                    <a:pt x="112179" y="17222"/>
                    <a:pt x="115194" y="14396"/>
                  </a:cubicBezTo>
                  <a:cubicBezTo>
                    <a:pt x="125086" y="4880"/>
                    <a:pt x="140255" y="4597"/>
                    <a:pt x="149111" y="13736"/>
                  </a:cubicBezTo>
                  <a:cubicBezTo>
                    <a:pt x="149582" y="14207"/>
                    <a:pt x="149959" y="14678"/>
                    <a:pt x="150336" y="15149"/>
                  </a:cubicBezTo>
                  <a:cubicBezTo>
                    <a:pt x="159192" y="11569"/>
                    <a:pt x="169272" y="13077"/>
                    <a:pt x="175962" y="19954"/>
                  </a:cubicBezTo>
                  <a:cubicBezTo>
                    <a:pt x="183687" y="28151"/>
                    <a:pt x="183876" y="41152"/>
                    <a:pt x="176810"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7"/>
            <p:cNvSpPr/>
            <p:nvPr/>
          </p:nvSpPr>
          <p:spPr>
            <a:xfrm>
              <a:off x="6595603" y="3816106"/>
              <a:ext cx="207269" cy="197848"/>
            </a:xfrm>
            <a:custGeom>
              <a:avLst/>
              <a:gdLst/>
              <a:ahLst/>
              <a:cxnLst/>
              <a:rect l="l" t="t" r="r" b="b"/>
              <a:pathLst>
                <a:path w="207268" h="197848" extrusionOk="0">
                  <a:moveTo>
                    <a:pt x="205639" y="125681"/>
                  </a:moveTo>
                  <a:cubicBezTo>
                    <a:pt x="206110" y="129826"/>
                    <a:pt x="205827" y="134066"/>
                    <a:pt x="204885" y="138117"/>
                  </a:cubicBezTo>
                  <a:cubicBezTo>
                    <a:pt x="204885" y="138211"/>
                    <a:pt x="204791" y="138211"/>
                    <a:pt x="204791" y="138305"/>
                  </a:cubicBezTo>
                  <a:cubicBezTo>
                    <a:pt x="204320" y="140472"/>
                    <a:pt x="203566" y="142639"/>
                    <a:pt x="202718" y="144712"/>
                  </a:cubicBezTo>
                  <a:cubicBezTo>
                    <a:pt x="202342" y="145466"/>
                    <a:pt x="201964" y="146313"/>
                    <a:pt x="201588" y="147161"/>
                  </a:cubicBezTo>
                  <a:cubicBezTo>
                    <a:pt x="201305" y="147632"/>
                    <a:pt x="201117" y="148009"/>
                    <a:pt x="200928" y="148386"/>
                  </a:cubicBezTo>
                  <a:cubicBezTo>
                    <a:pt x="200269" y="149611"/>
                    <a:pt x="199515" y="150741"/>
                    <a:pt x="198667" y="151872"/>
                  </a:cubicBezTo>
                  <a:cubicBezTo>
                    <a:pt x="197254" y="153756"/>
                    <a:pt x="195747" y="155640"/>
                    <a:pt x="193957" y="157242"/>
                  </a:cubicBezTo>
                  <a:cubicBezTo>
                    <a:pt x="184912" y="166004"/>
                    <a:pt x="172947" y="169490"/>
                    <a:pt x="161924" y="167888"/>
                  </a:cubicBezTo>
                  <a:cubicBezTo>
                    <a:pt x="160322" y="170432"/>
                    <a:pt x="158344" y="172882"/>
                    <a:pt x="156083" y="175048"/>
                  </a:cubicBezTo>
                  <a:cubicBezTo>
                    <a:pt x="147509" y="183339"/>
                    <a:pt x="136298" y="186919"/>
                    <a:pt x="125840" y="185883"/>
                  </a:cubicBezTo>
                  <a:cubicBezTo>
                    <a:pt x="111049" y="197660"/>
                    <a:pt x="90133" y="197283"/>
                    <a:pt x="77697" y="184281"/>
                  </a:cubicBezTo>
                  <a:cubicBezTo>
                    <a:pt x="75530" y="182114"/>
                    <a:pt x="73835" y="179571"/>
                    <a:pt x="72421" y="177027"/>
                  </a:cubicBezTo>
                  <a:cubicBezTo>
                    <a:pt x="58760" y="184281"/>
                    <a:pt x="41991" y="182491"/>
                    <a:pt x="31344" y="171468"/>
                  </a:cubicBezTo>
                  <a:cubicBezTo>
                    <a:pt x="21547" y="161293"/>
                    <a:pt x="19756" y="146125"/>
                    <a:pt x="25786" y="133218"/>
                  </a:cubicBezTo>
                  <a:cubicBezTo>
                    <a:pt x="23713" y="125304"/>
                    <a:pt x="24561" y="116636"/>
                    <a:pt x="28235" y="108911"/>
                  </a:cubicBezTo>
                  <a:cubicBezTo>
                    <a:pt x="23148" y="107780"/>
                    <a:pt x="18343" y="105331"/>
                    <a:pt x="14574" y="101373"/>
                  </a:cubicBezTo>
                  <a:cubicBezTo>
                    <a:pt x="3740" y="90162"/>
                    <a:pt x="4776" y="71696"/>
                    <a:pt x="16742" y="60108"/>
                  </a:cubicBezTo>
                  <a:cubicBezTo>
                    <a:pt x="18249" y="58695"/>
                    <a:pt x="19756" y="57470"/>
                    <a:pt x="21358" y="56434"/>
                  </a:cubicBezTo>
                  <a:cubicBezTo>
                    <a:pt x="15611" y="47201"/>
                    <a:pt x="17307" y="34482"/>
                    <a:pt x="25974" y="26097"/>
                  </a:cubicBezTo>
                  <a:cubicBezTo>
                    <a:pt x="32286" y="20068"/>
                    <a:pt x="40672" y="17712"/>
                    <a:pt x="48208" y="19219"/>
                  </a:cubicBezTo>
                  <a:cubicBezTo>
                    <a:pt x="49433" y="15074"/>
                    <a:pt x="51789" y="11117"/>
                    <a:pt x="55086" y="7914"/>
                  </a:cubicBezTo>
                  <a:cubicBezTo>
                    <a:pt x="55369" y="7631"/>
                    <a:pt x="55746" y="7349"/>
                    <a:pt x="56028" y="7066"/>
                  </a:cubicBezTo>
                  <a:cubicBezTo>
                    <a:pt x="53956" y="13661"/>
                    <a:pt x="54615" y="20727"/>
                    <a:pt x="58195" y="26474"/>
                  </a:cubicBezTo>
                  <a:cubicBezTo>
                    <a:pt x="56594" y="27510"/>
                    <a:pt x="54992" y="28735"/>
                    <a:pt x="53579" y="30148"/>
                  </a:cubicBezTo>
                  <a:cubicBezTo>
                    <a:pt x="41520" y="41736"/>
                    <a:pt x="40577" y="60202"/>
                    <a:pt x="51318" y="71414"/>
                  </a:cubicBezTo>
                  <a:cubicBezTo>
                    <a:pt x="55086" y="75371"/>
                    <a:pt x="59891" y="77820"/>
                    <a:pt x="65073" y="78951"/>
                  </a:cubicBezTo>
                  <a:cubicBezTo>
                    <a:pt x="61399" y="86770"/>
                    <a:pt x="60550" y="95344"/>
                    <a:pt x="62623" y="103258"/>
                  </a:cubicBezTo>
                  <a:cubicBezTo>
                    <a:pt x="56688" y="116165"/>
                    <a:pt x="58384" y="131334"/>
                    <a:pt x="68182" y="141508"/>
                  </a:cubicBezTo>
                  <a:cubicBezTo>
                    <a:pt x="78733" y="152437"/>
                    <a:pt x="95504" y="154322"/>
                    <a:pt x="109165" y="147067"/>
                  </a:cubicBezTo>
                  <a:cubicBezTo>
                    <a:pt x="110578" y="149705"/>
                    <a:pt x="112274" y="152155"/>
                    <a:pt x="114441" y="154322"/>
                  </a:cubicBezTo>
                  <a:cubicBezTo>
                    <a:pt x="126971" y="167323"/>
                    <a:pt x="147792" y="167700"/>
                    <a:pt x="162583" y="155923"/>
                  </a:cubicBezTo>
                  <a:cubicBezTo>
                    <a:pt x="173135" y="156960"/>
                    <a:pt x="183405" y="152343"/>
                    <a:pt x="192826" y="145089"/>
                  </a:cubicBezTo>
                  <a:cubicBezTo>
                    <a:pt x="201117" y="138776"/>
                    <a:pt x="204037" y="130391"/>
                    <a:pt x="205639" y="125681"/>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7"/>
            <p:cNvSpPr/>
            <p:nvPr/>
          </p:nvSpPr>
          <p:spPr>
            <a:xfrm>
              <a:off x="6841287" y="3898659"/>
              <a:ext cx="216690" cy="216691"/>
            </a:xfrm>
            <a:custGeom>
              <a:avLst/>
              <a:gdLst/>
              <a:ahLst/>
              <a:cxnLst/>
              <a:rect l="l" t="t" r="r" b="b"/>
              <a:pathLst>
                <a:path w="216690" h="216690" extrusionOk="0">
                  <a:moveTo>
                    <a:pt x="172217" y="46895"/>
                  </a:moveTo>
                  <a:cubicBezTo>
                    <a:pt x="172311" y="46990"/>
                    <a:pt x="172405" y="47084"/>
                    <a:pt x="172500" y="47084"/>
                  </a:cubicBezTo>
                  <a:cubicBezTo>
                    <a:pt x="173913" y="48497"/>
                    <a:pt x="174949" y="50098"/>
                    <a:pt x="175797" y="51794"/>
                  </a:cubicBezTo>
                  <a:cubicBezTo>
                    <a:pt x="181356" y="51700"/>
                    <a:pt x="186537" y="53490"/>
                    <a:pt x="190306" y="57447"/>
                  </a:cubicBezTo>
                  <a:cubicBezTo>
                    <a:pt x="197278" y="64702"/>
                    <a:pt x="197089" y="76384"/>
                    <a:pt x="190683" y="85617"/>
                  </a:cubicBezTo>
                  <a:cubicBezTo>
                    <a:pt x="190777" y="85711"/>
                    <a:pt x="190966" y="85805"/>
                    <a:pt x="191059" y="85994"/>
                  </a:cubicBezTo>
                  <a:cubicBezTo>
                    <a:pt x="192096" y="87030"/>
                    <a:pt x="192944" y="88161"/>
                    <a:pt x="193698" y="89386"/>
                  </a:cubicBezTo>
                  <a:cubicBezTo>
                    <a:pt x="200669" y="87972"/>
                    <a:pt x="207735" y="89668"/>
                    <a:pt x="212540" y="94567"/>
                  </a:cubicBezTo>
                  <a:cubicBezTo>
                    <a:pt x="220642" y="102952"/>
                    <a:pt x="219135" y="117461"/>
                    <a:pt x="209337" y="126977"/>
                  </a:cubicBezTo>
                  <a:cubicBezTo>
                    <a:pt x="204909" y="131216"/>
                    <a:pt x="199633" y="133760"/>
                    <a:pt x="194263" y="134514"/>
                  </a:cubicBezTo>
                  <a:cubicBezTo>
                    <a:pt x="194828" y="136586"/>
                    <a:pt x="195205" y="138753"/>
                    <a:pt x="195393" y="141014"/>
                  </a:cubicBezTo>
                  <a:cubicBezTo>
                    <a:pt x="195676" y="144877"/>
                    <a:pt x="195205" y="148928"/>
                    <a:pt x="194168" y="152980"/>
                  </a:cubicBezTo>
                  <a:cubicBezTo>
                    <a:pt x="193603" y="155146"/>
                    <a:pt x="192756" y="157219"/>
                    <a:pt x="191813" y="159292"/>
                  </a:cubicBezTo>
                  <a:cubicBezTo>
                    <a:pt x="191436" y="160046"/>
                    <a:pt x="191059" y="160894"/>
                    <a:pt x="190588" y="161647"/>
                  </a:cubicBezTo>
                  <a:cubicBezTo>
                    <a:pt x="190306" y="162024"/>
                    <a:pt x="190117" y="162495"/>
                    <a:pt x="189835" y="162872"/>
                  </a:cubicBezTo>
                  <a:cubicBezTo>
                    <a:pt x="189175" y="164097"/>
                    <a:pt x="188327" y="165227"/>
                    <a:pt x="187480" y="166358"/>
                  </a:cubicBezTo>
                  <a:cubicBezTo>
                    <a:pt x="186066" y="168242"/>
                    <a:pt x="184465" y="170032"/>
                    <a:pt x="182769" y="171728"/>
                  </a:cubicBezTo>
                  <a:cubicBezTo>
                    <a:pt x="173724" y="180490"/>
                    <a:pt x="162042" y="184353"/>
                    <a:pt x="151585" y="183222"/>
                  </a:cubicBezTo>
                  <a:cubicBezTo>
                    <a:pt x="149888" y="185672"/>
                    <a:pt x="147910" y="188121"/>
                    <a:pt x="145743" y="190288"/>
                  </a:cubicBezTo>
                  <a:cubicBezTo>
                    <a:pt x="137170" y="198485"/>
                    <a:pt x="126335" y="202442"/>
                    <a:pt x="116348" y="201970"/>
                  </a:cubicBezTo>
                  <a:cubicBezTo>
                    <a:pt x="101651" y="213936"/>
                    <a:pt x="81678" y="214407"/>
                    <a:pt x="70279" y="202536"/>
                  </a:cubicBezTo>
                  <a:cubicBezTo>
                    <a:pt x="68300" y="200557"/>
                    <a:pt x="66793" y="198202"/>
                    <a:pt x="65568" y="195847"/>
                  </a:cubicBezTo>
                  <a:cubicBezTo>
                    <a:pt x="52095" y="203384"/>
                    <a:pt x="36173" y="202347"/>
                    <a:pt x="26563" y="192361"/>
                  </a:cubicBezTo>
                  <a:cubicBezTo>
                    <a:pt x="17613" y="183034"/>
                    <a:pt x="16671" y="168619"/>
                    <a:pt x="22889" y="156089"/>
                  </a:cubicBezTo>
                  <a:cubicBezTo>
                    <a:pt x="21288" y="148646"/>
                    <a:pt x="22418" y="140355"/>
                    <a:pt x="26281" y="132818"/>
                  </a:cubicBezTo>
                  <a:cubicBezTo>
                    <a:pt x="21382" y="131970"/>
                    <a:pt x="16954" y="129803"/>
                    <a:pt x="13468" y="126223"/>
                  </a:cubicBezTo>
                  <a:cubicBezTo>
                    <a:pt x="3575" y="116048"/>
                    <a:pt x="5366" y="98336"/>
                    <a:pt x="17331" y="86748"/>
                  </a:cubicBezTo>
                  <a:cubicBezTo>
                    <a:pt x="18838" y="85334"/>
                    <a:pt x="20345" y="84110"/>
                    <a:pt x="21947" y="82979"/>
                  </a:cubicBezTo>
                  <a:cubicBezTo>
                    <a:pt x="16859" y="74406"/>
                    <a:pt x="19027" y="62252"/>
                    <a:pt x="27694" y="53867"/>
                  </a:cubicBezTo>
                  <a:cubicBezTo>
                    <a:pt x="33912" y="47837"/>
                    <a:pt x="42108" y="45293"/>
                    <a:pt x="49269" y="46330"/>
                  </a:cubicBezTo>
                  <a:cubicBezTo>
                    <a:pt x="50588" y="42373"/>
                    <a:pt x="53037" y="38510"/>
                    <a:pt x="56429" y="35213"/>
                  </a:cubicBezTo>
                  <a:cubicBezTo>
                    <a:pt x="56712" y="34930"/>
                    <a:pt x="57088" y="34648"/>
                    <a:pt x="57371" y="34365"/>
                  </a:cubicBezTo>
                  <a:lnTo>
                    <a:pt x="57371" y="34365"/>
                  </a:lnTo>
                  <a:cubicBezTo>
                    <a:pt x="65285" y="27393"/>
                    <a:pt x="75742" y="25603"/>
                    <a:pt x="83657" y="29372"/>
                  </a:cubicBezTo>
                  <a:cubicBezTo>
                    <a:pt x="91099" y="23154"/>
                    <a:pt x="100709" y="21457"/>
                    <a:pt x="108246" y="24567"/>
                  </a:cubicBezTo>
                  <a:cubicBezTo>
                    <a:pt x="109660" y="21081"/>
                    <a:pt x="111826" y="17783"/>
                    <a:pt x="114841" y="14863"/>
                  </a:cubicBezTo>
                  <a:cubicBezTo>
                    <a:pt x="124733" y="5347"/>
                    <a:pt x="139242" y="4405"/>
                    <a:pt x="147345" y="12790"/>
                  </a:cubicBezTo>
                  <a:cubicBezTo>
                    <a:pt x="147721" y="13167"/>
                    <a:pt x="148098" y="13638"/>
                    <a:pt x="148475" y="14109"/>
                  </a:cubicBezTo>
                  <a:cubicBezTo>
                    <a:pt x="157048" y="10246"/>
                    <a:pt x="166753" y="11283"/>
                    <a:pt x="172782" y="17595"/>
                  </a:cubicBezTo>
                  <a:cubicBezTo>
                    <a:pt x="179754" y="25226"/>
                    <a:pt x="179377" y="37568"/>
                    <a:pt x="172217" y="46895"/>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7"/>
            <p:cNvSpPr/>
            <p:nvPr/>
          </p:nvSpPr>
          <p:spPr>
            <a:xfrm>
              <a:off x="6841098" y="3926147"/>
              <a:ext cx="197848" cy="188427"/>
            </a:xfrm>
            <a:custGeom>
              <a:avLst/>
              <a:gdLst/>
              <a:ahLst/>
              <a:cxnLst/>
              <a:rect l="l" t="t" r="r" b="b"/>
              <a:pathLst>
                <a:path w="197847" h="188426" extrusionOk="0">
                  <a:moveTo>
                    <a:pt x="195393" y="113716"/>
                  </a:moveTo>
                  <a:cubicBezTo>
                    <a:pt x="195676" y="117578"/>
                    <a:pt x="195205" y="121630"/>
                    <a:pt x="194169" y="125681"/>
                  </a:cubicBezTo>
                  <a:cubicBezTo>
                    <a:pt x="194169" y="125775"/>
                    <a:pt x="194075" y="125775"/>
                    <a:pt x="194075" y="125869"/>
                  </a:cubicBezTo>
                  <a:cubicBezTo>
                    <a:pt x="193509" y="127942"/>
                    <a:pt x="192756" y="130014"/>
                    <a:pt x="191814" y="131993"/>
                  </a:cubicBezTo>
                  <a:cubicBezTo>
                    <a:pt x="191436" y="132747"/>
                    <a:pt x="191060" y="133595"/>
                    <a:pt x="190589" y="134348"/>
                  </a:cubicBezTo>
                  <a:cubicBezTo>
                    <a:pt x="190306" y="134725"/>
                    <a:pt x="190117" y="135196"/>
                    <a:pt x="189835" y="135573"/>
                  </a:cubicBezTo>
                  <a:cubicBezTo>
                    <a:pt x="189081" y="136704"/>
                    <a:pt x="188327" y="137928"/>
                    <a:pt x="187480" y="139059"/>
                  </a:cubicBezTo>
                  <a:cubicBezTo>
                    <a:pt x="186066" y="140943"/>
                    <a:pt x="184465" y="142733"/>
                    <a:pt x="182769" y="144429"/>
                  </a:cubicBezTo>
                  <a:cubicBezTo>
                    <a:pt x="173724" y="153191"/>
                    <a:pt x="162042" y="157054"/>
                    <a:pt x="151585" y="155923"/>
                  </a:cubicBezTo>
                  <a:cubicBezTo>
                    <a:pt x="149889" y="158373"/>
                    <a:pt x="147910" y="160822"/>
                    <a:pt x="145743" y="162989"/>
                  </a:cubicBezTo>
                  <a:cubicBezTo>
                    <a:pt x="137170" y="171186"/>
                    <a:pt x="126335" y="175143"/>
                    <a:pt x="116349" y="174672"/>
                  </a:cubicBezTo>
                  <a:cubicBezTo>
                    <a:pt x="101652" y="186637"/>
                    <a:pt x="81679" y="187108"/>
                    <a:pt x="70279" y="175237"/>
                  </a:cubicBezTo>
                  <a:cubicBezTo>
                    <a:pt x="68300" y="173258"/>
                    <a:pt x="66793" y="170903"/>
                    <a:pt x="65568" y="168548"/>
                  </a:cubicBezTo>
                  <a:cubicBezTo>
                    <a:pt x="52095" y="176085"/>
                    <a:pt x="36173" y="175048"/>
                    <a:pt x="26563" y="165062"/>
                  </a:cubicBezTo>
                  <a:cubicBezTo>
                    <a:pt x="17613" y="155735"/>
                    <a:pt x="16671" y="141320"/>
                    <a:pt x="22889" y="128790"/>
                  </a:cubicBezTo>
                  <a:cubicBezTo>
                    <a:pt x="21288" y="121347"/>
                    <a:pt x="22418" y="113056"/>
                    <a:pt x="26281" y="105519"/>
                  </a:cubicBezTo>
                  <a:cubicBezTo>
                    <a:pt x="21382" y="104671"/>
                    <a:pt x="16954" y="102504"/>
                    <a:pt x="13468" y="98924"/>
                  </a:cubicBezTo>
                  <a:cubicBezTo>
                    <a:pt x="3575" y="88749"/>
                    <a:pt x="5366" y="71037"/>
                    <a:pt x="17331" y="59449"/>
                  </a:cubicBezTo>
                  <a:cubicBezTo>
                    <a:pt x="18838" y="58036"/>
                    <a:pt x="20346" y="56811"/>
                    <a:pt x="21947" y="55680"/>
                  </a:cubicBezTo>
                  <a:cubicBezTo>
                    <a:pt x="16860" y="47107"/>
                    <a:pt x="19027" y="34953"/>
                    <a:pt x="27694" y="26568"/>
                  </a:cubicBezTo>
                  <a:cubicBezTo>
                    <a:pt x="33912" y="20538"/>
                    <a:pt x="42109" y="17995"/>
                    <a:pt x="49269" y="19031"/>
                  </a:cubicBezTo>
                  <a:cubicBezTo>
                    <a:pt x="50588" y="15074"/>
                    <a:pt x="53037" y="11211"/>
                    <a:pt x="56429" y="7914"/>
                  </a:cubicBezTo>
                  <a:cubicBezTo>
                    <a:pt x="56712" y="7631"/>
                    <a:pt x="57088" y="7349"/>
                    <a:pt x="57371" y="7066"/>
                  </a:cubicBezTo>
                  <a:cubicBezTo>
                    <a:pt x="55110" y="13378"/>
                    <a:pt x="55487" y="20162"/>
                    <a:pt x="58596" y="25532"/>
                  </a:cubicBezTo>
                  <a:cubicBezTo>
                    <a:pt x="56994" y="26662"/>
                    <a:pt x="55487" y="27887"/>
                    <a:pt x="53980" y="29300"/>
                  </a:cubicBezTo>
                  <a:cubicBezTo>
                    <a:pt x="41920" y="40889"/>
                    <a:pt x="40224" y="58601"/>
                    <a:pt x="50022" y="68776"/>
                  </a:cubicBezTo>
                  <a:cubicBezTo>
                    <a:pt x="53508" y="72356"/>
                    <a:pt x="57937" y="74523"/>
                    <a:pt x="62836" y="75371"/>
                  </a:cubicBezTo>
                  <a:cubicBezTo>
                    <a:pt x="58973" y="83002"/>
                    <a:pt x="57748" y="91293"/>
                    <a:pt x="59444" y="98641"/>
                  </a:cubicBezTo>
                  <a:cubicBezTo>
                    <a:pt x="53132" y="111172"/>
                    <a:pt x="54168" y="125586"/>
                    <a:pt x="63118" y="134914"/>
                  </a:cubicBezTo>
                  <a:cubicBezTo>
                    <a:pt x="72728" y="144900"/>
                    <a:pt x="88744" y="145937"/>
                    <a:pt x="102123" y="138400"/>
                  </a:cubicBezTo>
                  <a:cubicBezTo>
                    <a:pt x="103347" y="140849"/>
                    <a:pt x="104855" y="143110"/>
                    <a:pt x="106833" y="145183"/>
                  </a:cubicBezTo>
                  <a:cubicBezTo>
                    <a:pt x="118233" y="156960"/>
                    <a:pt x="138206" y="156488"/>
                    <a:pt x="152904" y="144618"/>
                  </a:cubicBezTo>
                  <a:cubicBezTo>
                    <a:pt x="162890" y="145089"/>
                    <a:pt x="172971" y="140284"/>
                    <a:pt x="182298" y="132935"/>
                  </a:cubicBezTo>
                  <a:cubicBezTo>
                    <a:pt x="190495" y="126435"/>
                    <a:pt x="193603" y="118238"/>
                    <a:pt x="195393" y="11371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7"/>
            <p:cNvSpPr/>
            <p:nvPr/>
          </p:nvSpPr>
          <p:spPr>
            <a:xfrm>
              <a:off x="6762642" y="3794832"/>
              <a:ext cx="226112" cy="226112"/>
            </a:xfrm>
            <a:custGeom>
              <a:avLst/>
              <a:gdLst/>
              <a:ahLst/>
              <a:cxnLst/>
              <a:rect l="l" t="t" r="r" b="b"/>
              <a:pathLst>
                <a:path w="226111" h="226112" extrusionOk="0">
                  <a:moveTo>
                    <a:pt x="176622" y="50574"/>
                  </a:moveTo>
                  <a:cubicBezTo>
                    <a:pt x="176715" y="50668"/>
                    <a:pt x="176810" y="50762"/>
                    <a:pt x="176904" y="50856"/>
                  </a:cubicBezTo>
                  <a:cubicBezTo>
                    <a:pt x="178412" y="52364"/>
                    <a:pt x="179636" y="54154"/>
                    <a:pt x="180578" y="55944"/>
                  </a:cubicBezTo>
                  <a:cubicBezTo>
                    <a:pt x="186325" y="56132"/>
                    <a:pt x="191884" y="58299"/>
                    <a:pt x="196123" y="62633"/>
                  </a:cubicBezTo>
                  <a:cubicBezTo>
                    <a:pt x="203754" y="70547"/>
                    <a:pt x="204132" y="82889"/>
                    <a:pt x="197819" y="92216"/>
                  </a:cubicBezTo>
                  <a:cubicBezTo>
                    <a:pt x="198008" y="92310"/>
                    <a:pt x="198102" y="92499"/>
                    <a:pt x="198290" y="92593"/>
                  </a:cubicBezTo>
                  <a:cubicBezTo>
                    <a:pt x="199421" y="93723"/>
                    <a:pt x="200363" y="95042"/>
                    <a:pt x="201211" y="96267"/>
                  </a:cubicBezTo>
                  <a:cubicBezTo>
                    <a:pt x="208465" y="95137"/>
                    <a:pt x="215908" y="97209"/>
                    <a:pt x="221184" y="102674"/>
                  </a:cubicBezTo>
                  <a:cubicBezTo>
                    <a:pt x="230040" y="111812"/>
                    <a:pt x="229286" y="126981"/>
                    <a:pt x="219394" y="136590"/>
                  </a:cubicBezTo>
                  <a:cubicBezTo>
                    <a:pt x="214966" y="140830"/>
                    <a:pt x="209502" y="143280"/>
                    <a:pt x="204037" y="143751"/>
                  </a:cubicBezTo>
                  <a:cubicBezTo>
                    <a:pt x="204791" y="146012"/>
                    <a:pt x="205262" y="148273"/>
                    <a:pt x="205544" y="150628"/>
                  </a:cubicBezTo>
                  <a:cubicBezTo>
                    <a:pt x="206016" y="154774"/>
                    <a:pt x="205733" y="159013"/>
                    <a:pt x="204791" y="163159"/>
                  </a:cubicBezTo>
                  <a:cubicBezTo>
                    <a:pt x="204226" y="165420"/>
                    <a:pt x="203566" y="167587"/>
                    <a:pt x="202624" y="169659"/>
                  </a:cubicBezTo>
                  <a:cubicBezTo>
                    <a:pt x="202247" y="170507"/>
                    <a:pt x="201871" y="171261"/>
                    <a:pt x="201493" y="172109"/>
                  </a:cubicBezTo>
                  <a:cubicBezTo>
                    <a:pt x="201211" y="172580"/>
                    <a:pt x="201022" y="172957"/>
                    <a:pt x="200834" y="173334"/>
                  </a:cubicBezTo>
                  <a:cubicBezTo>
                    <a:pt x="200175" y="174558"/>
                    <a:pt x="199421" y="175689"/>
                    <a:pt x="198573" y="176819"/>
                  </a:cubicBezTo>
                  <a:cubicBezTo>
                    <a:pt x="197254" y="178704"/>
                    <a:pt x="195652" y="180588"/>
                    <a:pt x="193862" y="182284"/>
                  </a:cubicBezTo>
                  <a:cubicBezTo>
                    <a:pt x="184818" y="191046"/>
                    <a:pt x="172853" y="194532"/>
                    <a:pt x="161830" y="192836"/>
                  </a:cubicBezTo>
                  <a:cubicBezTo>
                    <a:pt x="160228" y="195380"/>
                    <a:pt x="158250" y="197829"/>
                    <a:pt x="155989" y="199996"/>
                  </a:cubicBezTo>
                  <a:cubicBezTo>
                    <a:pt x="147415" y="208287"/>
                    <a:pt x="136298" y="211867"/>
                    <a:pt x="125746" y="210831"/>
                  </a:cubicBezTo>
                  <a:cubicBezTo>
                    <a:pt x="110955" y="222702"/>
                    <a:pt x="90040" y="222230"/>
                    <a:pt x="77603" y="209229"/>
                  </a:cubicBezTo>
                  <a:cubicBezTo>
                    <a:pt x="75436" y="207062"/>
                    <a:pt x="73740" y="204518"/>
                    <a:pt x="72327" y="201975"/>
                  </a:cubicBezTo>
                  <a:cubicBezTo>
                    <a:pt x="58666" y="209229"/>
                    <a:pt x="41896" y="207439"/>
                    <a:pt x="31344" y="196416"/>
                  </a:cubicBezTo>
                  <a:cubicBezTo>
                    <a:pt x="21546" y="186241"/>
                    <a:pt x="19756" y="171073"/>
                    <a:pt x="25786" y="158165"/>
                  </a:cubicBezTo>
                  <a:cubicBezTo>
                    <a:pt x="23713" y="150252"/>
                    <a:pt x="24561" y="141584"/>
                    <a:pt x="28236" y="133858"/>
                  </a:cubicBezTo>
                  <a:cubicBezTo>
                    <a:pt x="23054" y="132728"/>
                    <a:pt x="18343" y="130278"/>
                    <a:pt x="14575" y="126321"/>
                  </a:cubicBezTo>
                  <a:cubicBezTo>
                    <a:pt x="3740" y="115110"/>
                    <a:pt x="4776" y="96644"/>
                    <a:pt x="16741" y="85056"/>
                  </a:cubicBezTo>
                  <a:cubicBezTo>
                    <a:pt x="18155" y="83643"/>
                    <a:pt x="19756" y="82418"/>
                    <a:pt x="21358" y="81382"/>
                  </a:cubicBezTo>
                  <a:cubicBezTo>
                    <a:pt x="15611" y="72149"/>
                    <a:pt x="17307" y="59430"/>
                    <a:pt x="25974" y="51045"/>
                  </a:cubicBezTo>
                  <a:cubicBezTo>
                    <a:pt x="32287" y="45015"/>
                    <a:pt x="40671" y="42660"/>
                    <a:pt x="48209" y="44167"/>
                  </a:cubicBezTo>
                  <a:cubicBezTo>
                    <a:pt x="49434" y="40022"/>
                    <a:pt x="51695" y="36065"/>
                    <a:pt x="55086" y="32861"/>
                  </a:cubicBezTo>
                  <a:cubicBezTo>
                    <a:pt x="55369" y="32579"/>
                    <a:pt x="55746" y="32296"/>
                    <a:pt x="56028" y="32013"/>
                  </a:cubicBezTo>
                  <a:lnTo>
                    <a:pt x="56028" y="32013"/>
                  </a:lnTo>
                  <a:cubicBezTo>
                    <a:pt x="63942" y="25042"/>
                    <a:pt x="74871" y="23723"/>
                    <a:pt x="83256" y="28057"/>
                  </a:cubicBezTo>
                  <a:cubicBezTo>
                    <a:pt x="90793" y="21933"/>
                    <a:pt x="100779" y="20614"/>
                    <a:pt x="108788" y="24194"/>
                  </a:cubicBezTo>
                  <a:cubicBezTo>
                    <a:pt x="110107" y="20614"/>
                    <a:pt x="112274" y="17222"/>
                    <a:pt x="115194" y="14396"/>
                  </a:cubicBezTo>
                  <a:cubicBezTo>
                    <a:pt x="125087" y="4880"/>
                    <a:pt x="140255" y="4597"/>
                    <a:pt x="149111" y="13736"/>
                  </a:cubicBezTo>
                  <a:cubicBezTo>
                    <a:pt x="149582" y="14207"/>
                    <a:pt x="149959" y="14678"/>
                    <a:pt x="150336" y="15150"/>
                  </a:cubicBezTo>
                  <a:cubicBezTo>
                    <a:pt x="159192" y="11569"/>
                    <a:pt x="169273" y="13171"/>
                    <a:pt x="175868" y="19954"/>
                  </a:cubicBezTo>
                  <a:cubicBezTo>
                    <a:pt x="183593" y="28151"/>
                    <a:pt x="183781" y="41152"/>
                    <a:pt x="176622" y="50574"/>
                  </a:cubicBezTo>
                  <a:close/>
                </a:path>
              </a:pathLst>
            </a:custGeom>
            <a:solidFill>
              <a:srgbClr val="4FBC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7"/>
            <p:cNvSpPr/>
            <p:nvPr/>
          </p:nvSpPr>
          <p:spPr>
            <a:xfrm>
              <a:off x="6762360" y="3819968"/>
              <a:ext cx="207269" cy="197848"/>
            </a:xfrm>
            <a:custGeom>
              <a:avLst/>
              <a:gdLst/>
              <a:ahLst/>
              <a:cxnLst/>
              <a:rect l="l" t="t" r="r" b="b"/>
              <a:pathLst>
                <a:path w="207268" h="197848" extrusionOk="0">
                  <a:moveTo>
                    <a:pt x="205639" y="125586"/>
                  </a:moveTo>
                  <a:cubicBezTo>
                    <a:pt x="206110" y="129732"/>
                    <a:pt x="205827" y="133972"/>
                    <a:pt x="204885" y="138117"/>
                  </a:cubicBezTo>
                  <a:cubicBezTo>
                    <a:pt x="204885" y="138211"/>
                    <a:pt x="204885" y="138211"/>
                    <a:pt x="204791" y="138305"/>
                  </a:cubicBezTo>
                  <a:cubicBezTo>
                    <a:pt x="204225" y="140472"/>
                    <a:pt x="203566" y="142639"/>
                    <a:pt x="202624" y="144712"/>
                  </a:cubicBezTo>
                  <a:cubicBezTo>
                    <a:pt x="202247" y="145560"/>
                    <a:pt x="201870" y="146313"/>
                    <a:pt x="201493" y="147161"/>
                  </a:cubicBezTo>
                  <a:cubicBezTo>
                    <a:pt x="201211" y="147632"/>
                    <a:pt x="201022" y="148009"/>
                    <a:pt x="200834" y="148386"/>
                  </a:cubicBezTo>
                  <a:cubicBezTo>
                    <a:pt x="200174" y="149611"/>
                    <a:pt x="199420" y="150741"/>
                    <a:pt x="198573" y="151872"/>
                  </a:cubicBezTo>
                  <a:cubicBezTo>
                    <a:pt x="197254" y="153756"/>
                    <a:pt x="195652" y="155640"/>
                    <a:pt x="193862" y="157336"/>
                  </a:cubicBezTo>
                  <a:cubicBezTo>
                    <a:pt x="184818" y="166098"/>
                    <a:pt x="172852" y="169584"/>
                    <a:pt x="161829" y="167888"/>
                  </a:cubicBezTo>
                  <a:cubicBezTo>
                    <a:pt x="160228" y="170432"/>
                    <a:pt x="158249" y="172881"/>
                    <a:pt x="155988" y="175048"/>
                  </a:cubicBezTo>
                  <a:cubicBezTo>
                    <a:pt x="147415" y="183339"/>
                    <a:pt x="136298" y="186919"/>
                    <a:pt x="125746" y="185883"/>
                  </a:cubicBezTo>
                  <a:cubicBezTo>
                    <a:pt x="110955" y="197754"/>
                    <a:pt x="90039" y="197283"/>
                    <a:pt x="77603" y="184281"/>
                  </a:cubicBezTo>
                  <a:cubicBezTo>
                    <a:pt x="75436" y="182114"/>
                    <a:pt x="73740" y="179571"/>
                    <a:pt x="72327" y="177027"/>
                  </a:cubicBezTo>
                  <a:cubicBezTo>
                    <a:pt x="58666" y="184281"/>
                    <a:pt x="41896" y="182491"/>
                    <a:pt x="31344" y="171468"/>
                  </a:cubicBezTo>
                  <a:cubicBezTo>
                    <a:pt x="21546" y="161293"/>
                    <a:pt x="19756" y="146125"/>
                    <a:pt x="25786" y="133218"/>
                  </a:cubicBezTo>
                  <a:cubicBezTo>
                    <a:pt x="23713" y="125304"/>
                    <a:pt x="24561" y="116636"/>
                    <a:pt x="28235" y="108911"/>
                  </a:cubicBezTo>
                  <a:cubicBezTo>
                    <a:pt x="23054" y="107780"/>
                    <a:pt x="18343" y="105331"/>
                    <a:pt x="14574" y="101373"/>
                  </a:cubicBezTo>
                  <a:cubicBezTo>
                    <a:pt x="3740" y="90162"/>
                    <a:pt x="4776" y="71696"/>
                    <a:pt x="16742" y="60108"/>
                  </a:cubicBezTo>
                  <a:cubicBezTo>
                    <a:pt x="18154" y="58695"/>
                    <a:pt x="19756" y="57470"/>
                    <a:pt x="21358" y="56434"/>
                  </a:cubicBezTo>
                  <a:cubicBezTo>
                    <a:pt x="15610" y="47201"/>
                    <a:pt x="17307" y="34482"/>
                    <a:pt x="25974" y="26097"/>
                  </a:cubicBezTo>
                  <a:cubicBezTo>
                    <a:pt x="32286" y="20067"/>
                    <a:pt x="40672" y="17712"/>
                    <a:pt x="48208" y="19219"/>
                  </a:cubicBezTo>
                  <a:cubicBezTo>
                    <a:pt x="49433" y="15074"/>
                    <a:pt x="51694" y="11117"/>
                    <a:pt x="55086" y="7914"/>
                  </a:cubicBezTo>
                  <a:cubicBezTo>
                    <a:pt x="55369" y="7631"/>
                    <a:pt x="55745" y="7349"/>
                    <a:pt x="56028" y="7066"/>
                  </a:cubicBezTo>
                  <a:cubicBezTo>
                    <a:pt x="53955" y="13661"/>
                    <a:pt x="54615" y="20727"/>
                    <a:pt x="58195" y="26474"/>
                  </a:cubicBezTo>
                  <a:cubicBezTo>
                    <a:pt x="56594" y="27510"/>
                    <a:pt x="54992" y="28735"/>
                    <a:pt x="53579" y="30148"/>
                  </a:cubicBezTo>
                  <a:cubicBezTo>
                    <a:pt x="41519" y="41736"/>
                    <a:pt x="40577" y="60202"/>
                    <a:pt x="51318" y="71414"/>
                  </a:cubicBezTo>
                  <a:cubicBezTo>
                    <a:pt x="55086" y="75371"/>
                    <a:pt x="59891" y="77820"/>
                    <a:pt x="65072" y="78951"/>
                  </a:cubicBezTo>
                  <a:cubicBezTo>
                    <a:pt x="61399" y="86770"/>
                    <a:pt x="60550" y="95344"/>
                    <a:pt x="62623" y="103258"/>
                  </a:cubicBezTo>
                  <a:cubicBezTo>
                    <a:pt x="56688" y="116165"/>
                    <a:pt x="58384" y="131334"/>
                    <a:pt x="68182" y="141508"/>
                  </a:cubicBezTo>
                  <a:cubicBezTo>
                    <a:pt x="78733" y="152532"/>
                    <a:pt x="95504" y="154321"/>
                    <a:pt x="109165" y="147067"/>
                  </a:cubicBezTo>
                  <a:cubicBezTo>
                    <a:pt x="110578" y="149705"/>
                    <a:pt x="112273" y="152155"/>
                    <a:pt x="114441" y="154321"/>
                  </a:cubicBezTo>
                  <a:cubicBezTo>
                    <a:pt x="126971" y="167323"/>
                    <a:pt x="147792" y="167700"/>
                    <a:pt x="162583" y="155923"/>
                  </a:cubicBezTo>
                  <a:cubicBezTo>
                    <a:pt x="173135" y="156959"/>
                    <a:pt x="183405" y="152343"/>
                    <a:pt x="192826" y="145089"/>
                  </a:cubicBezTo>
                  <a:cubicBezTo>
                    <a:pt x="201116" y="138682"/>
                    <a:pt x="203943" y="130297"/>
                    <a:pt x="205639" y="125586"/>
                  </a:cubicBezTo>
                  <a:close/>
                </a:path>
              </a:pathLst>
            </a:custGeom>
            <a:solidFill>
              <a:srgbClr val="5FDB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7"/>
            <p:cNvSpPr/>
            <p:nvPr/>
          </p:nvSpPr>
          <p:spPr>
            <a:xfrm>
              <a:off x="5899449" y="6476715"/>
              <a:ext cx="339167" cy="329747"/>
            </a:xfrm>
            <a:custGeom>
              <a:avLst/>
              <a:gdLst/>
              <a:ahLst/>
              <a:cxnLst/>
              <a:rect l="l" t="t" r="r" b="b"/>
              <a:pathLst>
                <a:path w="339167" h="329746" extrusionOk="0">
                  <a:moveTo>
                    <a:pt x="49917" y="213748"/>
                  </a:moveTo>
                  <a:cubicBezTo>
                    <a:pt x="50012" y="213936"/>
                    <a:pt x="50012" y="214124"/>
                    <a:pt x="50105" y="214313"/>
                  </a:cubicBezTo>
                  <a:cubicBezTo>
                    <a:pt x="51330" y="217233"/>
                    <a:pt x="52932" y="219872"/>
                    <a:pt x="54816" y="222227"/>
                  </a:cubicBezTo>
                  <a:cubicBezTo>
                    <a:pt x="51613" y="230046"/>
                    <a:pt x="51236" y="238902"/>
                    <a:pt x="54628" y="247099"/>
                  </a:cubicBezTo>
                  <a:cubicBezTo>
                    <a:pt x="60752" y="262173"/>
                    <a:pt x="77145" y="270087"/>
                    <a:pt x="93632" y="267072"/>
                  </a:cubicBezTo>
                  <a:cubicBezTo>
                    <a:pt x="93726" y="267355"/>
                    <a:pt x="93821" y="267637"/>
                    <a:pt x="93915" y="267920"/>
                  </a:cubicBezTo>
                  <a:cubicBezTo>
                    <a:pt x="94763" y="270087"/>
                    <a:pt x="95893" y="272160"/>
                    <a:pt x="97212" y="274044"/>
                  </a:cubicBezTo>
                  <a:cubicBezTo>
                    <a:pt x="91371" y="283183"/>
                    <a:pt x="89769" y="294489"/>
                    <a:pt x="93915" y="304757"/>
                  </a:cubicBezTo>
                  <a:cubicBezTo>
                    <a:pt x="101075" y="322187"/>
                    <a:pt x="121990" y="330101"/>
                    <a:pt x="140738" y="322470"/>
                  </a:cubicBezTo>
                  <a:cubicBezTo>
                    <a:pt x="149124" y="319078"/>
                    <a:pt x="155624" y="313048"/>
                    <a:pt x="159581" y="305982"/>
                  </a:cubicBezTo>
                  <a:cubicBezTo>
                    <a:pt x="162125" y="308338"/>
                    <a:pt x="164951" y="310411"/>
                    <a:pt x="167966" y="312106"/>
                  </a:cubicBezTo>
                  <a:cubicBezTo>
                    <a:pt x="173242" y="315216"/>
                    <a:pt x="179083" y="317382"/>
                    <a:pt x="185302" y="318513"/>
                  </a:cubicBezTo>
                  <a:cubicBezTo>
                    <a:pt x="188599" y="319172"/>
                    <a:pt x="191990" y="319455"/>
                    <a:pt x="195476" y="319455"/>
                  </a:cubicBezTo>
                  <a:cubicBezTo>
                    <a:pt x="196795" y="319455"/>
                    <a:pt x="198115" y="319455"/>
                    <a:pt x="199434" y="319361"/>
                  </a:cubicBezTo>
                  <a:cubicBezTo>
                    <a:pt x="200093" y="319267"/>
                    <a:pt x="200847" y="319267"/>
                    <a:pt x="201506" y="319172"/>
                  </a:cubicBezTo>
                  <a:cubicBezTo>
                    <a:pt x="203579" y="318984"/>
                    <a:pt x="205557" y="318701"/>
                    <a:pt x="207630" y="318230"/>
                  </a:cubicBezTo>
                  <a:cubicBezTo>
                    <a:pt x="211022" y="317477"/>
                    <a:pt x="214413" y="316440"/>
                    <a:pt x="217711" y="315121"/>
                  </a:cubicBezTo>
                  <a:cubicBezTo>
                    <a:pt x="234858" y="308150"/>
                    <a:pt x="246823" y="294018"/>
                    <a:pt x="251157" y="278189"/>
                  </a:cubicBezTo>
                  <a:cubicBezTo>
                    <a:pt x="255584" y="277530"/>
                    <a:pt x="260013" y="276305"/>
                    <a:pt x="264252" y="274610"/>
                  </a:cubicBezTo>
                  <a:cubicBezTo>
                    <a:pt x="280457" y="268015"/>
                    <a:pt x="292045" y="255013"/>
                    <a:pt x="296944" y="240222"/>
                  </a:cubicBezTo>
                  <a:cubicBezTo>
                    <a:pt x="321722" y="227314"/>
                    <a:pt x="333593" y="198862"/>
                    <a:pt x="323512" y="174178"/>
                  </a:cubicBezTo>
                  <a:cubicBezTo>
                    <a:pt x="321816" y="169938"/>
                    <a:pt x="319461" y="166170"/>
                    <a:pt x="316823" y="162684"/>
                  </a:cubicBezTo>
                  <a:cubicBezTo>
                    <a:pt x="334724" y="148458"/>
                    <a:pt x="342261" y="124810"/>
                    <a:pt x="333782" y="103989"/>
                  </a:cubicBezTo>
                  <a:cubicBezTo>
                    <a:pt x="325868" y="84675"/>
                    <a:pt x="306460" y="73275"/>
                    <a:pt x="285450" y="73652"/>
                  </a:cubicBezTo>
                  <a:cubicBezTo>
                    <a:pt x="276029" y="66115"/>
                    <a:pt x="263875" y="62158"/>
                    <a:pt x="251157" y="62441"/>
                  </a:cubicBezTo>
                  <a:cubicBezTo>
                    <a:pt x="252758" y="54904"/>
                    <a:pt x="252193" y="46895"/>
                    <a:pt x="249178" y="39453"/>
                  </a:cubicBezTo>
                  <a:cubicBezTo>
                    <a:pt x="240510" y="18160"/>
                    <a:pt x="214978" y="8457"/>
                    <a:pt x="192179" y="17784"/>
                  </a:cubicBezTo>
                  <a:cubicBezTo>
                    <a:pt x="189353" y="18914"/>
                    <a:pt x="186809" y="20327"/>
                    <a:pt x="184359" y="21835"/>
                  </a:cubicBezTo>
                  <a:cubicBezTo>
                    <a:pt x="175409" y="8550"/>
                    <a:pt x="157226" y="3275"/>
                    <a:pt x="140738" y="9964"/>
                  </a:cubicBezTo>
                  <a:cubicBezTo>
                    <a:pt x="128868" y="14863"/>
                    <a:pt x="120672" y="24850"/>
                    <a:pt x="118222" y="35873"/>
                  </a:cubicBezTo>
                  <a:cubicBezTo>
                    <a:pt x="111909" y="35119"/>
                    <a:pt x="105221" y="35873"/>
                    <a:pt x="98814" y="38417"/>
                  </a:cubicBezTo>
                  <a:cubicBezTo>
                    <a:pt x="98249" y="38699"/>
                    <a:pt x="97684" y="38887"/>
                    <a:pt x="97118" y="39170"/>
                  </a:cubicBezTo>
                  <a:lnTo>
                    <a:pt x="97118" y="39170"/>
                  </a:lnTo>
                  <a:cubicBezTo>
                    <a:pt x="82986" y="45671"/>
                    <a:pt x="74696" y="59615"/>
                    <a:pt x="75449" y="73558"/>
                  </a:cubicBezTo>
                  <a:cubicBezTo>
                    <a:pt x="62636" y="80059"/>
                    <a:pt x="54910" y="92684"/>
                    <a:pt x="55005" y="105684"/>
                  </a:cubicBezTo>
                  <a:cubicBezTo>
                    <a:pt x="49352" y="105308"/>
                    <a:pt x="43605" y="106156"/>
                    <a:pt x="37952" y="108511"/>
                  </a:cubicBezTo>
                  <a:cubicBezTo>
                    <a:pt x="19204" y="116143"/>
                    <a:pt x="9783" y="136492"/>
                    <a:pt x="16943" y="153922"/>
                  </a:cubicBezTo>
                  <a:cubicBezTo>
                    <a:pt x="17319" y="154770"/>
                    <a:pt x="17696" y="155618"/>
                    <a:pt x="18168" y="156466"/>
                  </a:cubicBezTo>
                  <a:cubicBezTo>
                    <a:pt x="8087" y="166264"/>
                    <a:pt x="4129" y="180867"/>
                    <a:pt x="9405" y="193869"/>
                  </a:cubicBezTo>
                  <a:cubicBezTo>
                    <a:pt x="15529" y="209696"/>
                    <a:pt x="32959" y="217704"/>
                    <a:pt x="49917" y="21374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7"/>
            <p:cNvSpPr/>
            <p:nvPr/>
          </p:nvSpPr>
          <p:spPr>
            <a:xfrm>
              <a:off x="5989501" y="6476810"/>
              <a:ext cx="244954" cy="320326"/>
            </a:xfrm>
            <a:custGeom>
              <a:avLst/>
              <a:gdLst/>
              <a:ahLst/>
              <a:cxnLst/>
              <a:rect l="l" t="t" r="r" b="b"/>
              <a:pathLst>
                <a:path w="244954" h="320325" extrusionOk="0">
                  <a:moveTo>
                    <a:pt x="77914" y="312106"/>
                  </a:moveTo>
                  <a:cubicBezTo>
                    <a:pt x="83190" y="315215"/>
                    <a:pt x="89031" y="317382"/>
                    <a:pt x="95249" y="318513"/>
                  </a:cubicBezTo>
                  <a:cubicBezTo>
                    <a:pt x="95344" y="318513"/>
                    <a:pt x="95437" y="318513"/>
                    <a:pt x="95532" y="318513"/>
                  </a:cubicBezTo>
                  <a:cubicBezTo>
                    <a:pt x="98735" y="319078"/>
                    <a:pt x="102032" y="319455"/>
                    <a:pt x="105424" y="319455"/>
                  </a:cubicBezTo>
                  <a:cubicBezTo>
                    <a:pt x="106743" y="319455"/>
                    <a:pt x="108062" y="319455"/>
                    <a:pt x="109381" y="319360"/>
                  </a:cubicBezTo>
                  <a:cubicBezTo>
                    <a:pt x="110041" y="319267"/>
                    <a:pt x="110794" y="319267"/>
                    <a:pt x="111454" y="319172"/>
                  </a:cubicBezTo>
                  <a:cubicBezTo>
                    <a:pt x="113432" y="318984"/>
                    <a:pt x="115505" y="318607"/>
                    <a:pt x="117578" y="318230"/>
                  </a:cubicBezTo>
                  <a:cubicBezTo>
                    <a:pt x="120969" y="317477"/>
                    <a:pt x="124361" y="316440"/>
                    <a:pt x="127659" y="315121"/>
                  </a:cubicBezTo>
                  <a:cubicBezTo>
                    <a:pt x="144806" y="308149"/>
                    <a:pt x="156770" y="294017"/>
                    <a:pt x="161104" y="278189"/>
                  </a:cubicBezTo>
                  <a:cubicBezTo>
                    <a:pt x="165532" y="277530"/>
                    <a:pt x="169960" y="276305"/>
                    <a:pt x="174200" y="274609"/>
                  </a:cubicBezTo>
                  <a:cubicBezTo>
                    <a:pt x="190404" y="268015"/>
                    <a:pt x="201992" y="255013"/>
                    <a:pt x="206892" y="240222"/>
                  </a:cubicBezTo>
                  <a:cubicBezTo>
                    <a:pt x="231670" y="227314"/>
                    <a:pt x="243541" y="198862"/>
                    <a:pt x="233460" y="174178"/>
                  </a:cubicBezTo>
                  <a:cubicBezTo>
                    <a:pt x="231764" y="169938"/>
                    <a:pt x="229409" y="166170"/>
                    <a:pt x="226771" y="162683"/>
                  </a:cubicBezTo>
                  <a:cubicBezTo>
                    <a:pt x="244671" y="148458"/>
                    <a:pt x="252208" y="124810"/>
                    <a:pt x="243729" y="103989"/>
                  </a:cubicBezTo>
                  <a:cubicBezTo>
                    <a:pt x="235815" y="84675"/>
                    <a:pt x="216407" y="73275"/>
                    <a:pt x="195398" y="73652"/>
                  </a:cubicBezTo>
                  <a:cubicBezTo>
                    <a:pt x="185977" y="66115"/>
                    <a:pt x="173823" y="62158"/>
                    <a:pt x="161104" y="62441"/>
                  </a:cubicBezTo>
                  <a:cubicBezTo>
                    <a:pt x="162706" y="54904"/>
                    <a:pt x="162140" y="46895"/>
                    <a:pt x="159126" y="39453"/>
                  </a:cubicBezTo>
                  <a:cubicBezTo>
                    <a:pt x="150458" y="18160"/>
                    <a:pt x="124926" y="8456"/>
                    <a:pt x="102127" y="17784"/>
                  </a:cubicBezTo>
                  <a:cubicBezTo>
                    <a:pt x="99300" y="18914"/>
                    <a:pt x="96757" y="20327"/>
                    <a:pt x="94307" y="21835"/>
                  </a:cubicBezTo>
                  <a:cubicBezTo>
                    <a:pt x="85357" y="8550"/>
                    <a:pt x="67173" y="3275"/>
                    <a:pt x="50686" y="9964"/>
                  </a:cubicBezTo>
                  <a:cubicBezTo>
                    <a:pt x="38816" y="14863"/>
                    <a:pt x="30619" y="24850"/>
                    <a:pt x="28170" y="35873"/>
                  </a:cubicBezTo>
                  <a:cubicBezTo>
                    <a:pt x="21857" y="35119"/>
                    <a:pt x="15168" y="35873"/>
                    <a:pt x="8762" y="38417"/>
                  </a:cubicBezTo>
                  <a:cubicBezTo>
                    <a:pt x="8196" y="38699"/>
                    <a:pt x="7631" y="38887"/>
                    <a:pt x="7066" y="39170"/>
                  </a:cubicBezTo>
                  <a:cubicBezTo>
                    <a:pt x="17146" y="40300"/>
                    <a:pt x="26380" y="45483"/>
                    <a:pt x="31938" y="53679"/>
                  </a:cubicBezTo>
                  <a:cubicBezTo>
                    <a:pt x="34387" y="52171"/>
                    <a:pt x="36931" y="50758"/>
                    <a:pt x="39663" y="49627"/>
                  </a:cubicBezTo>
                  <a:cubicBezTo>
                    <a:pt x="62557" y="40300"/>
                    <a:pt x="87995" y="50005"/>
                    <a:pt x="96757" y="71297"/>
                  </a:cubicBezTo>
                  <a:cubicBezTo>
                    <a:pt x="99866" y="78740"/>
                    <a:pt x="100337" y="86747"/>
                    <a:pt x="98735" y="94285"/>
                  </a:cubicBezTo>
                  <a:cubicBezTo>
                    <a:pt x="111454" y="94002"/>
                    <a:pt x="123608" y="97959"/>
                    <a:pt x="133029" y="105496"/>
                  </a:cubicBezTo>
                  <a:cubicBezTo>
                    <a:pt x="153944" y="105119"/>
                    <a:pt x="173446" y="116425"/>
                    <a:pt x="181360" y="135833"/>
                  </a:cubicBezTo>
                  <a:cubicBezTo>
                    <a:pt x="189839" y="156654"/>
                    <a:pt x="182302" y="180302"/>
                    <a:pt x="164402" y="194528"/>
                  </a:cubicBezTo>
                  <a:cubicBezTo>
                    <a:pt x="167134" y="197920"/>
                    <a:pt x="169395" y="201782"/>
                    <a:pt x="171185" y="206022"/>
                  </a:cubicBezTo>
                  <a:cubicBezTo>
                    <a:pt x="181266" y="230612"/>
                    <a:pt x="169395" y="259064"/>
                    <a:pt x="144617" y="272066"/>
                  </a:cubicBezTo>
                  <a:cubicBezTo>
                    <a:pt x="139718" y="286857"/>
                    <a:pt x="127376" y="298069"/>
                    <a:pt x="111925" y="306453"/>
                  </a:cubicBezTo>
                  <a:cubicBezTo>
                    <a:pt x="98358" y="313708"/>
                    <a:pt x="85263" y="312672"/>
                    <a:pt x="77914" y="31210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7"/>
            <p:cNvSpPr/>
            <p:nvPr/>
          </p:nvSpPr>
          <p:spPr>
            <a:xfrm>
              <a:off x="5778152" y="6384993"/>
              <a:ext cx="244954" cy="254376"/>
            </a:xfrm>
            <a:custGeom>
              <a:avLst/>
              <a:gdLst/>
              <a:ahLst/>
              <a:cxnLst/>
              <a:rect l="l" t="t" r="r" b="b"/>
              <a:pathLst>
                <a:path w="244954" h="254376" extrusionOk="0">
                  <a:moveTo>
                    <a:pt x="61832" y="205792"/>
                  </a:moveTo>
                  <a:cubicBezTo>
                    <a:pt x="61927" y="205887"/>
                    <a:pt x="62021" y="205981"/>
                    <a:pt x="62115" y="206075"/>
                  </a:cubicBezTo>
                  <a:cubicBezTo>
                    <a:pt x="64000" y="207582"/>
                    <a:pt x="66166" y="208713"/>
                    <a:pt x="68333" y="209561"/>
                  </a:cubicBezTo>
                  <a:cubicBezTo>
                    <a:pt x="69181" y="216062"/>
                    <a:pt x="72385" y="221997"/>
                    <a:pt x="77754" y="226236"/>
                  </a:cubicBezTo>
                  <a:cubicBezTo>
                    <a:pt x="87647" y="233868"/>
                    <a:pt x="101590" y="232831"/>
                    <a:pt x="111388" y="224541"/>
                  </a:cubicBezTo>
                  <a:cubicBezTo>
                    <a:pt x="111577" y="224729"/>
                    <a:pt x="111671" y="224824"/>
                    <a:pt x="111859" y="225012"/>
                  </a:cubicBezTo>
                  <a:cubicBezTo>
                    <a:pt x="113273" y="226143"/>
                    <a:pt x="114874" y="227085"/>
                    <a:pt x="116382" y="227838"/>
                  </a:cubicBezTo>
                  <a:cubicBezTo>
                    <a:pt x="116005" y="236129"/>
                    <a:pt x="119303" y="244326"/>
                    <a:pt x="126086" y="249507"/>
                  </a:cubicBezTo>
                  <a:cubicBezTo>
                    <a:pt x="137580" y="258364"/>
                    <a:pt x="154538" y="255537"/>
                    <a:pt x="164054" y="243290"/>
                  </a:cubicBezTo>
                  <a:cubicBezTo>
                    <a:pt x="168294" y="237825"/>
                    <a:pt x="170366" y="231324"/>
                    <a:pt x="170272" y="225106"/>
                  </a:cubicBezTo>
                  <a:cubicBezTo>
                    <a:pt x="172910" y="225671"/>
                    <a:pt x="175548" y="225954"/>
                    <a:pt x="178186" y="225954"/>
                  </a:cubicBezTo>
                  <a:cubicBezTo>
                    <a:pt x="182896" y="225954"/>
                    <a:pt x="187607" y="225200"/>
                    <a:pt x="192129" y="223599"/>
                  </a:cubicBezTo>
                  <a:cubicBezTo>
                    <a:pt x="194579" y="222751"/>
                    <a:pt x="196934" y="221620"/>
                    <a:pt x="199289" y="220302"/>
                  </a:cubicBezTo>
                  <a:cubicBezTo>
                    <a:pt x="200138" y="219830"/>
                    <a:pt x="200985" y="219265"/>
                    <a:pt x="201833" y="218699"/>
                  </a:cubicBezTo>
                  <a:cubicBezTo>
                    <a:pt x="202304" y="218417"/>
                    <a:pt x="202681" y="218040"/>
                    <a:pt x="203152" y="217758"/>
                  </a:cubicBezTo>
                  <a:cubicBezTo>
                    <a:pt x="204377" y="216815"/>
                    <a:pt x="205696" y="215873"/>
                    <a:pt x="206826" y="214837"/>
                  </a:cubicBezTo>
                  <a:cubicBezTo>
                    <a:pt x="208805" y="213047"/>
                    <a:pt x="210689" y="211068"/>
                    <a:pt x="212385" y="208901"/>
                  </a:cubicBezTo>
                  <a:cubicBezTo>
                    <a:pt x="221147" y="197596"/>
                    <a:pt x="223597" y="183652"/>
                    <a:pt x="220393" y="171405"/>
                  </a:cubicBezTo>
                  <a:cubicBezTo>
                    <a:pt x="223031" y="169237"/>
                    <a:pt x="225575" y="166788"/>
                    <a:pt x="227742" y="163962"/>
                  </a:cubicBezTo>
                  <a:cubicBezTo>
                    <a:pt x="235939" y="153315"/>
                    <a:pt x="238671" y="140220"/>
                    <a:pt x="236221" y="128537"/>
                  </a:cubicBezTo>
                  <a:cubicBezTo>
                    <a:pt x="247715" y="110448"/>
                    <a:pt x="244700" y="86895"/>
                    <a:pt x="228495" y="74364"/>
                  </a:cubicBezTo>
                  <a:cubicBezTo>
                    <a:pt x="225763" y="72198"/>
                    <a:pt x="222748" y="70596"/>
                    <a:pt x="219639" y="69371"/>
                  </a:cubicBezTo>
                  <a:cubicBezTo>
                    <a:pt x="226140" y="53073"/>
                    <a:pt x="221995" y="34418"/>
                    <a:pt x="208334" y="23772"/>
                  </a:cubicBezTo>
                  <a:cubicBezTo>
                    <a:pt x="195615" y="13974"/>
                    <a:pt x="178280" y="13880"/>
                    <a:pt x="164525" y="22170"/>
                  </a:cubicBezTo>
                  <a:cubicBezTo>
                    <a:pt x="155386" y="20757"/>
                    <a:pt x="145682" y="22830"/>
                    <a:pt x="137391" y="27917"/>
                  </a:cubicBezTo>
                  <a:cubicBezTo>
                    <a:pt x="135507" y="22265"/>
                    <a:pt x="132115" y="17177"/>
                    <a:pt x="127216" y="13409"/>
                  </a:cubicBezTo>
                  <a:cubicBezTo>
                    <a:pt x="113273" y="2574"/>
                    <a:pt x="92546" y="5966"/>
                    <a:pt x="80958" y="20946"/>
                  </a:cubicBezTo>
                  <a:cubicBezTo>
                    <a:pt x="79544" y="22736"/>
                    <a:pt x="78320" y="24714"/>
                    <a:pt x="77378" y="26692"/>
                  </a:cubicBezTo>
                  <a:cubicBezTo>
                    <a:pt x="66261" y="21322"/>
                    <a:pt x="52129" y="24809"/>
                    <a:pt x="43743" y="35643"/>
                  </a:cubicBezTo>
                  <a:cubicBezTo>
                    <a:pt x="37714" y="43463"/>
                    <a:pt x="36112" y="53261"/>
                    <a:pt x="38750" y="61552"/>
                  </a:cubicBezTo>
                  <a:cubicBezTo>
                    <a:pt x="34228" y="63436"/>
                    <a:pt x="30082" y="66545"/>
                    <a:pt x="26785" y="70784"/>
                  </a:cubicBezTo>
                  <a:cubicBezTo>
                    <a:pt x="26502" y="71162"/>
                    <a:pt x="26220" y="71538"/>
                    <a:pt x="25937" y="71915"/>
                  </a:cubicBezTo>
                  <a:lnTo>
                    <a:pt x="25937" y="71915"/>
                  </a:lnTo>
                  <a:cubicBezTo>
                    <a:pt x="19060" y="81713"/>
                    <a:pt x="18871" y="94150"/>
                    <a:pt x="24807" y="103194"/>
                  </a:cubicBezTo>
                  <a:cubicBezTo>
                    <a:pt x="18777" y="112427"/>
                    <a:pt x="18494" y="123826"/>
                    <a:pt x="23582" y="132495"/>
                  </a:cubicBezTo>
                  <a:cubicBezTo>
                    <a:pt x="19719" y="134378"/>
                    <a:pt x="16139" y="137205"/>
                    <a:pt x="13313" y="140973"/>
                  </a:cubicBezTo>
                  <a:cubicBezTo>
                    <a:pt x="3797" y="153315"/>
                    <a:pt x="5304" y="170462"/>
                    <a:pt x="16799" y="179318"/>
                  </a:cubicBezTo>
                  <a:cubicBezTo>
                    <a:pt x="17364" y="179789"/>
                    <a:pt x="17929" y="180167"/>
                    <a:pt x="18589" y="180543"/>
                  </a:cubicBezTo>
                  <a:cubicBezTo>
                    <a:pt x="15574" y="190906"/>
                    <a:pt x="18683" y="202212"/>
                    <a:pt x="27162" y="208807"/>
                  </a:cubicBezTo>
                  <a:cubicBezTo>
                    <a:pt x="37337" y="216344"/>
                    <a:pt x="52034" y="214931"/>
                    <a:pt x="61832" y="205792"/>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7"/>
            <p:cNvSpPr/>
            <p:nvPr/>
          </p:nvSpPr>
          <p:spPr>
            <a:xfrm>
              <a:off x="5797023" y="6384898"/>
              <a:ext cx="226112" cy="226112"/>
            </a:xfrm>
            <a:custGeom>
              <a:avLst/>
              <a:gdLst/>
              <a:ahLst/>
              <a:cxnLst/>
              <a:rect l="l" t="t" r="r" b="b"/>
              <a:pathLst>
                <a:path w="226111" h="226112" extrusionOk="0">
                  <a:moveTo>
                    <a:pt x="159409" y="225954"/>
                  </a:moveTo>
                  <a:cubicBezTo>
                    <a:pt x="164120" y="225954"/>
                    <a:pt x="168830" y="225200"/>
                    <a:pt x="173352" y="223599"/>
                  </a:cubicBezTo>
                  <a:cubicBezTo>
                    <a:pt x="173447" y="223599"/>
                    <a:pt x="173541" y="223504"/>
                    <a:pt x="173541" y="223504"/>
                  </a:cubicBezTo>
                  <a:cubicBezTo>
                    <a:pt x="175896" y="222657"/>
                    <a:pt x="178252" y="221620"/>
                    <a:pt x="180418" y="220302"/>
                  </a:cubicBezTo>
                  <a:cubicBezTo>
                    <a:pt x="181267" y="219831"/>
                    <a:pt x="182114" y="219265"/>
                    <a:pt x="182962" y="218699"/>
                  </a:cubicBezTo>
                  <a:cubicBezTo>
                    <a:pt x="183433" y="218417"/>
                    <a:pt x="183810" y="218040"/>
                    <a:pt x="184281" y="217758"/>
                  </a:cubicBezTo>
                  <a:cubicBezTo>
                    <a:pt x="185506" y="216816"/>
                    <a:pt x="186731" y="215873"/>
                    <a:pt x="187955" y="214837"/>
                  </a:cubicBezTo>
                  <a:cubicBezTo>
                    <a:pt x="189934" y="213047"/>
                    <a:pt x="191818" y="211068"/>
                    <a:pt x="193514" y="208901"/>
                  </a:cubicBezTo>
                  <a:cubicBezTo>
                    <a:pt x="202276" y="197596"/>
                    <a:pt x="204726" y="183652"/>
                    <a:pt x="201522" y="171405"/>
                  </a:cubicBezTo>
                  <a:cubicBezTo>
                    <a:pt x="204160" y="169237"/>
                    <a:pt x="206704" y="166788"/>
                    <a:pt x="208871" y="163962"/>
                  </a:cubicBezTo>
                  <a:cubicBezTo>
                    <a:pt x="217067" y="153315"/>
                    <a:pt x="219799" y="140220"/>
                    <a:pt x="217350" y="128538"/>
                  </a:cubicBezTo>
                  <a:cubicBezTo>
                    <a:pt x="228844" y="110448"/>
                    <a:pt x="225829" y="86895"/>
                    <a:pt x="209624" y="74365"/>
                  </a:cubicBezTo>
                  <a:cubicBezTo>
                    <a:pt x="206892" y="72198"/>
                    <a:pt x="203877" y="70596"/>
                    <a:pt x="200768" y="69371"/>
                  </a:cubicBezTo>
                  <a:cubicBezTo>
                    <a:pt x="207269" y="53073"/>
                    <a:pt x="203124" y="34418"/>
                    <a:pt x="189463" y="23772"/>
                  </a:cubicBezTo>
                  <a:cubicBezTo>
                    <a:pt x="176744" y="13974"/>
                    <a:pt x="159409" y="13880"/>
                    <a:pt x="145654" y="22170"/>
                  </a:cubicBezTo>
                  <a:cubicBezTo>
                    <a:pt x="136515" y="20758"/>
                    <a:pt x="126811" y="22830"/>
                    <a:pt x="118520" y="27917"/>
                  </a:cubicBezTo>
                  <a:cubicBezTo>
                    <a:pt x="116636" y="22265"/>
                    <a:pt x="113244" y="17177"/>
                    <a:pt x="108345" y="13409"/>
                  </a:cubicBezTo>
                  <a:cubicBezTo>
                    <a:pt x="94402" y="2574"/>
                    <a:pt x="73675" y="5966"/>
                    <a:pt x="62087" y="20946"/>
                  </a:cubicBezTo>
                  <a:cubicBezTo>
                    <a:pt x="60673" y="22736"/>
                    <a:pt x="59448" y="24714"/>
                    <a:pt x="58507" y="26693"/>
                  </a:cubicBezTo>
                  <a:cubicBezTo>
                    <a:pt x="47389" y="21323"/>
                    <a:pt x="33258" y="24809"/>
                    <a:pt x="24872" y="35643"/>
                  </a:cubicBezTo>
                  <a:cubicBezTo>
                    <a:pt x="18843" y="43463"/>
                    <a:pt x="17241" y="53261"/>
                    <a:pt x="19879" y="61552"/>
                  </a:cubicBezTo>
                  <a:cubicBezTo>
                    <a:pt x="15357" y="63436"/>
                    <a:pt x="11211" y="66545"/>
                    <a:pt x="7914" y="70785"/>
                  </a:cubicBezTo>
                  <a:cubicBezTo>
                    <a:pt x="7631" y="71162"/>
                    <a:pt x="7349" y="71538"/>
                    <a:pt x="7066" y="71915"/>
                  </a:cubicBezTo>
                  <a:cubicBezTo>
                    <a:pt x="14226" y="68806"/>
                    <a:pt x="22328" y="68712"/>
                    <a:pt x="29206" y="72010"/>
                  </a:cubicBezTo>
                  <a:cubicBezTo>
                    <a:pt x="30243" y="70031"/>
                    <a:pt x="31373" y="68147"/>
                    <a:pt x="32787" y="66357"/>
                  </a:cubicBezTo>
                  <a:cubicBezTo>
                    <a:pt x="44375" y="51377"/>
                    <a:pt x="65102" y="47985"/>
                    <a:pt x="79139" y="58820"/>
                  </a:cubicBezTo>
                  <a:cubicBezTo>
                    <a:pt x="84039" y="62588"/>
                    <a:pt x="87430" y="67676"/>
                    <a:pt x="89314" y="73328"/>
                  </a:cubicBezTo>
                  <a:cubicBezTo>
                    <a:pt x="97605" y="68241"/>
                    <a:pt x="107309" y="66168"/>
                    <a:pt x="116448" y="67581"/>
                  </a:cubicBezTo>
                  <a:cubicBezTo>
                    <a:pt x="130203" y="59291"/>
                    <a:pt x="147538" y="59385"/>
                    <a:pt x="160257" y="69183"/>
                  </a:cubicBezTo>
                  <a:cubicBezTo>
                    <a:pt x="173918" y="79735"/>
                    <a:pt x="178063" y="98484"/>
                    <a:pt x="171562" y="114782"/>
                  </a:cubicBezTo>
                  <a:cubicBezTo>
                    <a:pt x="174672" y="116007"/>
                    <a:pt x="177686" y="117703"/>
                    <a:pt x="180418" y="119775"/>
                  </a:cubicBezTo>
                  <a:cubicBezTo>
                    <a:pt x="196623" y="132306"/>
                    <a:pt x="199638" y="155765"/>
                    <a:pt x="188144" y="173948"/>
                  </a:cubicBezTo>
                  <a:cubicBezTo>
                    <a:pt x="190594" y="185725"/>
                    <a:pt x="186636" y="197879"/>
                    <a:pt x="179665" y="209372"/>
                  </a:cubicBezTo>
                  <a:cubicBezTo>
                    <a:pt x="173635" y="219171"/>
                    <a:pt x="164591" y="223504"/>
                    <a:pt x="159409" y="22595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7"/>
            <p:cNvSpPr/>
            <p:nvPr/>
          </p:nvSpPr>
          <p:spPr>
            <a:xfrm>
              <a:off x="5981320" y="6709893"/>
              <a:ext cx="339167" cy="329747"/>
            </a:xfrm>
            <a:custGeom>
              <a:avLst/>
              <a:gdLst/>
              <a:ahLst/>
              <a:cxnLst/>
              <a:rect l="l" t="t" r="r" b="b"/>
              <a:pathLst>
                <a:path w="339167" h="329746" extrusionOk="0">
                  <a:moveTo>
                    <a:pt x="50011" y="213748"/>
                  </a:moveTo>
                  <a:cubicBezTo>
                    <a:pt x="50105" y="213936"/>
                    <a:pt x="50105" y="214124"/>
                    <a:pt x="50200" y="214219"/>
                  </a:cubicBezTo>
                  <a:cubicBezTo>
                    <a:pt x="51425" y="217139"/>
                    <a:pt x="53026" y="219777"/>
                    <a:pt x="54910" y="222227"/>
                  </a:cubicBezTo>
                  <a:cubicBezTo>
                    <a:pt x="51708" y="230046"/>
                    <a:pt x="51330" y="238902"/>
                    <a:pt x="54722" y="247099"/>
                  </a:cubicBezTo>
                  <a:cubicBezTo>
                    <a:pt x="60846" y="262079"/>
                    <a:pt x="77239" y="270087"/>
                    <a:pt x="93726" y="267072"/>
                  </a:cubicBezTo>
                  <a:cubicBezTo>
                    <a:pt x="93821" y="267355"/>
                    <a:pt x="93915" y="267637"/>
                    <a:pt x="94009" y="267920"/>
                  </a:cubicBezTo>
                  <a:cubicBezTo>
                    <a:pt x="94857" y="270087"/>
                    <a:pt x="95987" y="272160"/>
                    <a:pt x="97306" y="274044"/>
                  </a:cubicBezTo>
                  <a:cubicBezTo>
                    <a:pt x="91465" y="283183"/>
                    <a:pt x="89864" y="294489"/>
                    <a:pt x="94009" y="304757"/>
                  </a:cubicBezTo>
                  <a:cubicBezTo>
                    <a:pt x="101169" y="322187"/>
                    <a:pt x="122084" y="330101"/>
                    <a:pt x="140833" y="322470"/>
                  </a:cubicBezTo>
                  <a:cubicBezTo>
                    <a:pt x="149218" y="319078"/>
                    <a:pt x="155719" y="313143"/>
                    <a:pt x="159675" y="305982"/>
                  </a:cubicBezTo>
                  <a:cubicBezTo>
                    <a:pt x="162219" y="308338"/>
                    <a:pt x="165046" y="310411"/>
                    <a:pt x="168061" y="312106"/>
                  </a:cubicBezTo>
                  <a:cubicBezTo>
                    <a:pt x="173336" y="315216"/>
                    <a:pt x="179178" y="317382"/>
                    <a:pt x="185396" y="318513"/>
                  </a:cubicBezTo>
                  <a:cubicBezTo>
                    <a:pt x="188693" y="319172"/>
                    <a:pt x="192085" y="319455"/>
                    <a:pt x="195571" y="319455"/>
                  </a:cubicBezTo>
                  <a:cubicBezTo>
                    <a:pt x="196890" y="319455"/>
                    <a:pt x="198209" y="319455"/>
                    <a:pt x="199528" y="319361"/>
                  </a:cubicBezTo>
                  <a:cubicBezTo>
                    <a:pt x="200281" y="319267"/>
                    <a:pt x="200941" y="319267"/>
                    <a:pt x="201695" y="319172"/>
                  </a:cubicBezTo>
                  <a:cubicBezTo>
                    <a:pt x="203767" y="318984"/>
                    <a:pt x="205746" y="318701"/>
                    <a:pt x="207818" y="318230"/>
                  </a:cubicBezTo>
                  <a:cubicBezTo>
                    <a:pt x="211210" y="317477"/>
                    <a:pt x="214602" y="316440"/>
                    <a:pt x="217899" y="315121"/>
                  </a:cubicBezTo>
                  <a:cubicBezTo>
                    <a:pt x="235046" y="308150"/>
                    <a:pt x="247011" y="294018"/>
                    <a:pt x="251345" y="278189"/>
                  </a:cubicBezTo>
                  <a:cubicBezTo>
                    <a:pt x="255773" y="277530"/>
                    <a:pt x="260201" y="276305"/>
                    <a:pt x="264440" y="274610"/>
                  </a:cubicBezTo>
                  <a:cubicBezTo>
                    <a:pt x="280645" y="268015"/>
                    <a:pt x="292233" y="255013"/>
                    <a:pt x="297133" y="240222"/>
                  </a:cubicBezTo>
                  <a:cubicBezTo>
                    <a:pt x="321911" y="227314"/>
                    <a:pt x="333782" y="198862"/>
                    <a:pt x="323701" y="174178"/>
                  </a:cubicBezTo>
                  <a:cubicBezTo>
                    <a:pt x="322005" y="169938"/>
                    <a:pt x="319650" y="166170"/>
                    <a:pt x="317012" y="162684"/>
                  </a:cubicBezTo>
                  <a:cubicBezTo>
                    <a:pt x="334912" y="148458"/>
                    <a:pt x="342449" y="124810"/>
                    <a:pt x="333970" y="103989"/>
                  </a:cubicBezTo>
                  <a:cubicBezTo>
                    <a:pt x="326056" y="84675"/>
                    <a:pt x="306554" y="73275"/>
                    <a:pt x="285638" y="73652"/>
                  </a:cubicBezTo>
                  <a:cubicBezTo>
                    <a:pt x="276217" y="66115"/>
                    <a:pt x="264064" y="62158"/>
                    <a:pt x="251345" y="62441"/>
                  </a:cubicBezTo>
                  <a:cubicBezTo>
                    <a:pt x="252947" y="54810"/>
                    <a:pt x="252381" y="46895"/>
                    <a:pt x="249367" y="39453"/>
                  </a:cubicBezTo>
                  <a:cubicBezTo>
                    <a:pt x="240699" y="18160"/>
                    <a:pt x="215167" y="8550"/>
                    <a:pt x="192368" y="17784"/>
                  </a:cubicBezTo>
                  <a:cubicBezTo>
                    <a:pt x="189541" y="18914"/>
                    <a:pt x="186997" y="20327"/>
                    <a:pt x="184548" y="21835"/>
                  </a:cubicBezTo>
                  <a:cubicBezTo>
                    <a:pt x="175597" y="8550"/>
                    <a:pt x="157320" y="3275"/>
                    <a:pt x="140833" y="9964"/>
                  </a:cubicBezTo>
                  <a:cubicBezTo>
                    <a:pt x="128962" y="14863"/>
                    <a:pt x="120860" y="24850"/>
                    <a:pt x="118316" y="35873"/>
                  </a:cubicBezTo>
                  <a:cubicBezTo>
                    <a:pt x="112004" y="35119"/>
                    <a:pt x="105315" y="35778"/>
                    <a:pt x="98908" y="38417"/>
                  </a:cubicBezTo>
                  <a:cubicBezTo>
                    <a:pt x="98343" y="38605"/>
                    <a:pt x="97777" y="38887"/>
                    <a:pt x="97212" y="39170"/>
                  </a:cubicBezTo>
                  <a:lnTo>
                    <a:pt x="97212" y="39170"/>
                  </a:lnTo>
                  <a:cubicBezTo>
                    <a:pt x="83080" y="45671"/>
                    <a:pt x="74789" y="59615"/>
                    <a:pt x="75543" y="73558"/>
                  </a:cubicBezTo>
                  <a:cubicBezTo>
                    <a:pt x="62730" y="80059"/>
                    <a:pt x="55005" y="92777"/>
                    <a:pt x="55099" y="105684"/>
                  </a:cubicBezTo>
                  <a:cubicBezTo>
                    <a:pt x="49446" y="105308"/>
                    <a:pt x="43699" y="106156"/>
                    <a:pt x="37952" y="108511"/>
                  </a:cubicBezTo>
                  <a:cubicBezTo>
                    <a:pt x="19204" y="116143"/>
                    <a:pt x="9783" y="136492"/>
                    <a:pt x="16943" y="153922"/>
                  </a:cubicBezTo>
                  <a:cubicBezTo>
                    <a:pt x="17319" y="154770"/>
                    <a:pt x="17696" y="155618"/>
                    <a:pt x="18168" y="156466"/>
                  </a:cubicBezTo>
                  <a:cubicBezTo>
                    <a:pt x="8087" y="166264"/>
                    <a:pt x="4129" y="180867"/>
                    <a:pt x="9405" y="193869"/>
                  </a:cubicBezTo>
                  <a:cubicBezTo>
                    <a:pt x="15624" y="209696"/>
                    <a:pt x="33053" y="217704"/>
                    <a:pt x="50011" y="21374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7"/>
            <p:cNvSpPr/>
            <p:nvPr/>
          </p:nvSpPr>
          <p:spPr>
            <a:xfrm>
              <a:off x="6071466" y="6709988"/>
              <a:ext cx="244954" cy="320326"/>
            </a:xfrm>
            <a:custGeom>
              <a:avLst/>
              <a:gdLst/>
              <a:ahLst/>
              <a:cxnLst/>
              <a:rect l="l" t="t" r="r" b="b"/>
              <a:pathLst>
                <a:path w="244954" h="320325" extrusionOk="0">
                  <a:moveTo>
                    <a:pt x="77914" y="312106"/>
                  </a:moveTo>
                  <a:cubicBezTo>
                    <a:pt x="83190" y="315215"/>
                    <a:pt x="89032" y="317382"/>
                    <a:pt x="95250" y="318513"/>
                  </a:cubicBezTo>
                  <a:cubicBezTo>
                    <a:pt x="95344" y="318513"/>
                    <a:pt x="95438" y="318513"/>
                    <a:pt x="95532" y="318513"/>
                  </a:cubicBezTo>
                  <a:cubicBezTo>
                    <a:pt x="98736" y="319078"/>
                    <a:pt x="102033" y="319455"/>
                    <a:pt x="105425" y="319455"/>
                  </a:cubicBezTo>
                  <a:cubicBezTo>
                    <a:pt x="106744" y="319455"/>
                    <a:pt x="108063" y="319455"/>
                    <a:pt x="109382" y="319360"/>
                  </a:cubicBezTo>
                  <a:cubicBezTo>
                    <a:pt x="110135" y="319267"/>
                    <a:pt x="110795" y="319267"/>
                    <a:pt x="111549" y="319172"/>
                  </a:cubicBezTo>
                  <a:cubicBezTo>
                    <a:pt x="113527" y="318984"/>
                    <a:pt x="115600" y="318607"/>
                    <a:pt x="117672" y="318230"/>
                  </a:cubicBezTo>
                  <a:cubicBezTo>
                    <a:pt x="121064" y="317477"/>
                    <a:pt x="124456" y="316440"/>
                    <a:pt x="127753" y="315121"/>
                  </a:cubicBezTo>
                  <a:cubicBezTo>
                    <a:pt x="144900" y="308149"/>
                    <a:pt x="156865" y="294017"/>
                    <a:pt x="161199" y="278189"/>
                  </a:cubicBezTo>
                  <a:cubicBezTo>
                    <a:pt x="165627" y="277530"/>
                    <a:pt x="170055" y="276305"/>
                    <a:pt x="174294" y="274609"/>
                  </a:cubicBezTo>
                  <a:cubicBezTo>
                    <a:pt x="190499" y="268015"/>
                    <a:pt x="202087" y="255013"/>
                    <a:pt x="206987" y="240222"/>
                  </a:cubicBezTo>
                  <a:cubicBezTo>
                    <a:pt x="231765" y="227314"/>
                    <a:pt x="243636" y="198862"/>
                    <a:pt x="233555" y="174178"/>
                  </a:cubicBezTo>
                  <a:cubicBezTo>
                    <a:pt x="231859" y="169938"/>
                    <a:pt x="229504" y="166170"/>
                    <a:pt x="226865" y="162683"/>
                  </a:cubicBezTo>
                  <a:cubicBezTo>
                    <a:pt x="244766" y="148458"/>
                    <a:pt x="252303" y="124810"/>
                    <a:pt x="243824" y="103989"/>
                  </a:cubicBezTo>
                  <a:cubicBezTo>
                    <a:pt x="235910" y="84675"/>
                    <a:pt x="216408" y="73275"/>
                    <a:pt x="195492" y="73652"/>
                  </a:cubicBezTo>
                  <a:cubicBezTo>
                    <a:pt x="186071" y="66115"/>
                    <a:pt x="173918" y="62158"/>
                    <a:pt x="161199" y="62441"/>
                  </a:cubicBezTo>
                  <a:cubicBezTo>
                    <a:pt x="162801" y="54810"/>
                    <a:pt x="162235" y="46895"/>
                    <a:pt x="159220" y="39453"/>
                  </a:cubicBezTo>
                  <a:cubicBezTo>
                    <a:pt x="150553" y="18160"/>
                    <a:pt x="125021" y="8550"/>
                    <a:pt x="102222" y="17784"/>
                  </a:cubicBezTo>
                  <a:cubicBezTo>
                    <a:pt x="99395" y="18914"/>
                    <a:pt x="96851" y="20327"/>
                    <a:pt x="94402" y="21835"/>
                  </a:cubicBezTo>
                  <a:cubicBezTo>
                    <a:pt x="85451" y="8550"/>
                    <a:pt x="67174" y="3275"/>
                    <a:pt x="50687" y="9964"/>
                  </a:cubicBezTo>
                  <a:cubicBezTo>
                    <a:pt x="38816" y="14863"/>
                    <a:pt x="30714" y="24850"/>
                    <a:pt x="28170" y="35873"/>
                  </a:cubicBezTo>
                  <a:cubicBezTo>
                    <a:pt x="21858" y="35119"/>
                    <a:pt x="15169" y="35778"/>
                    <a:pt x="8762" y="38417"/>
                  </a:cubicBezTo>
                  <a:cubicBezTo>
                    <a:pt x="8196" y="38605"/>
                    <a:pt x="7631" y="38887"/>
                    <a:pt x="7066" y="39170"/>
                  </a:cubicBezTo>
                  <a:cubicBezTo>
                    <a:pt x="17147" y="40300"/>
                    <a:pt x="26380" y="45483"/>
                    <a:pt x="31938" y="53679"/>
                  </a:cubicBezTo>
                  <a:cubicBezTo>
                    <a:pt x="34388" y="52171"/>
                    <a:pt x="36932" y="50758"/>
                    <a:pt x="39664" y="49627"/>
                  </a:cubicBezTo>
                  <a:cubicBezTo>
                    <a:pt x="62558" y="40300"/>
                    <a:pt x="87995" y="50005"/>
                    <a:pt x="96757" y="71203"/>
                  </a:cubicBezTo>
                  <a:cubicBezTo>
                    <a:pt x="99866" y="78645"/>
                    <a:pt x="100337" y="86654"/>
                    <a:pt x="98736" y="94191"/>
                  </a:cubicBezTo>
                  <a:cubicBezTo>
                    <a:pt x="111454" y="93908"/>
                    <a:pt x="123608" y="97865"/>
                    <a:pt x="133029" y="105402"/>
                  </a:cubicBezTo>
                  <a:cubicBezTo>
                    <a:pt x="153945" y="105025"/>
                    <a:pt x="173447" y="116331"/>
                    <a:pt x="181360" y="135739"/>
                  </a:cubicBezTo>
                  <a:cubicBezTo>
                    <a:pt x="189840" y="156560"/>
                    <a:pt x="182303" y="180208"/>
                    <a:pt x="164402" y="194434"/>
                  </a:cubicBezTo>
                  <a:cubicBezTo>
                    <a:pt x="167134" y="197825"/>
                    <a:pt x="169396" y="201688"/>
                    <a:pt x="171091" y="205928"/>
                  </a:cubicBezTo>
                  <a:cubicBezTo>
                    <a:pt x="181172" y="230517"/>
                    <a:pt x="169301" y="258970"/>
                    <a:pt x="144523" y="271971"/>
                  </a:cubicBezTo>
                  <a:cubicBezTo>
                    <a:pt x="139624" y="286763"/>
                    <a:pt x="127282" y="297974"/>
                    <a:pt x="111831" y="306359"/>
                  </a:cubicBezTo>
                  <a:cubicBezTo>
                    <a:pt x="98359" y="313708"/>
                    <a:pt x="85357" y="312672"/>
                    <a:pt x="77914" y="31210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7"/>
            <p:cNvSpPr/>
            <p:nvPr/>
          </p:nvSpPr>
          <p:spPr>
            <a:xfrm>
              <a:off x="5241657" y="6497439"/>
              <a:ext cx="395695" cy="367432"/>
            </a:xfrm>
            <a:custGeom>
              <a:avLst/>
              <a:gdLst/>
              <a:ahLst/>
              <a:cxnLst/>
              <a:rect l="l" t="t" r="r" b="b"/>
              <a:pathLst>
                <a:path w="395695" h="367432" extrusionOk="0">
                  <a:moveTo>
                    <a:pt x="40020" y="175123"/>
                  </a:moveTo>
                  <a:cubicBezTo>
                    <a:pt x="40020" y="175312"/>
                    <a:pt x="39926" y="175500"/>
                    <a:pt x="39926" y="175783"/>
                  </a:cubicBezTo>
                  <a:cubicBezTo>
                    <a:pt x="39737" y="179457"/>
                    <a:pt x="40020" y="183037"/>
                    <a:pt x="40868" y="186523"/>
                  </a:cubicBezTo>
                  <a:cubicBezTo>
                    <a:pt x="33520" y="193118"/>
                    <a:pt x="28715" y="202257"/>
                    <a:pt x="28149" y="212526"/>
                  </a:cubicBezTo>
                  <a:cubicBezTo>
                    <a:pt x="27113" y="231369"/>
                    <a:pt x="40303" y="247951"/>
                    <a:pt x="59051" y="253038"/>
                  </a:cubicBezTo>
                  <a:cubicBezTo>
                    <a:pt x="58957" y="253321"/>
                    <a:pt x="58957" y="253697"/>
                    <a:pt x="58957" y="254074"/>
                  </a:cubicBezTo>
                  <a:cubicBezTo>
                    <a:pt x="58769" y="256807"/>
                    <a:pt x="58957" y="259539"/>
                    <a:pt x="59334" y="262176"/>
                  </a:cubicBezTo>
                  <a:cubicBezTo>
                    <a:pt x="48593" y="268771"/>
                    <a:pt x="41245" y="279888"/>
                    <a:pt x="40491" y="292796"/>
                  </a:cubicBezTo>
                  <a:cubicBezTo>
                    <a:pt x="39266" y="314653"/>
                    <a:pt x="57261" y="333496"/>
                    <a:pt x="80814" y="334909"/>
                  </a:cubicBezTo>
                  <a:cubicBezTo>
                    <a:pt x="91366" y="335475"/>
                    <a:pt x="101070" y="332554"/>
                    <a:pt x="108890" y="327089"/>
                  </a:cubicBezTo>
                  <a:cubicBezTo>
                    <a:pt x="110397" y="330858"/>
                    <a:pt x="112376" y="334344"/>
                    <a:pt x="114637" y="337736"/>
                  </a:cubicBezTo>
                  <a:cubicBezTo>
                    <a:pt x="118594" y="343577"/>
                    <a:pt x="123682" y="348853"/>
                    <a:pt x="129523" y="353187"/>
                  </a:cubicBezTo>
                  <a:cubicBezTo>
                    <a:pt x="132726" y="355448"/>
                    <a:pt x="136117" y="357521"/>
                    <a:pt x="139697" y="359217"/>
                  </a:cubicBezTo>
                  <a:cubicBezTo>
                    <a:pt x="141016" y="359876"/>
                    <a:pt x="142430" y="360535"/>
                    <a:pt x="143937" y="361100"/>
                  </a:cubicBezTo>
                  <a:cubicBezTo>
                    <a:pt x="144691" y="361383"/>
                    <a:pt x="145445" y="361666"/>
                    <a:pt x="146198" y="361949"/>
                  </a:cubicBezTo>
                  <a:cubicBezTo>
                    <a:pt x="148459" y="362797"/>
                    <a:pt x="150721" y="363456"/>
                    <a:pt x="153076" y="364022"/>
                  </a:cubicBezTo>
                  <a:cubicBezTo>
                    <a:pt x="157033" y="364963"/>
                    <a:pt x="161084" y="365623"/>
                    <a:pt x="165229" y="365811"/>
                  </a:cubicBezTo>
                  <a:cubicBezTo>
                    <a:pt x="186804" y="367036"/>
                    <a:pt x="206400" y="358274"/>
                    <a:pt x="218837" y="343765"/>
                  </a:cubicBezTo>
                  <a:cubicBezTo>
                    <a:pt x="223830" y="345273"/>
                    <a:pt x="229012" y="346215"/>
                    <a:pt x="234382" y="346592"/>
                  </a:cubicBezTo>
                  <a:cubicBezTo>
                    <a:pt x="254732" y="347722"/>
                    <a:pt x="273386" y="339997"/>
                    <a:pt x="285916" y="326901"/>
                  </a:cubicBezTo>
                  <a:cubicBezTo>
                    <a:pt x="318420" y="325770"/>
                    <a:pt x="345082" y="301840"/>
                    <a:pt x="346872" y="270939"/>
                  </a:cubicBezTo>
                  <a:cubicBezTo>
                    <a:pt x="347155" y="265663"/>
                    <a:pt x="346684" y="260481"/>
                    <a:pt x="345553" y="255582"/>
                  </a:cubicBezTo>
                  <a:cubicBezTo>
                    <a:pt x="371462" y="249646"/>
                    <a:pt x="391247" y="228636"/>
                    <a:pt x="392754" y="202445"/>
                  </a:cubicBezTo>
                  <a:cubicBezTo>
                    <a:pt x="394167" y="178138"/>
                    <a:pt x="379376" y="156469"/>
                    <a:pt x="357236" y="146388"/>
                  </a:cubicBezTo>
                  <a:cubicBezTo>
                    <a:pt x="351112" y="133764"/>
                    <a:pt x="340372" y="123494"/>
                    <a:pt x="326899" y="117465"/>
                  </a:cubicBezTo>
                  <a:cubicBezTo>
                    <a:pt x="332363" y="110304"/>
                    <a:pt x="335755" y="101731"/>
                    <a:pt x="336320" y="92310"/>
                  </a:cubicBezTo>
                  <a:cubicBezTo>
                    <a:pt x="337828" y="65647"/>
                    <a:pt x="315876" y="42659"/>
                    <a:pt x="287330" y="41058"/>
                  </a:cubicBezTo>
                  <a:cubicBezTo>
                    <a:pt x="283844" y="40869"/>
                    <a:pt x="280452" y="40963"/>
                    <a:pt x="277155" y="41434"/>
                  </a:cubicBezTo>
                  <a:cubicBezTo>
                    <a:pt x="274328" y="23063"/>
                    <a:pt x="257935" y="8272"/>
                    <a:pt x="237208" y="7141"/>
                  </a:cubicBezTo>
                  <a:cubicBezTo>
                    <a:pt x="222322" y="6293"/>
                    <a:pt x="208756" y="12699"/>
                    <a:pt x="200559" y="23063"/>
                  </a:cubicBezTo>
                  <a:cubicBezTo>
                    <a:pt x="194341" y="19106"/>
                    <a:pt x="186898" y="16562"/>
                    <a:pt x="178890" y="16091"/>
                  </a:cubicBezTo>
                  <a:cubicBezTo>
                    <a:pt x="178136" y="16091"/>
                    <a:pt x="177477" y="15997"/>
                    <a:pt x="176723" y="15997"/>
                  </a:cubicBezTo>
                  <a:lnTo>
                    <a:pt x="176723" y="15997"/>
                  </a:lnTo>
                  <a:cubicBezTo>
                    <a:pt x="158634" y="15809"/>
                    <a:pt x="142995" y="26266"/>
                    <a:pt x="136777" y="41341"/>
                  </a:cubicBezTo>
                  <a:cubicBezTo>
                    <a:pt x="120101" y="41717"/>
                    <a:pt x="105592" y="51233"/>
                    <a:pt x="99186" y="64894"/>
                  </a:cubicBezTo>
                  <a:cubicBezTo>
                    <a:pt x="93439" y="61690"/>
                    <a:pt x="86938" y="59712"/>
                    <a:pt x="79872" y="59241"/>
                  </a:cubicBezTo>
                  <a:cubicBezTo>
                    <a:pt x="56319" y="57922"/>
                    <a:pt x="36251" y="74503"/>
                    <a:pt x="35027" y="96361"/>
                  </a:cubicBezTo>
                  <a:cubicBezTo>
                    <a:pt x="34932" y="97397"/>
                    <a:pt x="35027" y="98528"/>
                    <a:pt x="35027" y="99564"/>
                  </a:cubicBezTo>
                  <a:cubicBezTo>
                    <a:pt x="19481" y="104746"/>
                    <a:pt x="8082" y="118124"/>
                    <a:pt x="7139" y="134517"/>
                  </a:cubicBezTo>
                  <a:cubicBezTo>
                    <a:pt x="5915" y="153737"/>
                    <a:pt x="20141" y="170790"/>
                    <a:pt x="40020" y="1751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7"/>
            <p:cNvSpPr/>
            <p:nvPr/>
          </p:nvSpPr>
          <p:spPr>
            <a:xfrm>
              <a:off x="5349228" y="6497439"/>
              <a:ext cx="292061" cy="367432"/>
            </a:xfrm>
            <a:custGeom>
              <a:avLst/>
              <a:gdLst/>
              <a:ahLst/>
              <a:cxnLst/>
              <a:rect l="l" t="t" r="r" b="b"/>
              <a:pathLst>
                <a:path w="292060" h="367432" extrusionOk="0">
                  <a:moveTo>
                    <a:pt x="7066" y="337641"/>
                  </a:moveTo>
                  <a:cubicBezTo>
                    <a:pt x="11023" y="343483"/>
                    <a:pt x="16111" y="348758"/>
                    <a:pt x="21952" y="353092"/>
                  </a:cubicBezTo>
                  <a:cubicBezTo>
                    <a:pt x="22046" y="353092"/>
                    <a:pt x="22140" y="353187"/>
                    <a:pt x="22234" y="353281"/>
                  </a:cubicBezTo>
                  <a:cubicBezTo>
                    <a:pt x="25343" y="355542"/>
                    <a:pt x="28641" y="357521"/>
                    <a:pt x="32126" y="359217"/>
                  </a:cubicBezTo>
                  <a:cubicBezTo>
                    <a:pt x="33446" y="359876"/>
                    <a:pt x="34859" y="360535"/>
                    <a:pt x="36366" y="361100"/>
                  </a:cubicBezTo>
                  <a:cubicBezTo>
                    <a:pt x="37120" y="361383"/>
                    <a:pt x="37874" y="361666"/>
                    <a:pt x="38627" y="361949"/>
                  </a:cubicBezTo>
                  <a:cubicBezTo>
                    <a:pt x="40888" y="362702"/>
                    <a:pt x="43150" y="363456"/>
                    <a:pt x="45505" y="364022"/>
                  </a:cubicBezTo>
                  <a:cubicBezTo>
                    <a:pt x="49462" y="364963"/>
                    <a:pt x="53513" y="365623"/>
                    <a:pt x="57658" y="365811"/>
                  </a:cubicBezTo>
                  <a:cubicBezTo>
                    <a:pt x="79233" y="367036"/>
                    <a:pt x="98830" y="358274"/>
                    <a:pt x="111266" y="343765"/>
                  </a:cubicBezTo>
                  <a:cubicBezTo>
                    <a:pt x="116259" y="345273"/>
                    <a:pt x="121441" y="346215"/>
                    <a:pt x="126811" y="346592"/>
                  </a:cubicBezTo>
                  <a:cubicBezTo>
                    <a:pt x="147161" y="347722"/>
                    <a:pt x="165815" y="339997"/>
                    <a:pt x="178345" y="326901"/>
                  </a:cubicBezTo>
                  <a:cubicBezTo>
                    <a:pt x="210849" y="325770"/>
                    <a:pt x="237512" y="301840"/>
                    <a:pt x="239301" y="270939"/>
                  </a:cubicBezTo>
                  <a:cubicBezTo>
                    <a:pt x="239584" y="265663"/>
                    <a:pt x="239113" y="260481"/>
                    <a:pt x="237983" y="255582"/>
                  </a:cubicBezTo>
                  <a:cubicBezTo>
                    <a:pt x="263891" y="249646"/>
                    <a:pt x="283676" y="228636"/>
                    <a:pt x="285183" y="202445"/>
                  </a:cubicBezTo>
                  <a:cubicBezTo>
                    <a:pt x="286596" y="178138"/>
                    <a:pt x="271805" y="156469"/>
                    <a:pt x="249665" y="146388"/>
                  </a:cubicBezTo>
                  <a:cubicBezTo>
                    <a:pt x="243541" y="133764"/>
                    <a:pt x="232801" y="123494"/>
                    <a:pt x="219328" y="117465"/>
                  </a:cubicBezTo>
                  <a:cubicBezTo>
                    <a:pt x="224792" y="110304"/>
                    <a:pt x="228184" y="101731"/>
                    <a:pt x="228749" y="92310"/>
                  </a:cubicBezTo>
                  <a:cubicBezTo>
                    <a:pt x="230257" y="65647"/>
                    <a:pt x="208305" y="42659"/>
                    <a:pt x="179759" y="41058"/>
                  </a:cubicBezTo>
                  <a:cubicBezTo>
                    <a:pt x="176273" y="40869"/>
                    <a:pt x="172881" y="40963"/>
                    <a:pt x="169584" y="41434"/>
                  </a:cubicBezTo>
                  <a:cubicBezTo>
                    <a:pt x="166757" y="23063"/>
                    <a:pt x="150364" y="8272"/>
                    <a:pt x="129637" y="7141"/>
                  </a:cubicBezTo>
                  <a:cubicBezTo>
                    <a:pt x="114752" y="6293"/>
                    <a:pt x="101185" y="12699"/>
                    <a:pt x="92988" y="23063"/>
                  </a:cubicBezTo>
                  <a:cubicBezTo>
                    <a:pt x="86771" y="19106"/>
                    <a:pt x="79327" y="16562"/>
                    <a:pt x="71319" y="16091"/>
                  </a:cubicBezTo>
                  <a:cubicBezTo>
                    <a:pt x="70566" y="16091"/>
                    <a:pt x="69906" y="15997"/>
                    <a:pt x="69152" y="15997"/>
                  </a:cubicBezTo>
                  <a:cubicBezTo>
                    <a:pt x="79233" y="22215"/>
                    <a:pt x="86299" y="32296"/>
                    <a:pt x="87995" y="43790"/>
                  </a:cubicBezTo>
                  <a:cubicBezTo>
                    <a:pt x="91293" y="43413"/>
                    <a:pt x="94684" y="43224"/>
                    <a:pt x="98170" y="43413"/>
                  </a:cubicBezTo>
                  <a:cubicBezTo>
                    <a:pt x="126811" y="45109"/>
                    <a:pt x="148762" y="68003"/>
                    <a:pt x="147255" y="94665"/>
                  </a:cubicBezTo>
                  <a:cubicBezTo>
                    <a:pt x="146690" y="104086"/>
                    <a:pt x="143298" y="112660"/>
                    <a:pt x="137834" y="119820"/>
                  </a:cubicBezTo>
                  <a:cubicBezTo>
                    <a:pt x="151306" y="125850"/>
                    <a:pt x="162141" y="136119"/>
                    <a:pt x="168265" y="148744"/>
                  </a:cubicBezTo>
                  <a:cubicBezTo>
                    <a:pt x="190405" y="158824"/>
                    <a:pt x="205196" y="180493"/>
                    <a:pt x="203783" y="204801"/>
                  </a:cubicBezTo>
                  <a:cubicBezTo>
                    <a:pt x="202275" y="230898"/>
                    <a:pt x="182491" y="252002"/>
                    <a:pt x="156582" y="257937"/>
                  </a:cubicBezTo>
                  <a:cubicBezTo>
                    <a:pt x="157713" y="262930"/>
                    <a:pt x="158184" y="268018"/>
                    <a:pt x="157901" y="273294"/>
                  </a:cubicBezTo>
                  <a:cubicBezTo>
                    <a:pt x="156111" y="304196"/>
                    <a:pt x="129449" y="328126"/>
                    <a:pt x="96945" y="329257"/>
                  </a:cubicBezTo>
                  <a:cubicBezTo>
                    <a:pt x="84415" y="342352"/>
                    <a:pt x="65855" y="347911"/>
                    <a:pt x="45411" y="348947"/>
                  </a:cubicBezTo>
                  <a:cubicBezTo>
                    <a:pt x="27699" y="349607"/>
                    <a:pt x="14509" y="341975"/>
                    <a:pt x="7066" y="337641"/>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7"/>
            <p:cNvSpPr/>
            <p:nvPr/>
          </p:nvSpPr>
          <p:spPr>
            <a:xfrm>
              <a:off x="5340099" y="6705085"/>
              <a:ext cx="395695" cy="367432"/>
            </a:xfrm>
            <a:custGeom>
              <a:avLst/>
              <a:gdLst/>
              <a:ahLst/>
              <a:cxnLst/>
              <a:rect l="l" t="t" r="r" b="b"/>
              <a:pathLst>
                <a:path w="395695" h="367432" extrusionOk="0">
                  <a:moveTo>
                    <a:pt x="39937" y="175218"/>
                  </a:moveTo>
                  <a:cubicBezTo>
                    <a:pt x="39937" y="175406"/>
                    <a:pt x="39843" y="175689"/>
                    <a:pt x="39843" y="175877"/>
                  </a:cubicBezTo>
                  <a:cubicBezTo>
                    <a:pt x="39654" y="179552"/>
                    <a:pt x="39937" y="183132"/>
                    <a:pt x="40785" y="186618"/>
                  </a:cubicBezTo>
                  <a:cubicBezTo>
                    <a:pt x="33437" y="193213"/>
                    <a:pt x="28632" y="202351"/>
                    <a:pt x="28066" y="212621"/>
                  </a:cubicBezTo>
                  <a:cubicBezTo>
                    <a:pt x="26936" y="231463"/>
                    <a:pt x="40220" y="248045"/>
                    <a:pt x="58968" y="253132"/>
                  </a:cubicBezTo>
                  <a:cubicBezTo>
                    <a:pt x="58874" y="253415"/>
                    <a:pt x="58874" y="253792"/>
                    <a:pt x="58874" y="254168"/>
                  </a:cubicBezTo>
                  <a:cubicBezTo>
                    <a:pt x="58686" y="256901"/>
                    <a:pt x="58874" y="259633"/>
                    <a:pt x="59251" y="262177"/>
                  </a:cubicBezTo>
                  <a:cubicBezTo>
                    <a:pt x="48510" y="268772"/>
                    <a:pt x="41162" y="279889"/>
                    <a:pt x="40408" y="292796"/>
                  </a:cubicBezTo>
                  <a:cubicBezTo>
                    <a:pt x="39183" y="314654"/>
                    <a:pt x="57178" y="333496"/>
                    <a:pt x="80731" y="334909"/>
                  </a:cubicBezTo>
                  <a:cubicBezTo>
                    <a:pt x="91189" y="335475"/>
                    <a:pt x="100987" y="332554"/>
                    <a:pt x="108807" y="327090"/>
                  </a:cubicBezTo>
                  <a:cubicBezTo>
                    <a:pt x="110314" y="330858"/>
                    <a:pt x="112293" y="334438"/>
                    <a:pt x="114554" y="337736"/>
                  </a:cubicBezTo>
                  <a:cubicBezTo>
                    <a:pt x="118511" y="343577"/>
                    <a:pt x="123598" y="348853"/>
                    <a:pt x="129440" y="353187"/>
                  </a:cubicBezTo>
                  <a:cubicBezTo>
                    <a:pt x="132643" y="355448"/>
                    <a:pt x="136034" y="357521"/>
                    <a:pt x="139614" y="359217"/>
                  </a:cubicBezTo>
                  <a:cubicBezTo>
                    <a:pt x="140934" y="359876"/>
                    <a:pt x="142347" y="360536"/>
                    <a:pt x="143760" y="361101"/>
                  </a:cubicBezTo>
                  <a:cubicBezTo>
                    <a:pt x="144514" y="361383"/>
                    <a:pt x="145268" y="361666"/>
                    <a:pt x="146115" y="361949"/>
                  </a:cubicBezTo>
                  <a:cubicBezTo>
                    <a:pt x="148376" y="362797"/>
                    <a:pt x="150638" y="363456"/>
                    <a:pt x="152993" y="364022"/>
                  </a:cubicBezTo>
                  <a:cubicBezTo>
                    <a:pt x="156950" y="364963"/>
                    <a:pt x="161001" y="365623"/>
                    <a:pt x="165146" y="365812"/>
                  </a:cubicBezTo>
                  <a:cubicBezTo>
                    <a:pt x="186721" y="367036"/>
                    <a:pt x="206317" y="358275"/>
                    <a:pt x="218754" y="343765"/>
                  </a:cubicBezTo>
                  <a:cubicBezTo>
                    <a:pt x="223747" y="345273"/>
                    <a:pt x="228929" y="346215"/>
                    <a:pt x="234298" y="346592"/>
                  </a:cubicBezTo>
                  <a:cubicBezTo>
                    <a:pt x="254649" y="347723"/>
                    <a:pt x="273303" y="339997"/>
                    <a:pt x="285833" y="326901"/>
                  </a:cubicBezTo>
                  <a:cubicBezTo>
                    <a:pt x="318337" y="325771"/>
                    <a:pt x="344999" y="301840"/>
                    <a:pt x="346789" y="270939"/>
                  </a:cubicBezTo>
                  <a:cubicBezTo>
                    <a:pt x="347072" y="265663"/>
                    <a:pt x="346601" y="260481"/>
                    <a:pt x="345470" y="255582"/>
                  </a:cubicBezTo>
                  <a:cubicBezTo>
                    <a:pt x="371379" y="249646"/>
                    <a:pt x="391164" y="228637"/>
                    <a:pt x="392671" y="202445"/>
                  </a:cubicBezTo>
                  <a:cubicBezTo>
                    <a:pt x="394084" y="178139"/>
                    <a:pt x="379293" y="156469"/>
                    <a:pt x="357153" y="146388"/>
                  </a:cubicBezTo>
                  <a:cubicBezTo>
                    <a:pt x="351029" y="133764"/>
                    <a:pt x="340288" y="123494"/>
                    <a:pt x="326816" y="117465"/>
                  </a:cubicBezTo>
                  <a:cubicBezTo>
                    <a:pt x="332280" y="110305"/>
                    <a:pt x="335672" y="101731"/>
                    <a:pt x="336237" y="92310"/>
                  </a:cubicBezTo>
                  <a:cubicBezTo>
                    <a:pt x="337745" y="65648"/>
                    <a:pt x="315793" y="42660"/>
                    <a:pt x="287247" y="41058"/>
                  </a:cubicBezTo>
                  <a:cubicBezTo>
                    <a:pt x="283760" y="40870"/>
                    <a:pt x="280369" y="41058"/>
                    <a:pt x="277072" y="41435"/>
                  </a:cubicBezTo>
                  <a:cubicBezTo>
                    <a:pt x="274245" y="23063"/>
                    <a:pt x="257852" y="8272"/>
                    <a:pt x="237220" y="7141"/>
                  </a:cubicBezTo>
                  <a:cubicBezTo>
                    <a:pt x="222334" y="6293"/>
                    <a:pt x="208767" y="12700"/>
                    <a:pt x="200571" y="23063"/>
                  </a:cubicBezTo>
                  <a:cubicBezTo>
                    <a:pt x="194352" y="19106"/>
                    <a:pt x="187004" y="16562"/>
                    <a:pt x="178902" y="16091"/>
                  </a:cubicBezTo>
                  <a:cubicBezTo>
                    <a:pt x="178148" y="16091"/>
                    <a:pt x="177488" y="15997"/>
                    <a:pt x="176734" y="15997"/>
                  </a:cubicBezTo>
                  <a:lnTo>
                    <a:pt x="176734" y="15997"/>
                  </a:lnTo>
                  <a:cubicBezTo>
                    <a:pt x="158646" y="15809"/>
                    <a:pt x="142912" y="26266"/>
                    <a:pt x="136788" y="41341"/>
                  </a:cubicBezTo>
                  <a:cubicBezTo>
                    <a:pt x="120112" y="41717"/>
                    <a:pt x="105604" y="51233"/>
                    <a:pt x="99197" y="64894"/>
                  </a:cubicBezTo>
                  <a:cubicBezTo>
                    <a:pt x="93450" y="61690"/>
                    <a:pt x="86950" y="59712"/>
                    <a:pt x="79884" y="59241"/>
                  </a:cubicBezTo>
                  <a:cubicBezTo>
                    <a:pt x="56330" y="57922"/>
                    <a:pt x="36263" y="74504"/>
                    <a:pt x="35038" y="96361"/>
                  </a:cubicBezTo>
                  <a:cubicBezTo>
                    <a:pt x="34944" y="97398"/>
                    <a:pt x="35038" y="98528"/>
                    <a:pt x="35038" y="99564"/>
                  </a:cubicBezTo>
                  <a:cubicBezTo>
                    <a:pt x="19493" y="104746"/>
                    <a:pt x="8093" y="118124"/>
                    <a:pt x="7151" y="134518"/>
                  </a:cubicBezTo>
                  <a:cubicBezTo>
                    <a:pt x="5832" y="153737"/>
                    <a:pt x="20058" y="170790"/>
                    <a:pt x="39937" y="175218"/>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7"/>
            <p:cNvSpPr/>
            <p:nvPr/>
          </p:nvSpPr>
          <p:spPr>
            <a:xfrm>
              <a:off x="5447587" y="6705085"/>
              <a:ext cx="292061" cy="367432"/>
            </a:xfrm>
            <a:custGeom>
              <a:avLst/>
              <a:gdLst/>
              <a:ahLst/>
              <a:cxnLst/>
              <a:rect l="l" t="t" r="r" b="b"/>
              <a:pathLst>
                <a:path w="292060" h="367432" extrusionOk="0">
                  <a:moveTo>
                    <a:pt x="7066" y="337642"/>
                  </a:moveTo>
                  <a:cubicBezTo>
                    <a:pt x="11023" y="343483"/>
                    <a:pt x="16110" y="348759"/>
                    <a:pt x="21952" y="353092"/>
                  </a:cubicBezTo>
                  <a:cubicBezTo>
                    <a:pt x="22046" y="353092"/>
                    <a:pt x="22140" y="353187"/>
                    <a:pt x="22234" y="353281"/>
                  </a:cubicBezTo>
                  <a:cubicBezTo>
                    <a:pt x="25343" y="355542"/>
                    <a:pt x="28641" y="357521"/>
                    <a:pt x="32126" y="359217"/>
                  </a:cubicBezTo>
                  <a:cubicBezTo>
                    <a:pt x="33446" y="359876"/>
                    <a:pt x="34859" y="360536"/>
                    <a:pt x="36272" y="361101"/>
                  </a:cubicBezTo>
                  <a:cubicBezTo>
                    <a:pt x="37026" y="361383"/>
                    <a:pt x="37780" y="361666"/>
                    <a:pt x="38627" y="361949"/>
                  </a:cubicBezTo>
                  <a:cubicBezTo>
                    <a:pt x="40888" y="362702"/>
                    <a:pt x="43150" y="363456"/>
                    <a:pt x="45505" y="364022"/>
                  </a:cubicBezTo>
                  <a:cubicBezTo>
                    <a:pt x="49462" y="364963"/>
                    <a:pt x="53513" y="365623"/>
                    <a:pt x="57658" y="365812"/>
                  </a:cubicBezTo>
                  <a:cubicBezTo>
                    <a:pt x="79233" y="367036"/>
                    <a:pt x="98830" y="358275"/>
                    <a:pt x="111266" y="343765"/>
                  </a:cubicBezTo>
                  <a:cubicBezTo>
                    <a:pt x="116259" y="345273"/>
                    <a:pt x="121441" y="346215"/>
                    <a:pt x="126811" y="346592"/>
                  </a:cubicBezTo>
                  <a:cubicBezTo>
                    <a:pt x="147161" y="347723"/>
                    <a:pt x="165815" y="339997"/>
                    <a:pt x="178345" y="326901"/>
                  </a:cubicBezTo>
                  <a:cubicBezTo>
                    <a:pt x="210849" y="325771"/>
                    <a:pt x="237511" y="301840"/>
                    <a:pt x="239301" y="270939"/>
                  </a:cubicBezTo>
                  <a:cubicBezTo>
                    <a:pt x="239584" y="265663"/>
                    <a:pt x="239113" y="260481"/>
                    <a:pt x="237983" y="255582"/>
                  </a:cubicBezTo>
                  <a:cubicBezTo>
                    <a:pt x="263891" y="249646"/>
                    <a:pt x="283676" y="228637"/>
                    <a:pt x="285183" y="202445"/>
                  </a:cubicBezTo>
                  <a:cubicBezTo>
                    <a:pt x="286596" y="178139"/>
                    <a:pt x="271805" y="156469"/>
                    <a:pt x="249665" y="146388"/>
                  </a:cubicBezTo>
                  <a:cubicBezTo>
                    <a:pt x="243541" y="133764"/>
                    <a:pt x="232800" y="123494"/>
                    <a:pt x="219328" y="117465"/>
                  </a:cubicBezTo>
                  <a:cubicBezTo>
                    <a:pt x="224792" y="110305"/>
                    <a:pt x="228184" y="101731"/>
                    <a:pt x="228749" y="92310"/>
                  </a:cubicBezTo>
                  <a:cubicBezTo>
                    <a:pt x="230257" y="65648"/>
                    <a:pt x="208305" y="42660"/>
                    <a:pt x="179759" y="41058"/>
                  </a:cubicBezTo>
                  <a:cubicBezTo>
                    <a:pt x="176272" y="40870"/>
                    <a:pt x="172881" y="41058"/>
                    <a:pt x="169584" y="41435"/>
                  </a:cubicBezTo>
                  <a:cubicBezTo>
                    <a:pt x="166757" y="23063"/>
                    <a:pt x="150364" y="8272"/>
                    <a:pt x="129732" y="7141"/>
                  </a:cubicBezTo>
                  <a:cubicBezTo>
                    <a:pt x="114846" y="6293"/>
                    <a:pt x="101279" y="12700"/>
                    <a:pt x="93083" y="23063"/>
                  </a:cubicBezTo>
                  <a:cubicBezTo>
                    <a:pt x="86864" y="19106"/>
                    <a:pt x="79516" y="16562"/>
                    <a:pt x="71414" y="16091"/>
                  </a:cubicBezTo>
                  <a:cubicBezTo>
                    <a:pt x="70660" y="16091"/>
                    <a:pt x="70000" y="15997"/>
                    <a:pt x="69246" y="15997"/>
                  </a:cubicBezTo>
                  <a:cubicBezTo>
                    <a:pt x="79327" y="22215"/>
                    <a:pt x="86393" y="32296"/>
                    <a:pt x="88089" y="43790"/>
                  </a:cubicBezTo>
                  <a:cubicBezTo>
                    <a:pt x="91387" y="43413"/>
                    <a:pt x="94778" y="43225"/>
                    <a:pt x="98264" y="43413"/>
                  </a:cubicBezTo>
                  <a:cubicBezTo>
                    <a:pt x="126905" y="45109"/>
                    <a:pt x="148857" y="68003"/>
                    <a:pt x="147350" y="94665"/>
                  </a:cubicBezTo>
                  <a:cubicBezTo>
                    <a:pt x="146784" y="104086"/>
                    <a:pt x="143392" y="112660"/>
                    <a:pt x="137928" y="119821"/>
                  </a:cubicBezTo>
                  <a:cubicBezTo>
                    <a:pt x="151401" y="125850"/>
                    <a:pt x="162235" y="136119"/>
                    <a:pt x="168359" y="148744"/>
                  </a:cubicBezTo>
                  <a:cubicBezTo>
                    <a:pt x="190499" y="158824"/>
                    <a:pt x="205290" y="180494"/>
                    <a:pt x="203877" y="204801"/>
                  </a:cubicBezTo>
                  <a:cubicBezTo>
                    <a:pt x="202370" y="230992"/>
                    <a:pt x="182585" y="252002"/>
                    <a:pt x="156677" y="257937"/>
                  </a:cubicBezTo>
                  <a:cubicBezTo>
                    <a:pt x="157807" y="262931"/>
                    <a:pt x="158278" y="268018"/>
                    <a:pt x="157996" y="273294"/>
                  </a:cubicBezTo>
                  <a:cubicBezTo>
                    <a:pt x="156206" y="304196"/>
                    <a:pt x="129543" y="328126"/>
                    <a:pt x="97039" y="329257"/>
                  </a:cubicBezTo>
                  <a:cubicBezTo>
                    <a:pt x="84509" y="342353"/>
                    <a:pt x="65949" y="347911"/>
                    <a:pt x="45505" y="348947"/>
                  </a:cubicBezTo>
                  <a:cubicBezTo>
                    <a:pt x="27604" y="349607"/>
                    <a:pt x="14509" y="341975"/>
                    <a:pt x="7066" y="33764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7"/>
            <p:cNvSpPr/>
            <p:nvPr/>
          </p:nvSpPr>
          <p:spPr>
            <a:xfrm>
              <a:off x="5400539" y="6101106"/>
              <a:ext cx="386274" cy="376854"/>
            </a:xfrm>
            <a:custGeom>
              <a:avLst/>
              <a:gdLst/>
              <a:ahLst/>
              <a:cxnLst/>
              <a:rect l="l" t="t" r="r" b="b"/>
              <a:pathLst>
                <a:path w="386273" h="376853" extrusionOk="0">
                  <a:moveTo>
                    <a:pt x="118932" y="64023"/>
                  </a:moveTo>
                  <a:cubicBezTo>
                    <a:pt x="118744" y="64117"/>
                    <a:pt x="118555" y="64212"/>
                    <a:pt x="118367" y="64306"/>
                  </a:cubicBezTo>
                  <a:cubicBezTo>
                    <a:pt x="115258" y="66284"/>
                    <a:pt x="112620" y="68734"/>
                    <a:pt x="110264" y="71466"/>
                  </a:cubicBezTo>
                  <a:cubicBezTo>
                    <a:pt x="100561" y="69488"/>
                    <a:pt x="90480" y="70995"/>
                    <a:pt x="81718" y="76648"/>
                  </a:cubicBezTo>
                  <a:cubicBezTo>
                    <a:pt x="65890" y="86917"/>
                    <a:pt x="60426" y="107361"/>
                    <a:pt x="67303" y="125545"/>
                  </a:cubicBezTo>
                  <a:cubicBezTo>
                    <a:pt x="67021" y="125733"/>
                    <a:pt x="66738" y="125827"/>
                    <a:pt x="66455" y="126016"/>
                  </a:cubicBezTo>
                  <a:cubicBezTo>
                    <a:pt x="64100" y="127523"/>
                    <a:pt x="62027" y="129219"/>
                    <a:pt x="60237" y="131103"/>
                  </a:cubicBezTo>
                  <a:cubicBezTo>
                    <a:pt x="48555" y="126392"/>
                    <a:pt x="35271" y="126957"/>
                    <a:pt x="24436" y="134023"/>
                  </a:cubicBezTo>
                  <a:cubicBezTo>
                    <a:pt x="6065" y="145894"/>
                    <a:pt x="1542" y="171615"/>
                    <a:pt x="14355" y="191400"/>
                  </a:cubicBezTo>
                  <a:cubicBezTo>
                    <a:pt x="20103" y="200256"/>
                    <a:pt x="28299" y="206379"/>
                    <a:pt x="37249" y="209394"/>
                  </a:cubicBezTo>
                  <a:cubicBezTo>
                    <a:pt x="35177" y="212786"/>
                    <a:pt x="33387" y="216460"/>
                    <a:pt x="32067" y="220323"/>
                  </a:cubicBezTo>
                  <a:cubicBezTo>
                    <a:pt x="29712" y="227012"/>
                    <a:pt x="28487" y="234172"/>
                    <a:pt x="28487" y="241521"/>
                  </a:cubicBezTo>
                  <a:cubicBezTo>
                    <a:pt x="28487" y="245478"/>
                    <a:pt x="28865" y="249435"/>
                    <a:pt x="29618" y="253298"/>
                  </a:cubicBezTo>
                  <a:cubicBezTo>
                    <a:pt x="29901" y="254805"/>
                    <a:pt x="30183" y="256219"/>
                    <a:pt x="30560" y="257726"/>
                  </a:cubicBezTo>
                  <a:cubicBezTo>
                    <a:pt x="30749" y="258480"/>
                    <a:pt x="31031" y="259327"/>
                    <a:pt x="31220" y="260081"/>
                  </a:cubicBezTo>
                  <a:cubicBezTo>
                    <a:pt x="31879" y="262342"/>
                    <a:pt x="32633" y="264603"/>
                    <a:pt x="33669" y="266865"/>
                  </a:cubicBezTo>
                  <a:cubicBezTo>
                    <a:pt x="35177" y="270539"/>
                    <a:pt x="37155" y="274213"/>
                    <a:pt x="39416" y="277793"/>
                  </a:cubicBezTo>
                  <a:cubicBezTo>
                    <a:pt x="51193" y="295882"/>
                    <a:pt x="69847" y="306434"/>
                    <a:pt x="88878" y="307942"/>
                  </a:cubicBezTo>
                  <a:cubicBezTo>
                    <a:pt x="90668" y="312841"/>
                    <a:pt x="92929" y="317645"/>
                    <a:pt x="95850" y="322168"/>
                  </a:cubicBezTo>
                  <a:cubicBezTo>
                    <a:pt x="106967" y="339221"/>
                    <a:pt x="124208" y="349678"/>
                    <a:pt x="142203" y="352033"/>
                  </a:cubicBezTo>
                  <a:cubicBezTo>
                    <a:pt x="162364" y="377566"/>
                    <a:pt x="197411" y="384914"/>
                    <a:pt x="223414" y="368050"/>
                  </a:cubicBezTo>
                  <a:cubicBezTo>
                    <a:pt x="227843" y="365224"/>
                    <a:pt x="231705" y="361737"/>
                    <a:pt x="235003" y="357875"/>
                  </a:cubicBezTo>
                  <a:cubicBezTo>
                    <a:pt x="255070" y="375304"/>
                    <a:pt x="283805" y="378790"/>
                    <a:pt x="305757" y="364470"/>
                  </a:cubicBezTo>
                  <a:cubicBezTo>
                    <a:pt x="326201" y="351185"/>
                    <a:pt x="334963" y="326501"/>
                    <a:pt x="329969" y="302666"/>
                  </a:cubicBezTo>
                  <a:cubicBezTo>
                    <a:pt x="336470" y="290324"/>
                    <a:pt x="338449" y="275532"/>
                    <a:pt x="335340" y="261117"/>
                  </a:cubicBezTo>
                  <a:cubicBezTo>
                    <a:pt x="344384" y="261306"/>
                    <a:pt x="353335" y="258951"/>
                    <a:pt x="361154" y="253863"/>
                  </a:cubicBezTo>
                  <a:cubicBezTo>
                    <a:pt x="383577" y="239260"/>
                    <a:pt x="389041" y="208075"/>
                    <a:pt x="373496" y="183956"/>
                  </a:cubicBezTo>
                  <a:cubicBezTo>
                    <a:pt x="371612" y="181036"/>
                    <a:pt x="369445" y="178398"/>
                    <a:pt x="367184" y="175949"/>
                  </a:cubicBezTo>
                  <a:cubicBezTo>
                    <a:pt x="380374" y="162758"/>
                    <a:pt x="382541" y="140807"/>
                    <a:pt x="371235" y="123472"/>
                  </a:cubicBezTo>
                  <a:cubicBezTo>
                    <a:pt x="363133" y="110941"/>
                    <a:pt x="349943" y="103781"/>
                    <a:pt x="336753" y="103310"/>
                  </a:cubicBezTo>
                  <a:cubicBezTo>
                    <a:pt x="336282" y="95961"/>
                    <a:pt x="333927" y="88425"/>
                    <a:pt x="329593" y="81641"/>
                  </a:cubicBezTo>
                  <a:cubicBezTo>
                    <a:pt x="329216" y="81076"/>
                    <a:pt x="328839" y="80416"/>
                    <a:pt x="328368" y="79851"/>
                  </a:cubicBezTo>
                  <a:lnTo>
                    <a:pt x="328368" y="79851"/>
                  </a:lnTo>
                  <a:cubicBezTo>
                    <a:pt x="317816" y="65153"/>
                    <a:pt x="300104" y="58653"/>
                    <a:pt x="284371" y="62610"/>
                  </a:cubicBezTo>
                  <a:cubicBezTo>
                    <a:pt x="274195" y="49326"/>
                    <a:pt x="257991" y="43296"/>
                    <a:pt x="243199" y="46217"/>
                  </a:cubicBezTo>
                  <a:cubicBezTo>
                    <a:pt x="242351" y="39716"/>
                    <a:pt x="240185" y="33215"/>
                    <a:pt x="236228" y="27280"/>
                  </a:cubicBezTo>
                  <a:cubicBezTo>
                    <a:pt x="223414" y="7495"/>
                    <a:pt x="198165" y="1183"/>
                    <a:pt x="179700" y="13054"/>
                  </a:cubicBezTo>
                  <a:cubicBezTo>
                    <a:pt x="178757" y="13619"/>
                    <a:pt x="178004" y="14279"/>
                    <a:pt x="177062" y="14938"/>
                  </a:cubicBezTo>
                  <a:cubicBezTo>
                    <a:pt x="163684" y="5516"/>
                    <a:pt x="146160" y="4198"/>
                    <a:pt x="132405" y="13147"/>
                  </a:cubicBezTo>
                  <a:cubicBezTo>
                    <a:pt x="116106" y="23888"/>
                    <a:pt x="110736" y="45463"/>
                    <a:pt x="118932"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7"/>
            <p:cNvSpPr/>
            <p:nvPr/>
          </p:nvSpPr>
          <p:spPr>
            <a:xfrm>
              <a:off x="5422055" y="6173890"/>
              <a:ext cx="367431" cy="310904"/>
            </a:xfrm>
            <a:custGeom>
              <a:avLst/>
              <a:gdLst/>
              <a:ahLst/>
              <a:cxnLst/>
              <a:rect l="l" t="t" r="r" b="b"/>
              <a:pathLst>
                <a:path w="367431" h="310904" extrusionOk="0">
                  <a:moveTo>
                    <a:pt x="10646" y="147539"/>
                  </a:moveTo>
                  <a:cubicBezTo>
                    <a:pt x="8291" y="154227"/>
                    <a:pt x="7066" y="161388"/>
                    <a:pt x="7066" y="168737"/>
                  </a:cubicBezTo>
                  <a:cubicBezTo>
                    <a:pt x="7066" y="168830"/>
                    <a:pt x="7066" y="168925"/>
                    <a:pt x="7160" y="169019"/>
                  </a:cubicBezTo>
                  <a:cubicBezTo>
                    <a:pt x="7160" y="172788"/>
                    <a:pt x="7537" y="176650"/>
                    <a:pt x="8196" y="180513"/>
                  </a:cubicBezTo>
                  <a:cubicBezTo>
                    <a:pt x="8479" y="182020"/>
                    <a:pt x="8762" y="183434"/>
                    <a:pt x="9139" y="184941"/>
                  </a:cubicBezTo>
                  <a:cubicBezTo>
                    <a:pt x="9327" y="185695"/>
                    <a:pt x="9610" y="186542"/>
                    <a:pt x="9799" y="187296"/>
                  </a:cubicBezTo>
                  <a:cubicBezTo>
                    <a:pt x="10458" y="189557"/>
                    <a:pt x="11306" y="191818"/>
                    <a:pt x="12248" y="194080"/>
                  </a:cubicBezTo>
                  <a:cubicBezTo>
                    <a:pt x="13755" y="197754"/>
                    <a:pt x="15733" y="201428"/>
                    <a:pt x="17995" y="205009"/>
                  </a:cubicBezTo>
                  <a:cubicBezTo>
                    <a:pt x="29772" y="223097"/>
                    <a:pt x="48426" y="233649"/>
                    <a:pt x="67457" y="235157"/>
                  </a:cubicBezTo>
                  <a:cubicBezTo>
                    <a:pt x="69247" y="240056"/>
                    <a:pt x="71508" y="244861"/>
                    <a:pt x="74429" y="249383"/>
                  </a:cubicBezTo>
                  <a:cubicBezTo>
                    <a:pt x="85546" y="266436"/>
                    <a:pt x="102787" y="276893"/>
                    <a:pt x="120781" y="279249"/>
                  </a:cubicBezTo>
                  <a:cubicBezTo>
                    <a:pt x="140943" y="304781"/>
                    <a:pt x="175990" y="312129"/>
                    <a:pt x="201993" y="295265"/>
                  </a:cubicBezTo>
                  <a:cubicBezTo>
                    <a:pt x="206421" y="292439"/>
                    <a:pt x="210284" y="288952"/>
                    <a:pt x="213581" y="285090"/>
                  </a:cubicBezTo>
                  <a:cubicBezTo>
                    <a:pt x="233649" y="302519"/>
                    <a:pt x="262384" y="306006"/>
                    <a:pt x="284335" y="291685"/>
                  </a:cubicBezTo>
                  <a:cubicBezTo>
                    <a:pt x="304780" y="278401"/>
                    <a:pt x="313542" y="253717"/>
                    <a:pt x="308548" y="229881"/>
                  </a:cubicBezTo>
                  <a:cubicBezTo>
                    <a:pt x="315049" y="217539"/>
                    <a:pt x="317028" y="202747"/>
                    <a:pt x="313918" y="188333"/>
                  </a:cubicBezTo>
                  <a:cubicBezTo>
                    <a:pt x="322963" y="188521"/>
                    <a:pt x="331913" y="186166"/>
                    <a:pt x="339733" y="181079"/>
                  </a:cubicBezTo>
                  <a:cubicBezTo>
                    <a:pt x="362155" y="166475"/>
                    <a:pt x="367620" y="135290"/>
                    <a:pt x="352075" y="111172"/>
                  </a:cubicBezTo>
                  <a:cubicBezTo>
                    <a:pt x="350190" y="108251"/>
                    <a:pt x="348023" y="105613"/>
                    <a:pt x="345762" y="103164"/>
                  </a:cubicBezTo>
                  <a:cubicBezTo>
                    <a:pt x="358952" y="89974"/>
                    <a:pt x="361119" y="68022"/>
                    <a:pt x="349813" y="50687"/>
                  </a:cubicBezTo>
                  <a:cubicBezTo>
                    <a:pt x="341711" y="38156"/>
                    <a:pt x="328521" y="30997"/>
                    <a:pt x="315332" y="30525"/>
                  </a:cubicBezTo>
                  <a:cubicBezTo>
                    <a:pt x="314860" y="23177"/>
                    <a:pt x="312505" y="15640"/>
                    <a:pt x="308171" y="8856"/>
                  </a:cubicBezTo>
                  <a:cubicBezTo>
                    <a:pt x="307794" y="8291"/>
                    <a:pt x="307418" y="7631"/>
                    <a:pt x="306947" y="7066"/>
                  </a:cubicBezTo>
                  <a:cubicBezTo>
                    <a:pt x="307889" y="18843"/>
                    <a:pt x="303932" y="30525"/>
                    <a:pt x="295735" y="38722"/>
                  </a:cubicBezTo>
                  <a:cubicBezTo>
                    <a:pt x="297996" y="41171"/>
                    <a:pt x="300163" y="43809"/>
                    <a:pt x="302047" y="46730"/>
                  </a:cubicBezTo>
                  <a:cubicBezTo>
                    <a:pt x="317687" y="70849"/>
                    <a:pt x="312128" y="102128"/>
                    <a:pt x="289705" y="116636"/>
                  </a:cubicBezTo>
                  <a:cubicBezTo>
                    <a:pt x="281792" y="121724"/>
                    <a:pt x="272842" y="124079"/>
                    <a:pt x="263797" y="123891"/>
                  </a:cubicBezTo>
                  <a:cubicBezTo>
                    <a:pt x="266906" y="138305"/>
                    <a:pt x="265022" y="153097"/>
                    <a:pt x="258427" y="165533"/>
                  </a:cubicBezTo>
                  <a:cubicBezTo>
                    <a:pt x="263420" y="189369"/>
                    <a:pt x="254658" y="214053"/>
                    <a:pt x="234214" y="227337"/>
                  </a:cubicBezTo>
                  <a:cubicBezTo>
                    <a:pt x="212263" y="241563"/>
                    <a:pt x="183528" y="238078"/>
                    <a:pt x="163460" y="220648"/>
                  </a:cubicBezTo>
                  <a:cubicBezTo>
                    <a:pt x="160162" y="224511"/>
                    <a:pt x="156300" y="227902"/>
                    <a:pt x="151777" y="230823"/>
                  </a:cubicBezTo>
                  <a:cubicBezTo>
                    <a:pt x="125775" y="247687"/>
                    <a:pt x="90727" y="240339"/>
                    <a:pt x="70566" y="214806"/>
                  </a:cubicBezTo>
                  <a:cubicBezTo>
                    <a:pt x="52571" y="212451"/>
                    <a:pt x="37120" y="200769"/>
                    <a:pt x="24213" y="184941"/>
                  </a:cubicBezTo>
                  <a:cubicBezTo>
                    <a:pt x="13190" y="171186"/>
                    <a:pt x="11589" y="156112"/>
                    <a:pt x="10646" y="147539"/>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7"/>
            <p:cNvSpPr/>
            <p:nvPr/>
          </p:nvSpPr>
          <p:spPr>
            <a:xfrm>
              <a:off x="5252813" y="6297823"/>
              <a:ext cx="386274" cy="376854"/>
            </a:xfrm>
            <a:custGeom>
              <a:avLst/>
              <a:gdLst/>
              <a:ahLst/>
              <a:cxnLst/>
              <a:rect l="l" t="t" r="r" b="b"/>
              <a:pathLst>
                <a:path w="386273" h="376853" extrusionOk="0">
                  <a:moveTo>
                    <a:pt x="118838" y="64023"/>
                  </a:moveTo>
                  <a:cubicBezTo>
                    <a:pt x="118649" y="64117"/>
                    <a:pt x="118461" y="64212"/>
                    <a:pt x="118273" y="64306"/>
                  </a:cubicBezTo>
                  <a:cubicBezTo>
                    <a:pt x="115164" y="66284"/>
                    <a:pt x="112526" y="68734"/>
                    <a:pt x="110171" y="71466"/>
                  </a:cubicBezTo>
                  <a:cubicBezTo>
                    <a:pt x="100466" y="69488"/>
                    <a:pt x="90385" y="70995"/>
                    <a:pt x="81718" y="76648"/>
                  </a:cubicBezTo>
                  <a:cubicBezTo>
                    <a:pt x="65890" y="86917"/>
                    <a:pt x="60426" y="107361"/>
                    <a:pt x="67303" y="125545"/>
                  </a:cubicBezTo>
                  <a:cubicBezTo>
                    <a:pt x="67021" y="125638"/>
                    <a:pt x="66738" y="125827"/>
                    <a:pt x="66455" y="126016"/>
                  </a:cubicBezTo>
                  <a:cubicBezTo>
                    <a:pt x="64100" y="127523"/>
                    <a:pt x="62027" y="129219"/>
                    <a:pt x="60237" y="131103"/>
                  </a:cubicBezTo>
                  <a:cubicBezTo>
                    <a:pt x="48555" y="126392"/>
                    <a:pt x="35271" y="126957"/>
                    <a:pt x="24436" y="134023"/>
                  </a:cubicBezTo>
                  <a:cubicBezTo>
                    <a:pt x="6065" y="145989"/>
                    <a:pt x="1542" y="171615"/>
                    <a:pt x="14355" y="191400"/>
                  </a:cubicBezTo>
                  <a:cubicBezTo>
                    <a:pt x="20102" y="200256"/>
                    <a:pt x="28299" y="206379"/>
                    <a:pt x="37249" y="209394"/>
                  </a:cubicBezTo>
                  <a:cubicBezTo>
                    <a:pt x="35177" y="212786"/>
                    <a:pt x="33387" y="216460"/>
                    <a:pt x="32067" y="220323"/>
                  </a:cubicBezTo>
                  <a:cubicBezTo>
                    <a:pt x="29712" y="227012"/>
                    <a:pt x="28487" y="234172"/>
                    <a:pt x="28487" y="241521"/>
                  </a:cubicBezTo>
                  <a:cubicBezTo>
                    <a:pt x="28487" y="245478"/>
                    <a:pt x="28865" y="249435"/>
                    <a:pt x="29618" y="253298"/>
                  </a:cubicBezTo>
                  <a:cubicBezTo>
                    <a:pt x="29901" y="254805"/>
                    <a:pt x="30183" y="256312"/>
                    <a:pt x="30655" y="257726"/>
                  </a:cubicBezTo>
                  <a:cubicBezTo>
                    <a:pt x="30843" y="258480"/>
                    <a:pt x="31126" y="259327"/>
                    <a:pt x="31314" y="260081"/>
                  </a:cubicBezTo>
                  <a:cubicBezTo>
                    <a:pt x="31973" y="262342"/>
                    <a:pt x="32727" y="264603"/>
                    <a:pt x="33763" y="266865"/>
                  </a:cubicBezTo>
                  <a:cubicBezTo>
                    <a:pt x="35271" y="270633"/>
                    <a:pt x="37249" y="274307"/>
                    <a:pt x="39511" y="277793"/>
                  </a:cubicBezTo>
                  <a:cubicBezTo>
                    <a:pt x="51287" y="295882"/>
                    <a:pt x="69941" y="306434"/>
                    <a:pt x="88973" y="307942"/>
                  </a:cubicBezTo>
                  <a:cubicBezTo>
                    <a:pt x="90762" y="312840"/>
                    <a:pt x="93024" y="317645"/>
                    <a:pt x="95944" y="322168"/>
                  </a:cubicBezTo>
                  <a:cubicBezTo>
                    <a:pt x="107061" y="339221"/>
                    <a:pt x="124303" y="349678"/>
                    <a:pt x="142297" y="352033"/>
                  </a:cubicBezTo>
                  <a:cubicBezTo>
                    <a:pt x="162459" y="377566"/>
                    <a:pt x="197506" y="384914"/>
                    <a:pt x="223509" y="368050"/>
                  </a:cubicBezTo>
                  <a:cubicBezTo>
                    <a:pt x="227937" y="365129"/>
                    <a:pt x="231799" y="361737"/>
                    <a:pt x="235097" y="357875"/>
                  </a:cubicBezTo>
                  <a:cubicBezTo>
                    <a:pt x="255164" y="375304"/>
                    <a:pt x="283899" y="378790"/>
                    <a:pt x="305851" y="364564"/>
                  </a:cubicBezTo>
                  <a:cubicBezTo>
                    <a:pt x="326295" y="351280"/>
                    <a:pt x="335057" y="326596"/>
                    <a:pt x="330064" y="302760"/>
                  </a:cubicBezTo>
                  <a:cubicBezTo>
                    <a:pt x="336564" y="290418"/>
                    <a:pt x="338543" y="275627"/>
                    <a:pt x="335434" y="261117"/>
                  </a:cubicBezTo>
                  <a:cubicBezTo>
                    <a:pt x="344479" y="261212"/>
                    <a:pt x="353428" y="258951"/>
                    <a:pt x="361248" y="253863"/>
                  </a:cubicBezTo>
                  <a:cubicBezTo>
                    <a:pt x="383671" y="239354"/>
                    <a:pt x="389136" y="208075"/>
                    <a:pt x="373590" y="183956"/>
                  </a:cubicBezTo>
                  <a:cubicBezTo>
                    <a:pt x="371706" y="181036"/>
                    <a:pt x="369539" y="178398"/>
                    <a:pt x="367278" y="175949"/>
                  </a:cubicBezTo>
                  <a:cubicBezTo>
                    <a:pt x="380468" y="162758"/>
                    <a:pt x="382635" y="140807"/>
                    <a:pt x="371329" y="123472"/>
                  </a:cubicBezTo>
                  <a:cubicBezTo>
                    <a:pt x="363227" y="110941"/>
                    <a:pt x="350037" y="103875"/>
                    <a:pt x="336847" y="103310"/>
                  </a:cubicBezTo>
                  <a:cubicBezTo>
                    <a:pt x="336376" y="95961"/>
                    <a:pt x="334115" y="88425"/>
                    <a:pt x="329687" y="81641"/>
                  </a:cubicBezTo>
                  <a:cubicBezTo>
                    <a:pt x="329310" y="81076"/>
                    <a:pt x="328839" y="80510"/>
                    <a:pt x="328462" y="79851"/>
                  </a:cubicBezTo>
                  <a:lnTo>
                    <a:pt x="328462" y="79851"/>
                  </a:lnTo>
                  <a:cubicBezTo>
                    <a:pt x="317910" y="65153"/>
                    <a:pt x="300198" y="58653"/>
                    <a:pt x="284465" y="62610"/>
                  </a:cubicBezTo>
                  <a:cubicBezTo>
                    <a:pt x="274290" y="49420"/>
                    <a:pt x="258085" y="43296"/>
                    <a:pt x="243293" y="46217"/>
                  </a:cubicBezTo>
                  <a:cubicBezTo>
                    <a:pt x="242446" y="39716"/>
                    <a:pt x="240279" y="33215"/>
                    <a:pt x="236416" y="27280"/>
                  </a:cubicBezTo>
                  <a:cubicBezTo>
                    <a:pt x="223603" y="7495"/>
                    <a:pt x="198260" y="1183"/>
                    <a:pt x="179888" y="13054"/>
                  </a:cubicBezTo>
                  <a:cubicBezTo>
                    <a:pt x="178946" y="13619"/>
                    <a:pt x="178192" y="14278"/>
                    <a:pt x="177250" y="14938"/>
                  </a:cubicBezTo>
                  <a:cubicBezTo>
                    <a:pt x="163872" y="5516"/>
                    <a:pt x="146348" y="4198"/>
                    <a:pt x="132593" y="13054"/>
                  </a:cubicBezTo>
                  <a:cubicBezTo>
                    <a:pt x="115917" y="23888"/>
                    <a:pt x="110641" y="45463"/>
                    <a:pt x="118838"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7"/>
            <p:cNvSpPr/>
            <p:nvPr/>
          </p:nvSpPr>
          <p:spPr>
            <a:xfrm>
              <a:off x="5274140" y="6370702"/>
              <a:ext cx="367431" cy="310904"/>
            </a:xfrm>
            <a:custGeom>
              <a:avLst/>
              <a:gdLst/>
              <a:ahLst/>
              <a:cxnLst/>
              <a:rect l="l" t="t" r="r" b="b"/>
              <a:pathLst>
                <a:path w="367431" h="310904" extrusionOk="0">
                  <a:moveTo>
                    <a:pt x="10646" y="147444"/>
                  </a:moveTo>
                  <a:cubicBezTo>
                    <a:pt x="8291" y="154133"/>
                    <a:pt x="7066" y="161293"/>
                    <a:pt x="7066" y="168642"/>
                  </a:cubicBezTo>
                  <a:cubicBezTo>
                    <a:pt x="7066" y="168736"/>
                    <a:pt x="7066" y="168830"/>
                    <a:pt x="7160" y="169019"/>
                  </a:cubicBezTo>
                  <a:cubicBezTo>
                    <a:pt x="7160" y="172788"/>
                    <a:pt x="7538" y="176650"/>
                    <a:pt x="8196" y="180513"/>
                  </a:cubicBezTo>
                  <a:cubicBezTo>
                    <a:pt x="8479" y="182020"/>
                    <a:pt x="8762" y="183528"/>
                    <a:pt x="9233" y="184941"/>
                  </a:cubicBezTo>
                  <a:cubicBezTo>
                    <a:pt x="9421" y="185695"/>
                    <a:pt x="9704" y="186542"/>
                    <a:pt x="9893" y="187296"/>
                  </a:cubicBezTo>
                  <a:cubicBezTo>
                    <a:pt x="10552" y="189557"/>
                    <a:pt x="11400" y="191818"/>
                    <a:pt x="12342" y="194079"/>
                  </a:cubicBezTo>
                  <a:cubicBezTo>
                    <a:pt x="13850" y="197848"/>
                    <a:pt x="15828" y="201523"/>
                    <a:pt x="18089" y="205009"/>
                  </a:cubicBezTo>
                  <a:cubicBezTo>
                    <a:pt x="29866" y="223097"/>
                    <a:pt x="48520" y="233649"/>
                    <a:pt x="67551" y="235157"/>
                  </a:cubicBezTo>
                  <a:cubicBezTo>
                    <a:pt x="69341" y="240056"/>
                    <a:pt x="71602" y="244861"/>
                    <a:pt x="74523" y="249383"/>
                  </a:cubicBezTo>
                  <a:cubicBezTo>
                    <a:pt x="85640" y="266435"/>
                    <a:pt x="102881" y="276893"/>
                    <a:pt x="120876" y="279249"/>
                  </a:cubicBezTo>
                  <a:cubicBezTo>
                    <a:pt x="141037" y="304780"/>
                    <a:pt x="176084" y="312129"/>
                    <a:pt x="202087" y="295265"/>
                  </a:cubicBezTo>
                  <a:cubicBezTo>
                    <a:pt x="206516" y="292344"/>
                    <a:pt x="210378" y="288952"/>
                    <a:pt x="213676" y="285090"/>
                  </a:cubicBezTo>
                  <a:cubicBezTo>
                    <a:pt x="233743" y="302519"/>
                    <a:pt x="262478" y="306005"/>
                    <a:pt x="284430" y="291779"/>
                  </a:cubicBezTo>
                  <a:cubicBezTo>
                    <a:pt x="304874" y="278495"/>
                    <a:pt x="313636" y="253811"/>
                    <a:pt x="308642" y="229975"/>
                  </a:cubicBezTo>
                  <a:cubicBezTo>
                    <a:pt x="315143" y="217633"/>
                    <a:pt x="317122" y="202841"/>
                    <a:pt x="314013" y="188333"/>
                  </a:cubicBezTo>
                  <a:cubicBezTo>
                    <a:pt x="323057" y="188427"/>
                    <a:pt x="332008" y="186166"/>
                    <a:pt x="339827" y="181078"/>
                  </a:cubicBezTo>
                  <a:cubicBezTo>
                    <a:pt x="362250" y="166569"/>
                    <a:pt x="367714" y="135290"/>
                    <a:pt x="352169" y="111172"/>
                  </a:cubicBezTo>
                  <a:cubicBezTo>
                    <a:pt x="350285" y="108251"/>
                    <a:pt x="348118" y="105613"/>
                    <a:pt x="345857" y="103164"/>
                  </a:cubicBezTo>
                  <a:cubicBezTo>
                    <a:pt x="359047" y="89974"/>
                    <a:pt x="361213" y="68022"/>
                    <a:pt x="349908" y="50687"/>
                  </a:cubicBezTo>
                  <a:cubicBezTo>
                    <a:pt x="341806" y="38156"/>
                    <a:pt x="328616" y="31090"/>
                    <a:pt x="315426" y="30525"/>
                  </a:cubicBezTo>
                  <a:cubicBezTo>
                    <a:pt x="314955" y="23177"/>
                    <a:pt x="312693" y="15639"/>
                    <a:pt x="308266" y="8856"/>
                  </a:cubicBezTo>
                  <a:cubicBezTo>
                    <a:pt x="307889" y="8291"/>
                    <a:pt x="307418" y="7726"/>
                    <a:pt x="307041" y="7066"/>
                  </a:cubicBezTo>
                  <a:cubicBezTo>
                    <a:pt x="307889" y="18843"/>
                    <a:pt x="304026" y="30525"/>
                    <a:pt x="295830" y="38722"/>
                  </a:cubicBezTo>
                  <a:cubicBezTo>
                    <a:pt x="298091" y="41171"/>
                    <a:pt x="300257" y="43809"/>
                    <a:pt x="302142" y="46730"/>
                  </a:cubicBezTo>
                  <a:cubicBezTo>
                    <a:pt x="317781" y="70849"/>
                    <a:pt x="312223" y="102128"/>
                    <a:pt x="289800" y="116636"/>
                  </a:cubicBezTo>
                  <a:cubicBezTo>
                    <a:pt x="281886" y="121724"/>
                    <a:pt x="272936" y="124079"/>
                    <a:pt x="263985" y="123891"/>
                  </a:cubicBezTo>
                  <a:cubicBezTo>
                    <a:pt x="267095" y="138305"/>
                    <a:pt x="265210" y="153097"/>
                    <a:pt x="258615" y="165533"/>
                  </a:cubicBezTo>
                  <a:cubicBezTo>
                    <a:pt x="263609" y="189369"/>
                    <a:pt x="254847" y="214053"/>
                    <a:pt x="234402" y="227337"/>
                  </a:cubicBezTo>
                  <a:cubicBezTo>
                    <a:pt x="212451" y="241563"/>
                    <a:pt x="183716" y="238078"/>
                    <a:pt x="163648" y="220648"/>
                  </a:cubicBezTo>
                  <a:cubicBezTo>
                    <a:pt x="160351" y="224511"/>
                    <a:pt x="156488" y="227902"/>
                    <a:pt x="152060" y="230823"/>
                  </a:cubicBezTo>
                  <a:cubicBezTo>
                    <a:pt x="126152" y="247687"/>
                    <a:pt x="91010" y="240339"/>
                    <a:pt x="70848" y="214806"/>
                  </a:cubicBezTo>
                  <a:cubicBezTo>
                    <a:pt x="52854" y="212451"/>
                    <a:pt x="37403" y="200769"/>
                    <a:pt x="24496" y="184941"/>
                  </a:cubicBezTo>
                  <a:cubicBezTo>
                    <a:pt x="13190" y="171186"/>
                    <a:pt x="11589" y="156017"/>
                    <a:pt x="10646" y="14744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7"/>
            <p:cNvSpPr/>
            <p:nvPr/>
          </p:nvSpPr>
          <p:spPr>
            <a:xfrm>
              <a:off x="5789169" y="5800376"/>
              <a:ext cx="386274" cy="376854"/>
            </a:xfrm>
            <a:custGeom>
              <a:avLst/>
              <a:gdLst/>
              <a:ahLst/>
              <a:cxnLst/>
              <a:rect l="l" t="t" r="r" b="b"/>
              <a:pathLst>
                <a:path w="386273" h="376853" extrusionOk="0">
                  <a:moveTo>
                    <a:pt x="118838" y="64023"/>
                  </a:moveTo>
                  <a:cubicBezTo>
                    <a:pt x="118649" y="64117"/>
                    <a:pt x="118461" y="64211"/>
                    <a:pt x="118273" y="64400"/>
                  </a:cubicBezTo>
                  <a:cubicBezTo>
                    <a:pt x="115164" y="66378"/>
                    <a:pt x="112526" y="68828"/>
                    <a:pt x="110171" y="71560"/>
                  </a:cubicBezTo>
                  <a:cubicBezTo>
                    <a:pt x="100466" y="69581"/>
                    <a:pt x="90385" y="71089"/>
                    <a:pt x="81718" y="76742"/>
                  </a:cubicBezTo>
                  <a:cubicBezTo>
                    <a:pt x="65890" y="87011"/>
                    <a:pt x="60426" y="107455"/>
                    <a:pt x="67303" y="125639"/>
                  </a:cubicBezTo>
                  <a:cubicBezTo>
                    <a:pt x="67021" y="125827"/>
                    <a:pt x="66738" y="125921"/>
                    <a:pt x="66455" y="126109"/>
                  </a:cubicBezTo>
                  <a:cubicBezTo>
                    <a:pt x="64100" y="127617"/>
                    <a:pt x="62027" y="129313"/>
                    <a:pt x="60237" y="131197"/>
                  </a:cubicBezTo>
                  <a:cubicBezTo>
                    <a:pt x="48555" y="126487"/>
                    <a:pt x="35271" y="127052"/>
                    <a:pt x="24436" y="134118"/>
                  </a:cubicBezTo>
                  <a:cubicBezTo>
                    <a:pt x="6065" y="146083"/>
                    <a:pt x="1542" y="171709"/>
                    <a:pt x="14355" y="191494"/>
                  </a:cubicBezTo>
                  <a:cubicBezTo>
                    <a:pt x="20103" y="200350"/>
                    <a:pt x="28299" y="206474"/>
                    <a:pt x="37249" y="209489"/>
                  </a:cubicBezTo>
                  <a:cubicBezTo>
                    <a:pt x="35177" y="212880"/>
                    <a:pt x="33387" y="216649"/>
                    <a:pt x="32067" y="220417"/>
                  </a:cubicBezTo>
                  <a:cubicBezTo>
                    <a:pt x="29712" y="227107"/>
                    <a:pt x="28487" y="234267"/>
                    <a:pt x="28487" y="241615"/>
                  </a:cubicBezTo>
                  <a:cubicBezTo>
                    <a:pt x="28487" y="245572"/>
                    <a:pt x="28865" y="249529"/>
                    <a:pt x="29618" y="253392"/>
                  </a:cubicBezTo>
                  <a:cubicBezTo>
                    <a:pt x="29901" y="254900"/>
                    <a:pt x="30183" y="256312"/>
                    <a:pt x="30655" y="257820"/>
                  </a:cubicBezTo>
                  <a:cubicBezTo>
                    <a:pt x="30843" y="258574"/>
                    <a:pt x="31126" y="259422"/>
                    <a:pt x="31314" y="260176"/>
                  </a:cubicBezTo>
                  <a:cubicBezTo>
                    <a:pt x="31973" y="262437"/>
                    <a:pt x="32727" y="264698"/>
                    <a:pt x="33763" y="266959"/>
                  </a:cubicBezTo>
                  <a:cubicBezTo>
                    <a:pt x="35365" y="270727"/>
                    <a:pt x="37249" y="274308"/>
                    <a:pt x="39511" y="277888"/>
                  </a:cubicBezTo>
                  <a:cubicBezTo>
                    <a:pt x="51287" y="295977"/>
                    <a:pt x="69941" y="306528"/>
                    <a:pt x="88973" y="308036"/>
                  </a:cubicBezTo>
                  <a:cubicBezTo>
                    <a:pt x="90763" y="312935"/>
                    <a:pt x="93024" y="317740"/>
                    <a:pt x="95944" y="322262"/>
                  </a:cubicBezTo>
                  <a:cubicBezTo>
                    <a:pt x="107061" y="339315"/>
                    <a:pt x="124396" y="349773"/>
                    <a:pt x="142297" y="352128"/>
                  </a:cubicBezTo>
                  <a:cubicBezTo>
                    <a:pt x="162459" y="377659"/>
                    <a:pt x="197506" y="385008"/>
                    <a:pt x="223509" y="368144"/>
                  </a:cubicBezTo>
                  <a:cubicBezTo>
                    <a:pt x="227937" y="365317"/>
                    <a:pt x="231799" y="361832"/>
                    <a:pt x="235191" y="357969"/>
                  </a:cubicBezTo>
                  <a:cubicBezTo>
                    <a:pt x="255258" y="375398"/>
                    <a:pt x="283993" y="378884"/>
                    <a:pt x="305945" y="364564"/>
                  </a:cubicBezTo>
                  <a:cubicBezTo>
                    <a:pt x="326389" y="351374"/>
                    <a:pt x="335152" y="326596"/>
                    <a:pt x="330158" y="302760"/>
                  </a:cubicBezTo>
                  <a:cubicBezTo>
                    <a:pt x="336753" y="290323"/>
                    <a:pt x="338637" y="275626"/>
                    <a:pt x="335528" y="261117"/>
                  </a:cubicBezTo>
                  <a:cubicBezTo>
                    <a:pt x="344573" y="261306"/>
                    <a:pt x="353523" y="258951"/>
                    <a:pt x="361343" y="253863"/>
                  </a:cubicBezTo>
                  <a:cubicBezTo>
                    <a:pt x="383765" y="239354"/>
                    <a:pt x="389230" y="208075"/>
                    <a:pt x="373684" y="183957"/>
                  </a:cubicBezTo>
                  <a:cubicBezTo>
                    <a:pt x="371800" y="181036"/>
                    <a:pt x="369633" y="178398"/>
                    <a:pt x="367372" y="175949"/>
                  </a:cubicBezTo>
                  <a:cubicBezTo>
                    <a:pt x="380562" y="162759"/>
                    <a:pt x="382729" y="140807"/>
                    <a:pt x="371423" y="123472"/>
                  </a:cubicBezTo>
                  <a:cubicBezTo>
                    <a:pt x="363321" y="110941"/>
                    <a:pt x="350131" y="103875"/>
                    <a:pt x="336942" y="103310"/>
                  </a:cubicBezTo>
                  <a:cubicBezTo>
                    <a:pt x="336470" y="95962"/>
                    <a:pt x="334115" y="88518"/>
                    <a:pt x="329781" y="81641"/>
                  </a:cubicBezTo>
                  <a:cubicBezTo>
                    <a:pt x="329404" y="81076"/>
                    <a:pt x="328933" y="80510"/>
                    <a:pt x="328557" y="79851"/>
                  </a:cubicBezTo>
                  <a:lnTo>
                    <a:pt x="328557" y="79851"/>
                  </a:lnTo>
                  <a:cubicBezTo>
                    <a:pt x="318005" y="65154"/>
                    <a:pt x="300293" y="58653"/>
                    <a:pt x="284559" y="62610"/>
                  </a:cubicBezTo>
                  <a:cubicBezTo>
                    <a:pt x="274384" y="49420"/>
                    <a:pt x="258179" y="43390"/>
                    <a:pt x="243388" y="46217"/>
                  </a:cubicBezTo>
                  <a:cubicBezTo>
                    <a:pt x="242540" y="39716"/>
                    <a:pt x="240279" y="33215"/>
                    <a:pt x="236416" y="27280"/>
                  </a:cubicBezTo>
                  <a:cubicBezTo>
                    <a:pt x="223603" y="7495"/>
                    <a:pt x="198354" y="1183"/>
                    <a:pt x="179982" y="13053"/>
                  </a:cubicBezTo>
                  <a:cubicBezTo>
                    <a:pt x="179040" y="13619"/>
                    <a:pt x="178286" y="14278"/>
                    <a:pt x="177345" y="14938"/>
                  </a:cubicBezTo>
                  <a:cubicBezTo>
                    <a:pt x="163966" y="5516"/>
                    <a:pt x="146442" y="4197"/>
                    <a:pt x="132687" y="13148"/>
                  </a:cubicBezTo>
                  <a:cubicBezTo>
                    <a:pt x="116012" y="23888"/>
                    <a:pt x="110641" y="45463"/>
                    <a:pt x="118838" y="64023"/>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7"/>
            <p:cNvSpPr/>
            <p:nvPr/>
          </p:nvSpPr>
          <p:spPr>
            <a:xfrm>
              <a:off x="5810590" y="5873067"/>
              <a:ext cx="367431" cy="310904"/>
            </a:xfrm>
            <a:custGeom>
              <a:avLst/>
              <a:gdLst/>
              <a:ahLst/>
              <a:cxnLst/>
              <a:rect l="l" t="t" r="r" b="b"/>
              <a:pathLst>
                <a:path w="367431" h="310904" extrusionOk="0">
                  <a:moveTo>
                    <a:pt x="10646" y="147632"/>
                  </a:moveTo>
                  <a:cubicBezTo>
                    <a:pt x="8291" y="154322"/>
                    <a:pt x="7066" y="161482"/>
                    <a:pt x="7066" y="168830"/>
                  </a:cubicBezTo>
                  <a:cubicBezTo>
                    <a:pt x="7066" y="168925"/>
                    <a:pt x="7066" y="169019"/>
                    <a:pt x="7160" y="169113"/>
                  </a:cubicBezTo>
                  <a:cubicBezTo>
                    <a:pt x="7160" y="172881"/>
                    <a:pt x="7538" y="176744"/>
                    <a:pt x="8196" y="180607"/>
                  </a:cubicBezTo>
                  <a:cubicBezTo>
                    <a:pt x="8479" y="182115"/>
                    <a:pt x="8762" y="183528"/>
                    <a:pt x="9233" y="185035"/>
                  </a:cubicBezTo>
                  <a:cubicBezTo>
                    <a:pt x="9421" y="185789"/>
                    <a:pt x="9704" y="186637"/>
                    <a:pt x="9893" y="187391"/>
                  </a:cubicBezTo>
                  <a:cubicBezTo>
                    <a:pt x="10552" y="189652"/>
                    <a:pt x="11400" y="191913"/>
                    <a:pt x="12342" y="194174"/>
                  </a:cubicBezTo>
                  <a:cubicBezTo>
                    <a:pt x="13944" y="197942"/>
                    <a:pt x="15828" y="201523"/>
                    <a:pt x="18089" y="205103"/>
                  </a:cubicBezTo>
                  <a:cubicBezTo>
                    <a:pt x="29866" y="223192"/>
                    <a:pt x="48520" y="233743"/>
                    <a:pt x="67551" y="235251"/>
                  </a:cubicBezTo>
                  <a:cubicBezTo>
                    <a:pt x="69341" y="240150"/>
                    <a:pt x="71602" y="244955"/>
                    <a:pt x="74523" y="249477"/>
                  </a:cubicBezTo>
                  <a:cubicBezTo>
                    <a:pt x="85640" y="266530"/>
                    <a:pt x="102975" y="276988"/>
                    <a:pt x="120876" y="279343"/>
                  </a:cubicBezTo>
                  <a:cubicBezTo>
                    <a:pt x="141037" y="304875"/>
                    <a:pt x="176084" y="312223"/>
                    <a:pt x="202087" y="295359"/>
                  </a:cubicBezTo>
                  <a:cubicBezTo>
                    <a:pt x="206516" y="292533"/>
                    <a:pt x="210378" y="289047"/>
                    <a:pt x="213770" y="285184"/>
                  </a:cubicBezTo>
                  <a:cubicBezTo>
                    <a:pt x="233837" y="302613"/>
                    <a:pt x="262572" y="306099"/>
                    <a:pt x="284524" y="291779"/>
                  </a:cubicBezTo>
                  <a:cubicBezTo>
                    <a:pt x="304968" y="278589"/>
                    <a:pt x="313730" y="253811"/>
                    <a:pt x="308737" y="229975"/>
                  </a:cubicBezTo>
                  <a:cubicBezTo>
                    <a:pt x="315332" y="217539"/>
                    <a:pt x="317216" y="202842"/>
                    <a:pt x="314107" y="188333"/>
                  </a:cubicBezTo>
                  <a:cubicBezTo>
                    <a:pt x="323152" y="188521"/>
                    <a:pt x="332101" y="186166"/>
                    <a:pt x="339921" y="181079"/>
                  </a:cubicBezTo>
                  <a:cubicBezTo>
                    <a:pt x="362344" y="166569"/>
                    <a:pt x="367809" y="135290"/>
                    <a:pt x="352263" y="111172"/>
                  </a:cubicBezTo>
                  <a:cubicBezTo>
                    <a:pt x="350379" y="108251"/>
                    <a:pt x="348212" y="105613"/>
                    <a:pt x="345951" y="103164"/>
                  </a:cubicBezTo>
                  <a:cubicBezTo>
                    <a:pt x="359141" y="89974"/>
                    <a:pt x="361308" y="68022"/>
                    <a:pt x="350002" y="50687"/>
                  </a:cubicBezTo>
                  <a:cubicBezTo>
                    <a:pt x="341900" y="38156"/>
                    <a:pt x="328710" y="31090"/>
                    <a:pt x="315520" y="30525"/>
                  </a:cubicBezTo>
                  <a:cubicBezTo>
                    <a:pt x="315049" y="23177"/>
                    <a:pt x="312693" y="15733"/>
                    <a:pt x="308360" y="8856"/>
                  </a:cubicBezTo>
                  <a:cubicBezTo>
                    <a:pt x="307983" y="8291"/>
                    <a:pt x="307512" y="7726"/>
                    <a:pt x="307135" y="7066"/>
                  </a:cubicBezTo>
                  <a:cubicBezTo>
                    <a:pt x="308077" y="18843"/>
                    <a:pt x="304120" y="30525"/>
                    <a:pt x="295924" y="38722"/>
                  </a:cubicBezTo>
                  <a:cubicBezTo>
                    <a:pt x="298185" y="41171"/>
                    <a:pt x="300352" y="43809"/>
                    <a:pt x="302236" y="46730"/>
                  </a:cubicBezTo>
                  <a:cubicBezTo>
                    <a:pt x="317876" y="70849"/>
                    <a:pt x="312317" y="102128"/>
                    <a:pt x="289988" y="116636"/>
                  </a:cubicBezTo>
                  <a:cubicBezTo>
                    <a:pt x="282074" y="121724"/>
                    <a:pt x="273124" y="124079"/>
                    <a:pt x="264174" y="123891"/>
                  </a:cubicBezTo>
                  <a:cubicBezTo>
                    <a:pt x="267283" y="138305"/>
                    <a:pt x="265399" y="153097"/>
                    <a:pt x="258804" y="165533"/>
                  </a:cubicBezTo>
                  <a:cubicBezTo>
                    <a:pt x="263797" y="189369"/>
                    <a:pt x="255035" y="214053"/>
                    <a:pt x="234591" y="227337"/>
                  </a:cubicBezTo>
                  <a:cubicBezTo>
                    <a:pt x="212639" y="241563"/>
                    <a:pt x="183904" y="238078"/>
                    <a:pt x="163837" y="220648"/>
                  </a:cubicBezTo>
                  <a:cubicBezTo>
                    <a:pt x="160540" y="224511"/>
                    <a:pt x="156582" y="227902"/>
                    <a:pt x="152154" y="230823"/>
                  </a:cubicBezTo>
                  <a:cubicBezTo>
                    <a:pt x="126246" y="247687"/>
                    <a:pt x="91105" y="240339"/>
                    <a:pt x="70943" y="214806"/>
                  </a:cubicBezTo>
                  <a:cubicBezTo>
                    <a:pt x="52948" y="212451"/>
                    <a:pt x="37497" y="200769"/>
                    <a:pt x="24590" y="184941"/>
                  </a:cubicBezTo>
                  <a:cubicBezTo>
                    <a:pt x="13190" y="171374"/>
                    <a:pt x="11589" y="156206"/>
                    <a:pt x="10646" y="14763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7"/>
            <p:cNvSpPr/>
            <p:nvPr/>
          </p:nvSpPr>
          <p:spPr>
            <a:xfrm>
              <a:off x="5658307" y="5624103"/>
              <a:ext cx="386274" cy="376854"/>
            </a:xfrm>
            <a:custGeom>
              <a:avLst/>
              <a:gdLst/>
              <a:ahLst/>
              <a:cxnLst/>
              <a:rect l="l" t="t" r="r" b="b"/>
              <a:pathLst>
                <a:path w="386273" h="376853" extrusionOk="0">
                  <a:moveTo>
                    <a:pt x="118932" y="64117"/>
                  </a:moveTo>
                  <a:cubicBezTo>
                    <a:pt x="118743" y="64212"/>
                    <a:pt x="118555" y="64306"/>
                    <a:pt x="118367" y="64494"/>
                  </a:cubicBezTo>
                  <a:cubicBezTo>
                    <a:pt x="115258" y="66473"/>
                    <a:pt x="112620" y="68922"/>
                    <a:pt x="110265" y="71654"/>
                  </a:cubicBezTo>
                  <a:cubicBezTo>
                    <a:pt x="100560" y="69676"/>
                    <a:pt x="90479" y="71183"/>
                    <a:pt x="81812" y="76836"/>
                  </a:cubicBezTo>
                  <a:cubicBezTo>
                    <a:pt x="65984" y="87105"/>
                    <a:pt x="60520" y="107550"/>
                    <a:pt x="67398" y="125733"/>
                  </a:cubicBezTo>
                  <a:cubicBezTo>
                    <a:pt x="67115" y="125921"/>
                    <a:pt x="66832" y="126016"/>
                    <a:pt x="66455" y="126204"/>
                  </a:cubicBezTo>
                  <a:cubicBezTo>
                    <a:pt x="64194" y="127711"/>
                    <a:pt x="62027" y="129407"/>
                    <a:pt x="60237" y="131291"/>
                  </a:cubicBezTo>
                  <a:cubicBezTo>
                    <a:pt x="48555" y="126581"/>
                    <a:pt x="35271" y="127146"/>
                    <a:pt x="24436" y="134212"/>
                  </a:cubicBezTo>
                  <a:cubicBezTo>
                    <a:pt x="6065" y="146177"/>
                    <a:pt x="1542" y="171803"/>
                    <a:pt x="14356" y="191588"/>
                  </a:cubicBezTo>
                  <a:cubicBezTo>
                    <a:pt x="20102" y="200444"/>
                    <a:pt x="28299" y="206568"/>
                    <a:pt x="37249" y="209583"/>
                  </a:cubicBezTo>
                  <a:cubicBezTo>
                    <a:pt x="35176" y="212974"/>
                    <a:pt x="33386" y="216743"/>
                    <a:pt x="32068" y="220511"/>
                  </a:cubicBezTo>
                  <a:cubicBezTo>
                    <a:pt x="29712" y="227201"/>
                    <a:pt x="28488" y="234361"/>
                    <a:pt x="28488" y="241709"/>
                  </a:cubicBezTo>
                  <a:cubicBezTo>
                    <a:pt x="28488" y="245667"/>
                    <a:pt x="28864" y="249624"/>
                    <a:pt x="29618" y="253486"/>
                  </a:cubicBezTo>
                  <a:cubicBezTo>
                    <a:pt x="29900" y="254994"/>
                    <a:pt x="30183" y="256407"/>
                    <a:pt x="30654" y="257914"/>
                  </a:cubicBezTo>
                  <a:cubicBezTo>
                    <a:pt x="30843" y="258668"/>
                    <a:pt x="31125" y="259516"/>
                    <a:pt x="31314" y="260270"/>
                  </a:cubicBezTo>
                  <a:cubicBezTo>
                    <a:pt x="31973" y="262531"/>
                    <a:pt x="32727" y="264792"/>
                    <a:pt x="33764" y="267053"/>
                  </a:cubicBezTo>
                  <a:cubicBezTo>
                    <a:pt x="35271" y="270727"/>
                    <a:pt x="37249" y="274402"/>
                    <a:pt x="39510" y="277888"/>
                  </a:cubicBezTo>
                  <a:cubicBezTo>
                    <a:pt x="51287" y="295976"/>
                    <a:pt x="69941" y="306528"/>
                    <a:pt x="88972" y="308036"/>
                  </a:cubicBezTo>
                  <a:cubicBezTo>
                    <a:pt x="90762" y="312935"/>
                    <a:pt x="93023" y="317740"/>
                    <a:pt x="95944" y="322262"/>
                  </a:cubicBezTo>
                  <a:cubicBezTo>
                    <a:pt x="107061" y="339315"/>
                    <a:pt x="124397" y="349772"/>
                    <a:pt x="142297" y="352128"/>
                  </a:cubicBezTo>
                  <a:cubicBezTo>
                    <a:pt x="162458" y="377660"/>
                    <a:pt x="197506" y="385008"/>
                    <a:pt x="223508" y="368144"/>
                  </a:cubicBezTo>
                  <a:cubicBezTo>
                    <a:pt x="227937" y="365317"/>
                    <a:pt x="231799" y="361831"/>
                    <a:pt x="235097" y="357969"/>
                  </a:cubicBezTo>
                  <a:cubicBezTo>
                    <a:pt x="255164" y="375398"/>
                    <a:pt x="283899" y="378884"/>
                    <a:pt x="305851" y="364564"/>
                  </a:cubicBezTo>
                  <a:cubicBezTo>
                    <a:pt x="326295" y="351374"/>
                    <a:pt x="335057" y="326596"/>
                    <a:pt x="330063" y="302760"/>
                  </a:cubicBezTo>
                  <a:cubicBezTo>
                    <a:pt x="336564" y="290418"/>
                    <a:pt x="338543" y="275627"/>
                    <a:pt x="335434" y="261117"/>
                  </a:cubicBezTo>
                  <a:cubicBezTo>
                    <a:pt x="344384" y="261306"/>
                    <a:pt x="353429" y="258951"/>
                    <a:pt x="361248" y="253863"/>
                  </a:cubicBezTo>
                  <a:cubicBezTo>
                    <a:pt x="383671" y="239354"/>
                    <a:pt x="389135" y="208076"/>
                    <a:pt x="373590" y="183956"/>
                  </a:cubicBezTo>
                  <a:cubicBezTo>
                    <a:pt x="371706" y="181036"/>
                    <a:pt x="369539" y="178398"/>
                    <a:pt x="367278" y="175949"/>
                  </a:cubicBezTo>
                  <a:cubicBezTo>
                    <a:pt x="380468" y="162758"/>
                    <a:pt x="382635" y="140807"/>
                    <a:pt x="371329" y="123472"/>
                  </a:cubicBezTo>
                  <a:cubicBezTo>
                    <a:pt x="363227" y="110941"/>
                    <a:pt x="350037" y="103875"/>
                    <a:pt x="336847" y="103310"/>
                  </a:cubicBezTo>
                  <a:cubicBezTo>
                    <a:pt x="336376" y="95961"/>
                    <a:pt x="334021" y="88424"/>
                    <a:pt x="329687" y="81641"/>
                  </a:cubicBezTo>
                  <a:cubicBezTo>
                    <a:pt x="329310" y="81076"/>
                    <a:pt x="328839" y="80510"/>
                    <a:pt x="328462" y="79851"/>
                  </a:cubicBezTo>
                  <a:lnTo>
                    <a:pt x="328462" y="79851"/>
                  </a:lnTo>
                  <a:cubicBezTo>
                    <a:pt x="317910" y="65153"/>
                    <a:pt x="300198" y="58653"/>
                    <a:pt x="284465" y="62610"/>
                  </a:cubicBezTo>
                  <a:cubicBezTo>
                    <a:pt x="274289" y="49420"/>
                    <a:pt x="258085" y="43390"/>
                    <a:pt x="243293" y="46216"/>
                  </a:cubicBezTo>
                  <a:cubicBezTo>
                    <a:pt x="242445" y="39716"/>
                    <a:pt x="240279" y="33215"/>
                    <a:pt x="236322" y="27280"/>
                  </a:cubicBezTo>
                  <a:cubicBezTo>
                    <a:pt x="223508" y="7495"/>
                    <a:pt x="198165" y="1183"/>
                    <a:pt x="179794" y="13054"/>
                  </a:cubicBezTo>
                  <a:cubicBezTo>
                    <a:pt x="178851" y="13619"/>
                    <a:pt x="178098" y="14279"/>
                    <a:pt x="177156" y="14938"/>
                  </a:cubicBezTo>
                  <a:cubicBezTo>
                    <a:pt x="163778" y="5517"/>
                    <a:pt x="146254" y="4198"/>
                    <a:pt x="132499" y="13148"/>
                  </a:cubicBezTo>
                  <a:cubicBezTo>
                    <a:pt x="116106" y="23982"/>
                    <a:pt x="110736" y="45557"/>
                    <a:pt x="118932" y="64117"/>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7"/>
            <p:cNvSpPr/>
            <p:nvPr/>
          </p:nvSpPr>
          <p:spPr>
            <a:xfrm>
              <a:off x="5679822" y="5696794"/>
              <a:ext cx="367431" cy="310904"/>
            </a:xfrm>
            <a:custGeom>
              <a:avLst/>
              <a:gdLst/>
              <a:ahLst/>
              <a:cxnLst/>
              <a:rect l="l" t="t" r="r" b="b"/>
              <a:pathLst>
                <a:path w="367431" h="310904" extrusionOk="0">
                  <a:moveTo>
                    <a:pt x="10646" y="147727"/>
                  </a:moveTo>
                  <a:cubicBezTo>
                    <a:pt x="8291" y="154416"/>
                    <a:pt x="7066" y="161576"/>
                    <a:pt x="7066" y="168925"/>
                  </a:cubicBezTo>
                  <a:cubicBezTo>
                    <a:pt x="7066" y="169019"/>
                    <a:pt x="7066" y="169113"/>
                    <a:pt x="7160" y="169208"/>
                  </a:cubicBezTo>
                  <a:cubicBezTo>
                    <a:pt x="7160" y="173071"/>
                    <a:pt x="7538" y="176839"/>
                    <a:pt x="8197" y="180702"/>
                  </a:cubicBezTo>
                  <a:cubicBezTo>
                    <a:pt x="8479" y="182209"/>
                    <a:pt x="8762" y="183622"/>
                    <a:pt x="9233" y="185130"/>
                  </a:cubicBezTo>
                  <a:cubicBezTo>
                    <a:pt x="9421" y="185883"/>
                    <a:pt x="9704" y="186731"/>
                    <a:pt x="9893" y="187485"/>
                  </a:cubicBezTo>
                  <a:cubicBezTo>
                    <a:pt x="10552" y="189746"/>
                    <a:pt x="11400" y="192007"/>
                    <a:pt x="12342" y="194269"/>
                  </a:cubicBezTo>
                  <a:cubicBezTo>
                    <a:pt x="13850" y="197942"/>
                    <a:pt x="15828" y="201617"/>
                    <a:pt x="18089" y="205103"/>
                  </a:cubicBezTo>
                  <a:cubicBezTo>
                    <a:pt x="29866" y="223192"/>
                    <a:pt x="48520" y="233743"/>
                    <a:pt x="67551" y="235251"/>
                  </a:cubicBezTo>
                  <a:cubicBezTo>
                    <a:pt x="69341" y="240151"/>
                    <a:pt x="71602" y="244955"/>
                    <a:pt x="74523" y="249478"/>
                  </a:cubicBezTo>
                  <a:cubicBezTo>
                    <a:pt x="85640" y="266530"/>
                    <a:pt x="102975" y="276988"/>
                    <a:pt x="120876" y="279343"/>
                  </a:cubicBezTo>
                  <a:cubicBezTo>
                    <a:pt x="141037" y="304875"/>
                    <a:pt x="176084" y="312223"/>
                    <a:pt x="202087" y="295359"/>
                  </a:cubicBezTo>
                  <a:cubicBezTo>
                    <a:pt x="206516" y="292533"/>
                    <a:pt x="210378" y="289047"/>
                    <a:pt x="213676" y="285184"/>
                  </a:cubicBezTo>
                  <a:cubicBezTo>
                    <a:pt x="233743" y="302614"/>
                    <a:pt x="262478" y="306100"/>
                    <a:pt x="284430" y="291779"/>
                  </a:cubicBezTo>
                  <a:cubicBezTo>
                    <a:pt x="304874" y="278589"/>
                    <a:pt x="313636" y="253811"/>
                    <a:pt x="308642" y="229975"/>
                  </a:cubicBezTo>
                  <a:cubicBezTo>
                    <a:pt x="315143" y="217633"/>
                    <a:pt x="317122" y="202842"/>
                    <a:pt x="314013" y="188333"/>
                  </a:cubicBezTo>
                  <a:cubicBezTo>
                    <a:pt x="322963" y="188521"/>
                    <a:pt x="332008" y="186166"/>
                    <a:pt x="339827" y="181079"/>
                  </a:cubicBezTo>
                  <a:cubicBezTo>
                    <a:pt x="362250" y="166570"/>
                    <a:pt x="367714" y="135291"/>
                    <a:pt x="352169" y="111172"/>
                  </a:cubicBezTo>
                  <a:cubicBezTo>
                    <a:pt x="350285" y="108252"/>
                    <a:pt x="348118" y="105613"/>
                    <a:pt x="345857" y="103164"/>
                  </a:cubicBezTo>
                  <a:cubicBezTo>
                    <a:pt x="359047" y="89974"/>
                    <a:pt x="361213" y="68022"/>
                    <a:pt x="349908" y="50687"/>
                  </a:cubicBezTo>
                  <a:cubicBezTo>
                    <a:pt x="341806" y="38157"/>
                    <a:pt x="328616" y="31091"/>
                    <a:pt x="315426" y="30526"/>
                  </a:cubicBezTo>
                  <a:cubicBezTo>
                    <a:pt x="314955" y="23177"/>
                    <a:pt x="312600" y="15640"/>
                    <a:pt x="308266" y="8856"/>
                  </a:cubicBezTo>
                  <a:cubicBezTo>
                    <a:pt x="307889" y="8291"/>
                    <a:pt x="307418" y="7726"/>
                    <a:pt x="307041" y="7066"/>
                  </a:cubicBezTo>
                  <a:cubicBezTo>
                    <a:pt x="307983" y="18843"/>
                    <a:pt x="304026" y="30526"/>
                    <a:pt x="295830" y="38628"/>
                  </a:cubicBezTo>
                  <a:cubicBezTo>
                    <a:pt x="298091" y="41077"/>
                    <a:pt x="300258" y="43715"/>
                    <a:pt x="302142" y="46636"/>
                  </a:cubicBezTo>
                  <a:cubicBezTo>
                    <a:pt x="317781" y="70754"/>
                    <a:pt x="312223" y="102033"/>
                    <a:pt x="289894" y="116543"/>
                  </a:cubicBezTo>
                  <a:cubicBezTo>
                    <a:pt x="281980" y="121724"/>
                    <a:pt x="273030" y="123985"/>
                    <a:pt x="263985" y="123797"/>
                  </a:cubicBezTo>
                  <a:cubicBezTo>
                    <a:pt x="267095" y="138212"/>
                    <a:pt x="265210" y="153003"/>
                    <a:pt x="258615" y="165439"/>
                  </a:cubicBezTo>
                  <a:cubicBezTo>
                    <a:pt x="263609" y="189275"/>
                    <a:pt x="254847" y="213959"/>
                    <a:pt x="234402" y="227243"/>
                  </a:cubicBezTo>
                  <a:cubicBezTo>
                    <a:pt x="212451" y="241563"/>
                    <a:pt x="183716" y="237983"/>
                    <a:pt x="163649" y="220648"/>
                  </a:cubicBezTo>
                  <a:cubicBezTo>
                    <a:pt x="160351" y="224511"/>
                    <a:pt x="156488" y="227902"/>
                    <a:pt x="152060" y="230823"/>
                  </a:cubicBezTo>
                  <a:cubicBezTo>
                    <a:pt x="126152" y="247687"/>
                    <a:pt x="91010" y="240339"/>
                    <a:pt x="70848" y="214807"/>
                  </a:cubicBezTo>
                  <a:cubicBezTo>
                    <a:pt x="52854" y="212452"/>
                    <a:pt x="37403" y="200769"/>
                    <a:pt x="24496" y="184941"/>
                  </a:cubicBezTo>
                  <a:cubicBezTo>
                    <a:pt x="13190" y="171374"/>
                    <a:pt x="11589" y="156300"/>
                    <a:pt x="10646" y="147727"/>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7"/>
            <p:cNvSpPr/>
            <p:nvPr/>
          </p:nvSpPr>
          <p:spPr>
            <a:xfrm>
              <a:off x="6002562" y="5766931"/>
              <a:ext cx="386274" cy="376854"/>
            </a:xfrm>
            <a:custGeom>
              <a:avLst/>
              <a:gdLst/>
              <a:ahLst/>
              <a:cxnLst/>
              <a:rect l="l" t="t" r="r" b="b"/>
              <a:pathLst>
                <a:path w="386273" h="376853" extrusionOk="0">
                  <a:moveTo>
                    <a:pt x="118932" y="64117"/>
                  </a:moveTo>
                  <a:cubicBezTo>
                    <a:pt x="118744" y="64211"/>
                    <a:pt x="118555" y="64306"/>
                    <a:pt x="118366" y="64400"/>
                  </a:cubicBezTo>
                  <a:cubicBezTo>
                    <a:pt x="115258" y="66379"/>
                    <a:pt x="112620" y="68828"/>
                    <a:pt x="110264" y="71560"/>
                  </a:cubicBezTo>
                  <a:cubicBezTo>
                    <a:pt x="100561" y="69582"/>
                    <a:pt x="90480" y="71089"/>
                    <a:pt x="81812" y="76742"/>
                  </a:cubicBezTo>
                  <a:cubicBezTo>
                    <a:pt x="65984" y="87011"/>
                    <a:pt x="60520" y="107456"/>
                    <a:pt x="67397" y="125639"/>
                  </a:cubicBezTo>
                  <a:cubicBezTo>
                    <a:pt x="67114" y="125733"/>
                    <a:pt x="66832" y="125921"/>
                    <a:pt x="66455" y="126110"/>
                  </a:cubicBezTo>
                  <a:cubicBezTo>
                    <a:pt x="64194" y="127617"/>
                    <a:pt x="62121" y="129313"/>
                    <a:pt x="60237" y="131198"/>
                  </a:cubicBezTo>
                  <a:cubicBezTo>
                    <a:pt x="48555" y="126487"/>
                    <a:pt x="35270" y="127052"/>
                    <a:pt x="24436" y="134118"/>
                  </a:cubicBezTo>
                  <a:cubicBezTo>
                    <a:pt x="6065" y="146083"/>
                    <a:pt x="1542" y="171709"/>
                    <a:pt x="14355" y="191494"/>
                  </a:cubicBezTo>
                  <a:cubicBezTo>
                    <a:pt x="20102" y="200350"/>
                    <a:pt x="28299" y="206474"/>
                    <a:pt x="37249" y="209489"/>
                  </a:cubicBezTo>
                  <a:cubicBezTo>
                    <a:pt x="35177" y="212880"/>
                    <a:pt x="33387" y="216555"/>
                    <a:pt x="32067" y="220417"/>
                  </a:cubicBezTo>
                  <a:cubicBezTo>
                    <a:pt x="29712" y="227107"/>
                    <a:pt x="28487" y="234267"/>
                    <a:pt x="28487" y="241615"/>
                  </a:cubicBezTo>
                  <a:cubicBezTo>
                    <a:pt x="28487" y="245572"/>
                    <a:pt x="28864" y="249530"/>
                    <a:pt x="29618" y="253392"/>
                  </a:cubicBezTo>
                  <a:cubicBezTo>
                    <a:pt x="29901" y="254899"/>
                    <a:pt x="30183" y="256313"/>
                    <a:pt x="30654" y="257820"/>
                  </a:cubicBezTo>
                  <a:cubicBezTo>
                    <a:pt x="30843" y="258574"/>
                    <a:pt x="31125" y="259422"/>
                    <a:pt x="31314" y="260175"/>
                  </a:cubicBezTo>
                  <a:cubicBezTo>
                    <a:pt x="31973" y="262437"/>
                    <a:pt x="32821" y="264698"/>
                    <a:pt x="33763" y="266865"/>
                  </a:cubicBezTo>
                  <a:cubicBezTo>
                    <a:pt x="35270" y="270633"/>
                    <a:pt x="37249" y="274307"/>
                    <a:pt x="39510" y="277794"/>
                  </a:cubicBezTo>
                  <a:cubicBezTo>
                    <a:pt x="51287" y="295883"/>
                    <a:pt x="69941" y="306434"/>
                    <a:pt x="88972" y="307942"/>
                  </a:cubicBezTo>
                  <a:cubicBezTo>
                    <a:pt x="90762" y="312841"/>
                    <a:pt x="93023" y="317646"/>
                    <a:pt x="95944" y="322168"/>
                  </a:cubicBezTo>
                  <a:cubicBezTo>
                    <a:pt x="107061" y="339220"/>
                    <a:pt x="124396" y="349678"/>
                    <a:pt x="142297" y="352033"/>
                  </a:cubicBezTo>
                  <a:cubicBezTo>
                    <a:pt x="162458" y="377565"/>
                    <a:pt x="197506" y="384914"/>
                    <a:pt x="223509" y="368050"/>
                  </a:cubicBezTo>
                  <a:cubicBezTo>
                    <a:pt x="227936" y="365223"/>
                    <a:pt x="231799" y="361738"/>
                    <a:pt x="235191" y="357875"/>
                  </a:cubicBezTo>
                  <a:cubicBezTo>
                    <a:pt x="255258" y="375304"/>
                    <a:pt x="283993" y="378790"/>
                    <a:pt x="305945" y="364470"/>
                  </a:cubicBezTo>
                  <a:cubicBezTo>
                    <a:pt x="326295" y="351280"/>
                    <a:pt x="335151" y="326502"/>
                    <a:pt x="330158" y="302666"/>
                  </a:cubicBezTo>
                  <a:cubicBezTo>
                    <a:pt x="336659" y="290324"/>
                    <a:pt x="338637" y="275532"/>
                    <a:pt x="335528" y="261023"/>
                  </a:cubicBezTo>
                  <a:cubicBezTo>
                    <a:pt x="344572" y="261212"/>
                    <a:pt x="353523" y="258857"/>
                    <a:pt x="361343" y="253769"/>
                  </a:cubicBezTo>
                  <a:cubicBezTo>
                    <a:pt x="383765" y="239166"/>
                    <a:pt x="389229" y="207981"/>
                    <a:pt x="373684" y="183863"/>
                  </a:cubicBezTo>
                  <a:cubicBezTo>
                    <a:pt x="371800" y="180942"/>
                    <a:pt x="369633" y="178304"/>
                    <a:pt x="367372" y="175855"/>
                  </a:cubicBezTo>
                  <a:cubicBezTo>
                    <a:pt x="380562" y="162665"/>
                    <a:pt x="382729" y="140713"/>
                    <a:pt x="371423" y="123378"/>
                  </a:cubicBezTo>
                  <a:cubicBezTo>
                    <a:pt x="363321" y="110847"/>
                    <a:pt x="350131" y="103687"/>
                    <a:pt x="336941" y="103216"/>
                  </a:cubicBezTo>
                  <a:cubicBezTo>
                    <a:pt x="336470" y="95868"/>
                    <a:pt x="334115" y="88424"/>
                    <a:pt x="329781" y="81641"/>
                  </a:cubicBezTo>
                  <a:cubicBezTo>
                    <a:pt x="329404" y="81076"/>
                    <a:pt x="329028" y="80416"/>
                    <a:pt x="328556" y="79851"/>
                  </a:cubicBezTo>
                  <a:lnTo>
                    <a:pt x="328556" y="79851"/>
                  </a:lnTo>
                  <a:cubicBezTo>
                    <a:pt x="318004" y="65154"/>
                    <a:pt x="300292" y="58653"/>
                    <a:pt x="284559" y="62610"/>
                  </a:cubicBezTo>
                  <a:cubicBezTo>
                    <a:pt x="274383" y="49420"/>
                    <a:pt x="258179" y="43296"/>
                    <a:pt x="243388" y="46217"/>
                  </a:cubicBezTo>
                  <a:cubicBezTo>
                    <a:pt x="242539" y="39716"/>
                    <a:pt x="240373" y="33215"/>
                    <a:pt x="236416" y="27280"/>
                  </a:cubicBezTo>
                  <a:cubicBezTo>
                    <a:pt x="223603" y="7495"/>
                    <a:pt x="198353" y="1183"/>
                    <a:pt x="179982" y="13054"/>
                  </a:cubicBezTo>
                  <a:cubicBezTo>
                    <a:pt x="179040" y="13619"/>
                    <a:pt x="178286" y="14278"/>
                    <a:pt x="177344" y="14938"/>
                  </a:cubicBezTo>
                  <a:cubicBezTo>
                    <a:pt x="163966" y="5517"/>
                    <a:pt x="146442" y="4198"/>
                    <a:pt x="132687" y="13148"/>
                  </a:cubicBezTo>
                  <a:cubicBezTo>
                    <a:pt x="116011" y="23888"/>
                    <a:pt x="110641" y="45557"/>
                    <a:pt x="118932" y="64117"/>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7"/>
            <p:cNvSpPr/>
            <p:nvPr/>
          </p:nvSpPr>
          <p:spPr>
            <a:xfrm>
              <a:off x="6023983" y="5839716"/>
              <a:ext cx="367431" cy="310904"/>
            </a:xfrm>
            <a:custGeom>
              <a:avLst/>
              <a:gdLst/>
              <a:ahLst/>
              <a:cxnLst/>
              <a:rect l="l" t="t" r="r" b="b"/>
              <a:pathLst>
                <a:path w="367431" h="310904" extrusionOk="0">
                  <a:moveTo>
                    <a:pt x="10646" y="147632"/>
                  </a:moveTo>
                  <a:cubicBezTo>
                    <a:pt x="8291" y="154322"/>
                    <a:pt x="7066" y="161481"/>
                    <a:pt x="7066" y="168830"/>
                  </a:cubicBezTo>
                  <a:cubicBezTo>
                    <a:pt x="7066" y="168925"/>
                    <a:pt x="7066" y="169019"/>
                    <a:pt x="7160" y="169113"/>
                  </a:cubicBezTo>
                  <a:cubicBezTo>
                    <a:pt x="7160" y="172976"/>
                    <a:pt x="7537" y="176744"/>
                    <a:pt x="8196" y="180607"/>
                  </a:cubicBezTo>
                  <a:cubicBezTo>
                    <a:pt x="8479" y="182114"/>
                    <a:pt x="8762" y="183528"/>
                    <a:pt x="9233" y="185035"/>
                  </a:cubicBezTo>
                  <a:cubicBezTo>
                    <a:pt x="9421" y="185789"/>
                    <a:pt x="9704" y="186637"/>
                    <a:pt x="9892" y="187390"/>
                  </a:cubicBezTo>
                  <a:cubicBezTo>
                    <a:pt x="10552" y="189652"/>
                    <a:pt x="11400" y="191913"/>
                    <a:pt x="12342" y="194079"/>
                  </a:cubicBezTo>
                  <a:cubicBezTo>
                    <a:pt x="13849" y="197848"/>
                    <a:pt x="15828" y="201522"/>
                    <a:pt x="18089" y="205009"/>
                  </a:cubicBezTo>
                  <a:cubicBezTo>
                    <a:pt x="29865" y="223097"/>
                    <a:pt x="48520" y="233649"/>
                    <a:pt x="67551" y="235156"/>
                  </a:cubicBezTo>
                  <a:cubicBezTo>
                    <a:pt x="69341" y="240056"/>
                    <a:pt x="71602" y="244861"/>
                    <a:pt x="74522" y="249383"/>
                  </a:cubicBezTo>
                  <a:cubicBezTo>
                    <a:pt x="85640" y="266435"/>
                    <a:pt x="102975" y="276893"/>
                    <a:pt x="120876" y="279248"/>
                  </a:cubicBezTo>
                  <a:cubicBezTo>
                    <a:pt x="141037" y="304780"/>
                    <a:pt x="176084" y="312129"/>
                    <a:pt x="202087" y="295265"/>
                  </a:cubicBezTo>
                  <a:cubicBezTo>
                    <a:pt x="206515" y="292438"/>
                    <a:pt x="210378" y="288952"/>
                    <a:pt x="213770" y="285090"/>
                  </a:cubicBezTo>
                  <a:cubicBezTo>
                    <a:pt x="233837" y="302519"/>
                    <a:pt x="262572" y="306005"/>
                    <a:pt x="284524" y="291684"/>
                  </a:cubicBezTo>
                  <a:cubicBezTo>
                    <a:pt x="304874" y="278495"/>
                    <a:pt x="313730" y="253717"/>
                    <a:pt x="308737" y="229880"/>
                  </a:cubicBezTo>
                  <a:cubicBezTo>
                    <a:pt x="315237" y="217538"/>
                    <a:pt x="317216" y="202747"/>
                    <a:pt x="314107" y="188238"/>
                  </a:cubicBezTo>
                  <a:cubicBezTo>
                    <a:pt x="323151" y="188427"/>
                    <a:pt x="332101" y="186072"/>
                    <a:pt x="339921" y="180984"/>
                  </a:cubicBezTo>
                  <a:cubicBezTo>
                    <a:pt x="362344" y="166381"/>
                    <a:pt x="367808" y="135196"/>
                    <a:pt x="352263" y="111077"/>
                  </a:cubicBezTo>
                  <a:cubicBezTo>
                    <a:pt x="350379" y="108157"/>
                    <a:pt x="348212" y="105519"/>
                    <a:pt x="345950" y="103070"/>
                  </a:cubicBezTo>
                  <a:cubicBezTo>
                    <a:pt x="359141" y="89879"/>
                    <a:pt x="361307" y="67928"/>
                    <a:pt x="350002" y="50593"/>
                  </a:cubicBezTo>
                  <a:cubicBezTo>
                    <a:pt x="341899" y="38062"/>
                    <a:pt x="328710" y="30902"/>
                    <a:pt x="315520" y="30431"/>
                  </a:cubicBezTo>
                  <a:cubicBezTo>
                    <a:pt x="315049" y="23082"/>
                    <a:pt x="312693" y="15639"/>
                    <a:pt x="308359" y="8856"/>
                  </a:cubicBezTo>
                  <a:cubicBezTo>
                    <a:pt x="307983" y="8291"/>
                    <a:pt x="307606" y="7631"/>
                    <a:pt x="307135" y="7066"/>
                  </a:cubicBezTo>
                  <a:cubicBezTo>
                    <a:pt x="308077" y="18843"/>
                    <a:pt x="304120" y="30525"/>
                    <a:pt x="295923" y="38627"/>
                  </a:cubicBezTo>
                  <a:cubicBezTo>
                    <a:pt x="298185" y="41077"/>
                    <a:pt x="300352" y="43715"/>
                    <a:pt x="302236" y="46636"/>
                  </a:cubicBezTo>
                  <a:cubicBezTo>
                    <a:pt x="317875" y="70754"/>
                    <a:pt x="312317" y="102033"/>
                    <a:pt x="289988" y="116542"/>
                  </a:cubicBezTo>
                  <a:cubicBezTo>
                    <a:pt x="282074" y="121724"/>
                    <a:pt x="273124" y="123985"/>
                    <a:pt x="264079" y="123796"/>
                  </a:cubicBezTo>
                  <a:cubicBezTo>
                    <a:pt x="267188" y="138211"/>
                    <a:pt x="265304" y="153003"/>
                    <a:pt x="258710" y="165439"/>
                  </a:cubicBezTo>
                  <a:cubicBezTo>
                    <a:pt x="263703" y="189274"/>
                    <a:pt x="254941" y="213958"/>
                    <a:pt x="234497" y="227243"/>
                  </a:cubicBezTo>
                  <a:cubicBezTo>
                    <a:pt x="212545" y="241469"/>
                    <a:pt x="183810" y="237983"/>
                    <a:pt x="163743" y="220648"/>
                  </a:cubicBezTo>
                  <a:cubicBezTo>
                    <a:pt x="160445" y="224510"/>
                    <a:pt x="156582" y="227902"/>
                    <a:pt x="152154" y="230823"/>
                  </a:cubicBezTo>
                  <a:cubicBezTo>
                    <a:pt x="126246" y="247687"/>
                    <a:pt x="91104" y="240339"/>
                    <a:pt x="70942" y="214806"/>
                  </a:cubicBezTo>
                  <a:cubicBezTo>
                    <a:pt x="52948" y="212451"/>
                    <a:pt x="37497" y="200769"/>
                    <a:pt x="24589" y="184941"/>
                  </a:cubicBezTo>
                  <a:cubicBezTo>
                    <a:pt x="13190" y="171280"/>
                    <a:pt x="11588" y="156112"/>
                    <a:pt x="10646" y="147632"/>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7"/>
            <p:cNvSpPr/>
            <p:nvPr/>
          </p:nvSpPr>
          <p:spPr>
            <a:xfrm>
              <a:off x="6235174" y="5662071"/>
              <a:ext cx="386274" cy="376854"/>
            </a:xfrm>
            <a:custGeom>
              <a:avLst/>
              <a:gdLst/>
              <a:ahLst/>
              <a:cxnLst/>
              <a:rect l="l" t="t" r="r" b="b"/>
              <a:pathLst>
                <a:path w="386273" h="376853" extrusionOk="0">
                  <a:moveTo>
                    <a:pt x="118932" y="63740"/>
                  </a:moveTo>
                  <a:cubicBezTo>
                    <a:pt x="118744" y="63835"/>
                    <a:pt x="118555" y="63929"/>
                    <a:pt x="118366" y="64118"/>
                  </a:cubicBezTo>
                  <a:cubicBezTo>
                    <a:pt x="115258" y="66096"/>
                    <a:pt x="112620" y="68545"/>
                    <a:pt x="110264" y="71277"/>
                  </a:cubicBezTo>
                  <a:cubicBezTo>
                    <a:pt x="100561" y="69299"/>
                    <a:pt x="90480" y="70806"/>
                    <a:pt x="81812" y="76460"/>
                  </a:cubicBezTo>
                  <a:cubicBezTo>
                    <a:pt x="65984" y="86729"/>
                    <a:pt x="60520" y="107173"/>
                    <a:pt x="67397" y="125356"/>
                  </a:cubicBezTo>
                  <a:cubicBezTo>
                    <a:pt x="67114" y="125544"/>
                    <a:pt x="66832" y="125639"/>
                    <a:pt x="66455" y="125827"/>
                  </a:cubicBezTo>
                  <a:cubicBezTo>
                    <a:pt x="64194" y="127335"/>
                    <a:pt x="62121" y="129030"/>
                    <a:pt x="60237" y="130915"/>
                  </a:cubicBezTo>
                  <a:cubicBezTo>
                    <a:pt x="48555" y="126204"/>
                    <a:pt x="35270" y="126769"/>
                    <a:pt x="24436" y="133835"/>
                  </a:cubicBezTo>
                  <a:cubicBezTo>
                    <a:pt x="6065" y="145801"/>
                    <a:pt x="1542" y="171426"/>
                    <a:pt x="14355" y="191212"/>
                  </a:cubicBezTo>
                  <a:cubicBezTo>
                    <a:pt x="20102" y="200068"/>
                    <a:pt x="28299" y="206191"/>
                    <a:pt x="37249" y="209206"/>
                  </a:cubicBezTo>
                  <a:cubicBezTo>
                    <a:pt x="35177" y="212598"/>
                    <a:pt x="33387" y="216272"/>
                    <a:pt x="32067" y="220135"/>
                  </a:cubicBezTo>
                  <a:cubicBezTo>
                    <a:pt x="29712" y="226824"/>
                    <a:pt x="28487" y="233984"/>
                    <a:pt x="28487" y="241333"/>
                  </a:cubicBezTo>
                  <a:cubicBezTo>
                    <a:pt x="28487" y="245290"/>
                    <a:pt x="28864" y="249247"/>
                    <a:pt x="29618" y="253110"/>
                  </a:cubicBezTo>
                  <a:cubicBezTo>
                    <a:pt x="29901" y="254617"/>
                    <a:pt x="30183" y="256124"/>
                    <a:pt x="30560" y="257632"/>
                  </a:cubicBezTo>
                  <a:cubicBezTo>
                    <a:pt x="30748" y="258386"/>
                    <a:pt x="31031" y="259233"/>
                    <a:pt x="31219" y="259987"/>
                  </a:cubicBezTo>
                  <a:cubicBezTo>
                    <a:pt x="31879" y="262248"/>
                    <a:pt x="32633" y="264509"/>
                    <a:pt x="33669" y="266770"/>
                  </a:cubicBezTo>
                  <a:cubicBezTo>
                    <a:pt x="35177" y="270539"/>
                    <a:pt x="37155" y="274214"/>
                    <a:pt x="39416" y="277699"/>
                  </a:cubicBezTo>
                  <a:cubicBezTo>
                    <a:pt x="51192" y="295788"/>
                    <a:pt x="69847" y="306340"/>
                    <a:pt x="88878" y="307848"/>
                  </a:cubicBezTo>
                  <a:cubicBezTo>
                    <a:pt x="90668" y="312747"/>
                    <a:pt x="92929" y="317551"/>
                    <a:pt x="95850" y="322074"/>
                  </a:cubicBezTo>
                  <a:cubicBezTo>
                    <a:pt x="106967" y="339126"/>
                    <a:pt x="124302" y="349584"/>
                    <a:pt x="142203" y="351940"/>
                  </a:cubicBezTo>
                  <a:cubicBezTo>
                    <a:pt x="162364" y="377471"/>
                    <a:pt x="197411" y="384820"/>
                    <a:pt x="223414" y="367956"/>
                  </a:cubicBezTo>
                  <a:cubicBezTo>
                    <a:pt x="227842" y="365129"/>
                    <a:pt x="231705" y="361643"/>
                    <a:pt x="235097" y="357781"/>
                  </a:cubicBezTo>
                  <a:cubicBezTo>
                    <a:pt x="255164" y="375210"/>
                    <a:pt x="283899" y="378696"/>
                    <a:pt x="305851" y="364470"/>
                  </a:cubicBezTo>
                  <a:cubicBezTo>
                    <a:pt x="326295" y="351186"/>
                    <a:pt x="335057" y="326502"/>
                    <a:pt x="330064" y="302666"/>
                  </a:cubicBezTo>
                  <a:cubicBezTo>
                    <a:pt x="336564" y="290324"/>
                    <a:pt x="338543" y="275532"/>
                    <a:pt x="335434" y="261118"/>
                  </a:cubicBezTo>
                  <a:cubicBezTo>
                    <a:pt x="344478" y="261212"/>
                    <a:pt x="353428" y="258951"/>
                    <a:pt x="361248" y="253863"/>
                  </a:cubicBezTo>
                  <a:cubicBezTo>
                    <a:pt x="383671" y="239354"/>
                    <a:pt x="389135" y="208076"/>
                    <a:pt x="373590" y="183957"/>
                  </a:cubicBezTo>
                  <a:cubicBezTo>
                    <a:pt x="371706" y="181036"/>
                    <a:pt x="369539" y="178398"/>
                    <a:pt x="367278" y="175949"/>
                  </a:cubicBezTo>
                  <a:cubicBezTo>
                    <a:pt x="380468" y="162759"/>
                    <a:pt x="382634" y="140807"/>
                    <a:pt x="371329" y="123472"/>
                  </a:cubicBezTo>
                  <a:cubicBezTo>
                    <a:pt x="363226" y="110942"/>
                    <a:pt x="350037" y="103875"/>
                    <a:pt x="336847" y="103310"/>
                  </a:cubicBezTo>
                  <a:cubicBezTo>
                    <a:pt x="336376" y="95961"/>
                    <a:pt x="334021" y="88424"/>
                    <a:pt x="329687" y="81641"/>
                  </a:cubicBezTo>
                  <a:cubicBezTo>
                    <a:pt x="329310" y="81076"/>
                    <a:pt x="328933" y="80416"/>
                    <a:pt x="328462" y="79851"/>
                  </a:cubicBezTo>
                  <a:lnTo>
                    <a:pt x="328462" y="79851"/>
                  </a:lnTo>
                  <a:cubicBezTo>
                    <a:pt x="317910" y="65154"/>
                    <a:pt x="300198" y="58653"/>
                    <a:pt x="284464" y="62610"/>
                  </a:cubicBezTo>
                  <a:cubicBezTo>
                    <a:pt x="274289" y="49420"/>
                    <a:pt x="258085" y="43296"/>
                    <a:pt x="243293" y="46217"/>
                  </a:cubicBezTo>
                  <a:cubicBezTo>
                    <a:pt x="242446" y="39716"/>
                    <a:pt x="240278" y="33215"/>
                    <a:pt x="236322" y="27280"/>
                  </a:cubicBezTo>
                  <a:cubicBezTo>
                    <a:pt x="223509" y="7495"/>
                    <a:pt x="198260" y="1183"/>
                    <a:pt x="179888" y="13054"/>
                  </a:cubicBezTo>
                  <a:cubicBezTo>
                    <a:pt x="178945" y="13619"/>
                    <a:pt x="178192" y="14278"/>
                    <a:pt x="177250" y="14938"/>
                  </a:cubicBezTo>
                  <a:cubicBezTo>
                    <a:pt x="163872" y="5517"/>
                    <a:pt x="146348" y="4198"/>
                    <a:pt x="132593" y="13054"/>
                  </a:cubicBezTo>
                  <a:cubicBezTo>
                    <a:pt x="116105" y="23511"/>
                    <a:pt x="110735" y="45181"/>
                    <a:pt x="118932" y="63740"/>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7"/>
            <p:cNvSpPr/>
            <p:nvPr/>
          </p:nvSpPr>
          <p:spPr>
            <a:xfrm>
              <a:off x="6256689" y="5734762"/>
              <a:ext cx="367431" cy="310904"/>
            </a:xfrm>
            <a:custGeom>
              <a:avLst/>
              <a:gdLst/>
              <a:ahLst/>
              <a:cxnLst/>
              <a:rect l="l" t="t" r="r" b="b"/>
              <a:pathLst>
                <a:path w="367431" h="310904" extrusionOk="0">
                  <a:moveTo>
                    <a:pt x="10646" y="147350"/>
                  </a:moveTo>
                  <a:cubicBezTo>
                    <a:pt x="8291" y="154039"/>
                    <a:pt x="7066" y="161199"/>
                    <a:pt x="7066" y="168548"/>
                  </a:cubicBezTo>
                  <a:cubicBezTo>
                    <a:pt x="7066" y="168642"/>
                    <a:pt x="7066" y="168736"/>
                    <a:pt x="7160" y="168830"/>
                  </a:cubicBezTo>
                  <a:cubicBezTo>
                    <a:pt x="7160" y="172599"/>
                    <a:pt x="7537" y="176462"/>
                    <a:pt x="8291" y="180325"/>
                  </a:cubicBezTo>
                  <a:cubicBezTo>
                    <a:pt x="8573" y="181832"/>
                    <a:pt x="8856" y="183340"/>
                    <a:pt x="9233" y="184847"/>
                  </a:cubicBezTo>
                  <a:cubicBezTo>
                    <a:pt x="9421" y="185601"/>
                    <a:pt x="9704" y="186448"/>
                    <a:pt x="9892" y="187202"/>
                  </a:cubicBezTo>
                  <a:cubicBezTo>
                    <a:pt x="10552" y="189463"/>
                    <a:pt x="11399" y="191724"/>
                    <a:pt x="12342" y="193986"/>
                  </a:cubicBezTo>
                  <a:cubicBezTo>
                    <a:pt x="13849" y="197754"/>
                    <a:pt x="15828" y="201428"/>
                    <a:pt x="18089" y="204914"/>
                  </a:cubicBezTo>
                  <a:cubicBezTo>
                    <a:pt x="29865" y="223003"/>
                    <a:pt x="48519" y="233555"/>
                    <a:pt x="67551" y="235063"/>
                  </a:cubicBezTo>
                  <a:cubicBezTo>
                    <a:pt x="69341" y="239961"/>
                    <a:pt x="71602" y="244766"/>
                    <a:pt x="74522" y="249289"/>
                  </a:cubicBezTo>
                  <a:cubicBezTo>
                    <a:pt x="85639" y="266342"/>
                    <a:pt x="102975" y="276799"/>
                    <a:pt x="120875" y="279154"/>
                  </a:cubicBezTo>
                  <a:cubicBezTo>
                    <a:pt x="141037" y="304686"/>
                    <a:pt x="176084" y="312035"/>
                    <a:pt x="202087" y="295171"/>
                  </a:cubicBezTo>
                  <a:cubicBezTo>
                    <a:pt x="206515" y="292344"/>
                    <a:pt x="210378" y="288858"/>
                    <a:pt x="213770" y="284996"/>
                  </a:cubicBezTo>
                  <a:cubicBezTo>
                    <a:pt x="233837" y="302425"/>
                    <a:pt x="262572" y="305911"/>
                    <a:pt x="284524" y="291685"/>
                  </a:cubicBezTo>
                  <a:cubicBezTo>
                    <a:pt x="304968" y="278401"/>
                    <a:pt x="313730" y="253717"/>
                    <a:pt x="308736" y="229881"/>
                  </a:cubicBezTo>
                  <a:cubicBezTo>
                    <a:pt x="315237" y="217539"/>
                    <a:pt x="317216" y="202747"/>
                    <a:pt x="314106" y="188333"/>
                  </a:cubicBezTo>
                  <a:cubicBezTo>
                    <a:pt x="323151" y="188427"/>
                    <a:pt x="332101" y="186166"/>
                    <a:pt x="339921" y="181078"/>
                  </a:cubicBezTo>
                  <a:cubicBezTo>
                    <a:pt x="362343" y="166569"/>
                    <a:pt x="367808" y="135290"/>
                    <a:pt x="352263" y="111172"/>
                  </a:cubicBezTo>
                  <a:cubicBezTo>
                    <a:pt x="350379" y="108251"/>
                    <a:pt x="348211" y="105613"/>
                    <a:pt x="345950" y="103164"/>
                  </a:cubicBezTo>
                  <a:cubicBezTo>
                    <a:pt x="359141" y="89974"/>
                    <a:pt x="361307" y="68022"/>
                    <a:pt x="350002" y="50687"/>
                  </a:cubicBezTo>
                  <a:cubicBezTo>
                    <a:pt x="341899" y="38156"/>
                    <a:pt x="328710" y="31090"/>
                    <a:pt x="315520" y="30525"/>
                  </a:cubicBezTo>
                  <a:cubicBezTo>
                    <a:pt x="315049" y="23177"/>
                    <a:pt x="312693" y="15639"/>
                    <a:pt x="308359" y="8856"/>
                  </a:cubicBezTo>
                  <a:cubicBezTo>
                    <a:pt x="307983" y="8291"/>
                    <a:pt x="307606" y="7631"/>
                    <a:pt x="307135" y="7066"/>
                  </a:cubicBezTo>
                  <a:cubicBezTo>
                    <a:pt x="308077" y="18843"/>
                    <a:pt x="304120" y="30525"/>
                    <a:pt x="295923" y="38722"/>
                  </a:cubicBezTo>
                  <a:cubicBezTo>
                    <a:pt x="298184" y="41171"/>
                    <a:pt x="300352" y="43809"/>
                    <a:pt x="302235" y="46730"/>
                  </a:cubicBezTo>
                  <a:cubicBezTo>
                    <a:pt x="317875" y="70849"/>
                    <a:pt x="312316" y="102128"/>
                    <a:pt x="289988" y="116636"/>
                  </a:cubicBezTo>
                  <a:cubicBezTo>
                    <a:pt x="282074" y="121724"/>
                    <a:pt x="273124" y="124079"/>
                    <a:pt x="264079" y="123891"/>
                  </a:cubicBezTo>
                  <a:cubicBezTo>
                    <a:pt x="267188" y="138305"/>
                    <a:pt x="265304" y="153097"/>
                    <a:pt x="258709" y="165533"/>
                  </a:cubicBezTo>
                  <a:cubicBezTo>
                    <a:pt x="263703" y="189369"/>
                    <a:pt x="254941" y="214053"/>
                    <a:pt x="234497" y="227337"/>
                  </a:cubicBezTo>
                  <a:cubicBezTo>
                    <a:pt x="212545" y="241563"/>
                    <a:pt x="183810" y="238078"/>
                    <a:pt x="163743" y="220742"/>
                  </a:cubicBezTo>
                  <a:cubicBezTo>
                    <a:pt x="160445" y="224605"/>
                    <a:pt x="156582" y="227997"/>
                    <a:pt x="152154" y="230917"/>
                  </a:cubicBezTo>
                  <a:cubicBezTo>
                    <a:pt x="126245" y="247781"/>
                    <a:pt x="91104" y="240433"/>
                    <a:pt x="70942" y="214901"/>
                  </a:cubicBezTo>
                  <a:cubicBezTo>
                    <a:pt x="52948" y="212545"/>
                    <a:pt x="37497" y="200863"/>
                    <a:pt x="24589" y="185035"/>
                  </a:cubicBezTo>
                  <a:cubicBezTo>
                    <a:pt x="13189" y="170998"/>
                    <a:pt x="11494" y="155829"/>
                    <a:pt x="10646" y="14735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7"/>
            <p:cNvSpPr/>
            <p:nvPr/>
          </p:nvSpPr>
          <p:spPr>
            <a:xfrm>
              <a:off x="6503925" y="5772465"/>
              <a:ext cx="348589" cy="376854"/>
            </a:xfrm>
            <a:custGeom>
              <a:avLst/>
              <a:gdLst/>
              <a:ahLst/>
              <a:cxnLst/>
              <a:rect l="l" t="t" r="r" b="b"/>
              <a:pathLst>
                <a:path w="348588" h="376853" extrusionOk="0">
                  <a:moveTo>
                    <a:pt x="246630" y="55380"/>
                  </a:moveTo>
                  <a:cubicBezTo>
                    <a:pt x="246441" y="55285"/>
                    <a:pt x="246253" y="55191"/>
                    <a:pt x="246065" y="55097"/>
                  </a:cubicBezTo>
                  <a:cubicBezTo>
                    <a:pt x="242767" y="53495"/>
                    <a:pt x="239281" y="52459"/>
                    <a:pt x="235795" y="51894"/>
                  </a:cubicBezTo>
                  <a:cubicBezTo>
                    <a:pt x="232498" y="42567"/>
                    <a:pt x="225997" y="34653"/>
                    <a:pt x="216670" y="30131"/>
                  </a:cubicBezTo>
                  <a:cubicBezTo>
                    <a:pt x="199712" y="21934"/>
                    <a:pt x="179267" y="27775"/>
                    <a:pt x="167397" y="43132"/>
                  </a:cubicBezTo>
                  <a:cubicBezTo>
                    <a:pt x="167114" y="42943"/>
                    <a:pt x="166832" y="42755"/>
                    <a:pt x="166454" y="42661"/>
                  </a:cubicBezTo>
                  <a:cubicBezTo>
                    <a:pt x="164005" y="41436"/>
                    <a:pt x="161461" y="40588"/>
                    <a:pt x="158823" y="39929"/>
                  </a:cubicBezTo>
                  <a:cubicBezTo>
                    <a:pt x="156845" y="27492"/>
                    <a:pt x="149402" y="16469"/>
                    <a:pt x="137814" y="10817"/>
                  </a:cubicBezTo>
                  <a:cubicBezTo>
                    <a:pt x="118123" y="1207"/>
                    <a:pt x="93816" y="10723"/>
                    <a:pt x="83547" y="31826"/>
                  </a:cubicBezTo>
                  <a:cubicBezTo>
                    <a:pt x="78930" y="41342"/>
                    <a:pt x="77988" y="51517"/>
                    <a:pt x="80061" y="60750"/>
                  </a:cubicBezTo>
                  <a:cubicBezTo>
                    <a:pt x="76010" y="60750"/>
                    <a:pt x="71959" y="61127"/>
                    <a:pt x="68001" y="61975"/>
                  </a:cubicBezTo>
                  <a:cubicBezTo>
                    <a:pt x="61030" y="63388"/>
                    <a:pt x="54247" y="66120"/>
                    <a:pt x="48028" y="69888"/>
                  </a:cubicBezTo>
                  <a:cubicBezTo>
                    <a:pt x="44637" y="71961"/>
                    <a:pt x="41434" y="74317"/>
                    <a:pt x="38513" y="76954"/>
                  </a:cubicBezTo>
                  <a:cubicBezTo>
                    <a:pt x="37382" y="77991"/>
                    <a:pt x="36252" y="79027"/>
                    <a:pt x="35215" y="80158"/>
                  </a:cubicBezTo>
                  <a:cubicBezTo>
                    <a:pt x="34650" y="80723"/>
                    <a:pt x="34085" y="81383"/>
                    <a:pt x="33520" y="81948"/>
                  </a:cubicBezTo>
                  <a:cubicBezTo>
                    <a:pt x="31918" y="83644"/>
                    <a:pt x="30410" y="85528"/>
                    <a:pt x="28998" y="87506"/>
                  </a:cubicBezTo>
                  <a:cubicBezTo>
                    <a:pt x="26642" y="90710"/>
                    <a:pt x="24475" y="94290"/>
                    <a:pt x="22685" y="98058"/>
                  </a:cubicBezTo>
                  <a:cubicBezTo>
                    <a:pt x="13264" y="117466"/>
                    <a:pt x="13923" y="138947"/>
                    <a:pt x="22497" y="156000"/>
                  </a:cubicBezTo>
                  <a:cubicBezTo>
                    <a:pt x="19199" y="160051"/>
                    <a:pt x="16278" y="164479"/>
                    <a:pt x="13923" y="169283"/>
                  </a:cubicBezTo>
                  <a:cubicBezTo>
                    <a:pt x="5067" y="187655"/>
                    <a:pt x="5067" y="207817"/>
                    <a:pt x="12322" y="224399"/>
                  </a:cubicBezTo>
                  <a:cubicBezTo>
                    <a:pt x="922" y="254829"/>
                    <a:pt x="12793" y="288652"/>
                    <a:pt x="40586" y="302125"/>
                  </a:cubicBezTo>
                  <a:cubicBezTo>
                    <a:pt x="45391" y="304480"/>
                    <a:pt x="50289" y="305987"/>
                    <a:pt x="55283" y="306835"/>
                  </a:cubicBezTo>
                  <a:cubicBezTo>
                    <a:pt x="50761" y="333026"/>
                    <a:pt x="62632" y="359407"/>
                    <a:pt x="86185" y="370806"/>
                  </a:cubicBezTo>
                  <a:cubicBezTo>
                    <a:pt x="108042" y="381452"/>
                    <a:pt x="133763" y="376176"/>
                    <a:pt x="151568" y="359500"/>
                  </a:cubicBezTo>
                  <a:cubicBezTo>
                    <a:pt x="165512" y="358653"/>
                    <a:pt x="179173" y="352717"/>
                    <a:pt x="189913" y="342542"/>
                  </a:cubicBezTo>
                  <a:cubicBezTo>
                    <a:pt x="194436" y="350362"/>
                    <a:pt x="201030" y="356768"/>
                    <a:pt x="209510" y="360914"/>
                  </a:cubicBezTo>
                  <a:cubicBezTo>
                    <a:pt x="233534" y="372596"/>
                    <a:pt x="263211" y="361102"/>
                    <a:pt x="275648" y="335288"/>
                  </a:cubicBezTo>
                  <a:cubicBezTo>
                    <a:pt x="277155" y="332179"/>
                    <a:pt x="278285" y="328975"/>
                    <a:pt x="279228" y="325772"/>
                  </a:cubicBezTo>
                  <a:cubicBezTo>
                    <a:pt x="297317" y="330200"/>
                    <a:pt x="317195" y="320684"/>
                    <a:pt x="326240" y="302125"/>
                  </a:cubicBezTo>
                  <a:cubicBezTo>
                    <a:pt x="332741" y="288652"/>
                    <a:pt x="331987" y="273766"/>
                    <a:pt x="325675" y="262178"/>
                  </a:cubicBezTo>
                  <a:cubicBezTo>
                    <a:pt x="331705" y="257939"/>
                    <a:pt x="336980" y="252097"/>
                    <a:pt x="340466" y="244843"/>
                  </a:cubicBezTo>
                  <a:cubicBezTo>
                    <a:pt x="340749" y="244183"/>
                    <a:pt x="341032" y="243524"/>
                    <a:pt x="341314" y="242864"/>
                  </a:cubicBezTo>
                  <a:lnTo>
                    <a:pt x="341314" y="242864"/>
                  </a:lnTo>
                  <a:cubicBezTo>
                    <a:pt x="348474" y="226189"/>
                    <a:pt x="344800" y="207723"/>
                    <a:pt x="333306" y="196229"/>
                  </a:cubicBezTo>
                  <a:cubicBezTo>
                    <a:pt x="339336" y="180683"/>
                    <a:pt x="336132" y="163725"/>
                    <a:pt x="326051" y="152514"/>
                  </a:cubicBezTo>
                  <a:cubicBezTo>
                    <a:pt x="331139" y="148463"/>
                    <a:pt x="335567" y="143187"/>
                    <a:pt x="338676" y="136780"/>
                  </a:cubicBezTo>
                  <a:cubicBezTo>
                    <a:pt x="348945" y="115582"/>
                    <a:pt x="341314" y="90615"/>
                    <a:pt x="321624" y="81100"/>
                  </a:cubicBezTo>
                  <a:cubicBezTo>
                    <a:pt x="320681" y="80629"/>
                    <a:pt x="319645" y="80252"/>
                    <a:pt x="318609" y="79875"/>
                  </a:cubicBezTo>
                  <a:cubicBezTo>
                    <a:pt x="319834" y="63576"/>
                    <a:pt x="311825" y="47843"/>
                    <a:pt x="297034" y="40682"/>
                  </a:cubicBezTo>
                  <a:cubicBezTo>
                    <a:pt x="279510" y="32109"/>
                    <a:pt x="258312" y="38704"/>
                    <a:pt x="246630" y="55380"/>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7"/>
            <p:cNvSpPr/>
            <p:nvPr/>
          </p:nvSpPr>
          <p:spPr>
            <a:xfrm>
              <a:off x="6503925" y="5827279"/>
              <a:ext cx="339167" cy="320326"/>
            </a:xfrm>
            <a:custGeom>
              <a:avLst/>
              <a:gdLst/>
              <a:ahLst/>
              <a:cxnLst/>
              <a:rect l="l" t="t" r="r" b="b"/>
              <a:pathLst>
                <a:path w="339167" h="320325" extrusionOk="0">
                  <a:moveTo>
                    <a:pt x="68001" y="7066"/>
                  </a:moveTo>
                  <a:cubicBezTo>
                    <a:pt x="61030" y="8479"/>
                    <a:pt x="54247" y="11211"/>
                    <a:pt x="48028" y="14980"/>
                  </a:cubicBezTo>
                  <a:cubicBezTo>
                    <a:pt x="47934" y="15074"/>
                    <a:pt x="47840" y="15074"/>
                    <a:pt x="47746" y="15168"/>
                  </a:cubicBezTo>
                  <a:cubicBezTo>
                    <a:pt x="44448" y="17147"/>
                    <a:pt x="41434" y="19502"/>
                    <a:pt x="38513" y="22046"/>
                  </a:cubicBezTo>
                  <a:cubicBezTo>
                    <a:pt x="37382" y="23082"/>
                    <a:pt x="36252" y="24119"/>
                    <a:pt x="35215" y="25249"/>
                  </a:cubicBezTo>
                  <a:cubicBezTo>
                    <a:pt x="34650" y="25814"/>
                    <a:pt x="34085" y="26474"/>
                    <a:pt x="33520" y="27039"/>
                  </a:cubicBezTo>
                  <a:cubicBezTo>
                    <a:pt x="31918" y="28829"/>
                    <a:pt x="30410" y="30619"/>
                    <a:pt x="28998" y="32597"/>
                  </a:cubicBezTo>
                  <a:cubicBezTo>
                    <a:pt x="26642" y="35801"/>
                    <a:pt x="24475" y="39381"/>
                    <a:pt x="22685" y="43150"/>
                  </a:cubicBezTo>
                  <a:cubicBezTo>
                    <a:pt x="13264" y="62558"/>
                    <a:pt x="13923" y="84038"/>
                    <a:pt x="22497" y="101091"/>
                  </a:cubicBezTo>
                  <a:cubicBezTo>
                    <a:pt x="19199" y="105142"/>
                    <a:pt x="16278" y="109570"/>
                    <a:pt x="13923" y="114375"/>
                  </a:cubicBezTo>
                  <a:cubicBezTo>
                    <a:pt x="5067" y="132746"/>
                    <a:pt x="5067" y="152908"/>
                    <a:pt x="12322" y="169490"/>
                  </a:cubicBezTo>
                  <a:cubicBezTo>
                    <a:pt x="922" y="199921"/>
                    <a:pt x="12793" y="233743"/>
                    <a:pt x="40586" y="247216"/>
                  </a:cubicBezTo>
                  <a:cubicBezTo>
                    <a:pt x="45391" y="249571"/>
                    <a:pt x="50289" y="251078"/>
                    <a:pt x="55283" y="251927"/>
                  </a:cubicBezTo>
                  <a:cubicBezTo>
                    <a:pt x="50761" y="278118"/>
                    <a:pt x="62632" y="304498"/>
                    <a:pt x="86185" y="315897"/>
                  </a:cubicBezTo>
                  <a:cubicBezTo>
                    <a:pt x="108042" y="326543"/>
                    <a:pt x="133763" y="321268"/>
                    <a:pt x="151568" y="304592"/>
                  </a:cubicBezTo>
                  <a:cubicBezTo>
                    <a:pt x="165512" y="303744"/>
                    <a:pt x="179173" y="297809"/>
                    <a:pt x="189913" y="287633"/>
                  </a:cubicBezTo>
                  <a:cubicBezTo>
                    <a:pt x="194436" y="295453"/>
                    <a:pt x="201030" y="301860"/>
                    <a:pt x="209510" y="306005"/>
                  </a:cubicBezTo>
                  <a:cubicBezTo>
                    <a:pt x="233534" y="317687"/>
                    <a:pt x="263211" y="306194"/>
                    <a:pt x="275648" y="280379"/>
                  </a:cubicBezTo>
                  <a:cubicBezTo>
                    <a:pt x="277155" y="277270"/>
                    <a:pt x="278285" y="274067"/>
                    <a:pt x="279228" y="270864"/>
                  </a:cubicBezTo>
                  <a:cubicBezTo>
                    <a:pt x="297317" y="275291"/>
                    <a:pt x="317195" y="265776"/>
                    <a:pt x="326240" y="247216"/>
                  </a:cubicBezTo>
                  <a:cubicBezTo>
                    <a:pt x="332741" y="233743"/>
                    <a:pt x="331987" y="218858"/>
                    <a:pt x="325675" y="207270"/>
                  </a:cubicBezTo>
                  <a:cubicBezTo>
                    <a:pt x="331705" y="203030"/>
                    <a:pt x="336980" y="197189"/>
                    <a:pt x="340466" y="189934"/>
                  </a:cubicBezTo>
                  <a:cubicBezTo>
                    <a:pt x="340749" y="189274"/>
                    <a:pt x="341032" y="188615"/>
                    <a:pt x="341314" y="187956"/>
                  </a:cubicBezTo>
                  <a:cubicBezTo>
                    <a:pt x="331705" y="194833"/>
                    <a:pt x="319739" y="197565"/>
                    <a:pt x="308434" y="194739"/>
                  </a:cubicBezTo>
                  <a:cubicBezTo>
                    <a:pt x="307492" y="197942"/>
                    <a:pt x="306361" y="201145"/>
                    <a:pt x="304853" y="204255"/>
                  </a:cubicBezTo>
                  <a:cubicBezTo>
                    <a:pt x="292323" y="230069"/>
                    <a:pt x="262740" y="241563"/>
                    <a:pt x="238716" y="229880"/>
                  </a:cubicBezTo>
                  <a:cubicBezTo>
                    <a:pt x="230237" y="225735"/>
                    <a:pt x="223642" y="219235"/>
                    <a:pt x="219120" y="211509"/>
                  </a:cubicBezTo>
                  <a:cubicBezTo>
                    <a:pt x="208379" y="221684"/>
                    <a:pt x="194718" y="227619"/>
                    <a:pt x="180681" y="228468"/>
                  </a:cubicBezTo>
                  <a:cubicBezTo>
                    <a:pt x="162874" y="245049"/>
                    <a:pt x="137154" y="250325"/>
                    <a:pt x="115297" y="239773"/>
                  </a:cubicBezTo>
                  <a:cubicBezTo>
                    <a:pt x="91743" y="228373"/>
                    <a:pt x="79872" y="201994"/>
                    <a:pt x="84395" y="175802"/>
                  </a:cubicBezTo>
                  <a:cubicBezTo>
                    <a:pt x="79401" y="174954"/>
                    <a:pt x="74408" y="173447"/>
                    <a:pt x="69698" y="171091"/>
                  </a:cubicBezTo>
                  <a:cubicBezTo>
                    <a:pt x="41810" y="157619"/>
                    <a:pt x="30034" y="123797"/>
                    <a:pt x="41434" y="93271"/>
                  </a:cubicBezTo>
                  <a:cubicBezTo>
                    <a:pt x="34179" y="76690"/>
                    <a:pt x="36157" y="57376"/>
                    <a:pt x="43035" y="38156"/>
                  </a:cubicBezTo>
                  <a:cubicBezTo>
                    <a:pt x="48971" y="21480"/>
                    <a:pt x="61124" y="12248"/>
                    <a:pt x="68001" y="7066"/>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7"/>
            <p:cNvSpPr/>
            <p:nvPr/>
          </p:nvSpPr>
          <p:spPr>
            <a:xfrm>
              <a:off x="5483635" y="5900431"/>
              <a:ext cx="386274" cy="376854"/>
            </a:xfrm>
            <a:custGeom>
              <a:avLst/>
              <a:gdLst/>
              <a:ahLst/>
              <a:cxnLst/>
              <a:rect l="l" t="t" r="r" b="b"/>
              <a:pathLst>
                <a:path w="386273" h="376853" extrusionOk="0">
                  <a:moveTo>
                    <a:pt x="118838" y="63929"/>
                  </a:moveTo>
                  <a:cubicBezTo>
                    <a:pt x="118649" y="64023"/>
                    <a:pt x="118461" y="64117"/>
                    <a:pt x="118273" y="64305"/>
                  </a:cubicBezTo>
                  <a:cubicBezTo>
                    <a:pt x="115164" y="66284"/>
                    <a:pt x="112526" y="68734"/>
                    <a:pt x="110171" y="71466"/>
                  </a:cubicBezTo>
                  <a:cubicBezTo>
                    <a:pt x="100466" y="69488"/>
                    <a:pt x="90385" y="70995"/>
                    <a:pt x="81718" y="76647"/>
                  </a:cubicBezTo>
                  <a:cubicBezTo>
                    <a:pt x="65890" y="86917"/>
                    <a:pt x="60426" y="107361"/>
                    <a:pt x="67303" y="125544"/>
                  </a:cubicBezTo>
                  <a:cubicBezTo>
                    <a:pt x="67021" y="125639"/>
                    <a:pt x="66738" y="125827"/>
                    <a:pt x="66455" y="126016"/>
                  </a:cubicBezTo>
                  <a:cubicBezTo>
                    <a:pt x="64194" y="127523"/>
                    <a:pt x="62027" y="129219"/>
                    <a:pt x="60237" y="131103"/>
                  </a:cubicBezTo>
                  <a:cubicBezTo>
                    <a:pt x="48555" y="126392"/>
                    <a:pt x="35271" y="126958"/>
                    <a:pt x="24436" y="134024"/>
                  </a:cubicBezTo>
                  <a:cubicBezTo>
                    <a:pt x="6065" y="145989"/>
                    <a:pt x="1542" y="171615"/>
                    <a:pt x="14355" y="191400"/>
                  </a:cubicBezTo>
                  <a:cubicBezTo>
                    <a:pt x="20102" y="200256"/>
                    <a:pt x="28299" y="206379"/>
                    <a:pt x="37249" y="209394"/>
                  </a:cubicBezTo>
                  <a:cubicBezTo>
                    <a:pt x="35177" y="212786"/>
                    <a:pt x="33387" y="216460"/>
                    <a:pt x="32067" y="220323"/>
                  </a:cubicBezTo>
                  <a:cubicBezTo>
                    <a:pt x="29712" y="227012"/>
                    <a:pt x="28487" y="234173"/>
                    <a:pt x="28487" y="241521"/>
                  </a:cubicBezTo>
                  <a:cubicBezTo>
                    <a:pt x="28487" y="245478"/>
                    <a:pt x="28865" y="249435"/>
                    <a:pt x="29618" y="253298"/>
                  </a:cubicBezTo>
                  <a:cubicBezTo>
                    <a:pt x="29901" y="254805"/>
                    <a:pt x="30183" y="256312"/>
                    <a:pt x="30560" y="257726"/>
                  </a:cubicBezTo>
                  <a:cubicBezTo>
                    <a:pt x="30748" y="258480"/>
                    <a:pt x="31031" y="259327"/>
                    <a:pt x="31220" y="260081"/>
                  </a:cubicBezTo>
                  <a:cubicBezTo>
                    <a:pt x="31879" y="262342"/>
                    <a:pt x="32727" y="264603"/>
                    <a:pt x="33669" y="266864"/>
                  </a:cubicBezTo>
                  <a:cubicBezTo>
                    <a:pt x="35177" y="270539"/>
                    <a:pt x="37155" y="274213"/>
                    <a:pt x="39416" y="277793"/>
                  </a:cubicBezTo>
                  <a:cubicBezTo>
                    <a:pt x="51193" y="295882"/>
                    <a:pt x="69847" y="306434"/>
                    <a:pt x="88878" y="307942"/>
                  </a:cubicBezTo>
                  <a:cubicBezTo>
                    <a:pt x="90668" y="312841"/>
                    <a:pt x="92929" y="317646"/>
                    <a:pt x="95850" y="322168"/>
                  </a:cubicBezTo>
                  <a:cubicBezTo>
                    <a:pt x="106967" y="339221"/>
                    <a:pt x="124208" y="349678"/>
                    <a:pt x="142203" y="352034"/>
                  </a:cubicBezTo>
                  <a:cubicBezTo>
                    <a:pt x="162364" y="377565"/>
                    <a:pt x="197411" y="384914"/>
                    <a:pt x="223414" y="368050"/>
                  </a:cubicBezTo>
                  <a:cubicBezTo>
                    <a:pt x="227843" y="365129"/>
                    <a:pt x="231705" y="361737"/>
                    <a:pt x="235003" y="357875"/>
                  </a:cubicBezTo>
                  <a:cubicBezTo>
                    <a:pt x="255164" y="375304"/>
                    <a:pt x="283805" y="378790"/>
                    <a:pt x="305757" y="364470"/>
                  </a:cubicBezTo>
                  <a:cubicBezTo>
                    <a:pt x="326201" y="351185"/>
                    <a:pt x="334963" y="326502"/>
                    <a:pt x="329969" y="302666"/>
                  </a:cubicBezTo>
                  <a:cubicBezTo>
                    <a:pt x="336470" y="290324"/>
                    <a:pt x="338449" y="275438"/>
                    <a:pt x="335340" y="261117"/>
                  </a:cubicBezTo>
                  <a:cubicBezTo>
                    <a:pt x="344384" y="261212"/>
                    <a:pt x="353335" y="258951"/>
                    <a:pt x="361154" y="253863"/>
                  </a:cubicBezTo>
                  <a:cubicBezTo>
                    <a:pt x="383577" y="239354"/>
                    <a:pt x="389136" y="208075"/>
                    <a:pt x="373496" y="183957"/>
                  </a:cubicBezTo>
                  <a:cubicBezTo>
                    <a:pt x="371612" y="181036"/>
                    <a:pt x="369445" y="178398"/>
                    <a:pt x="367184" y="175949"/>
                  </a:cubicBezTo>
                  <a:cubicBezTo>
                    <a:pt x="380374" y="162759"/>
                    <a:pt x="382541" y="140807"/>
                    <a:pt x="371235" y="123472"/>
                  </a:cubicBezTo>
                  <a:cubicBezTo>
                    <a:pt x="363133" y="110941"/>
                    <a:pt x="349943" y="103875"/>
                    <a:pt x="336753" y="103310"/>
                  </a:cubicBezTo>
                  <a:cubicBezTo>
                    <a:pt x="336282" y="95962"/>
                    <a:pt x="334021" y="88424"/>
                    <a:pt x="329593" y="81641"/>
                  </a:cubicBezTo>
                  <a:cubicBezTo>
                    <a:pt x="329216" y="81076"/>
                    <a:pt x="328745" y="80416"/>
                    <a:pt x="328368" y="79851"/>
                  </a:cubicBezTo>
                  <a:lnTo>
                    <a:pt x="328368" y="79851"/>
                  </a:lnTo>
                  <a:cubicBezTo>
                    <a:pt x="317816" y="65154"/>
                    <a:pt x="300104" y="58653"/>
                    <a:pt x="284371" y="62610"/>
                  </a:cubicBezTo>
                  <a:cubicBezTo>
                    <a:pt x="274195" y="49326"/>
                    <a:pt x="257990" y="43296"/>
                    <a:pt x="243199" y="46217"/>
                  </a:cubicBezTo>
                  <a:cubicBezTo>
                    <a:pt x="242351" y="39716"/>
                    <a:pt x="240185" y="33215"/>
                    <a:pt x="236227" y="27280"/>
                  </a:cubicBezTo>
                  <a:cubicBezTo>
                    <a:pt x="223414" y="7495"/>
                    <a:pt x="198165" y="1183"/>
                    <a:pt x="179699" y="13053"/>
                  </a:cubicBezTo>
                  <a:cubicBezTo>
                    <a:pt x="178757" y="13619"/>
                    <a:pt x="178004" y="14278"/>
                    <a:pt x="177062" y="14938"/>
                  </a:cubicBezTo>
                  <a:cubicBezTo>
                    <a:pt x="163684" y="5516"/>
                    <a:pt x="146159" y="4197"/>
                    <a:pt x="132405" y="13148"/>
                  </a:cubicBezTo>
                  <a:cubicBezTo>
                    <a:pt x="115917" y="23794"/>
                    <a:pt x="110641" y="45369"/>
                    <a:pt x="118838" y="63929"/>
                  </a:cubicBezTo>
                  <a:close/>
                </a:path>
              </a:pathLst>
            </a:custGeom>
            <a:solidFill>
              <a:srgbClr val="3D9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7"/>
            <p:cNvSpPr/>
            <p:nvPr/>
          </p:nvSpPr>
          <p:spPr>
            <a:xfrm>
              <a:off x="5504962" y="5973216"/>
              <a:ext cx="367431" cy="310904"/>
            </a:xfrm>
            <a:custGeom>
              <a:avLst/>
              <a:gdLst/>
              <a:ahLst/>
              <a:cxnLst/>
              <a:rect l="l" t="t" r="r" b="b"/>
              <a:pathLst>
                <a:path w="367431" h="310904" extrusionOk="0">
                  <a:moveTo>
                    <a:pt x="10646" y="147444"/>
                  </a:moveTo>
                  <a:cubicBezTo>
                    <a:pt x="8291" y="154133"/>
                    <a:pt x="7066" y="161293"/>
                    <a:pt x="7066" y="168642"/>
                  </a:cubicBezTo>
                  <a:cubicBezTo>
                    <a:pt x="7066" y="168736"/>
                    <a:pt x="7066" y="168830"/>
                    <a:pt x="7160" y="169019"/>
                  </a:cubicBezTo>
                  <a:cubicBezTo>
                    <a:pt x="7160" y="172788"/>
                    <a:pt x="7538" y="176650"/>
                    <a:pt x="8196" y="180513"/>
                  </a:cubicBezTo>
                  <a:cubicBezTo>
                    <a:pt x="8479" y="182020"/>
                    <a:pt x="8762" y="183528"/>
                    <a:pt x="9139" y="184941"/>
                  </a:cubicBezTo>
                  <a:cubicBezTo>
                    <a:pt x="9328" y="185695"/>
                    <a:pt x="9610" y="186542"/>
                    <a:pt x="9799" y="187296"/>
                  </a:cubicBezTo>
                  <a:cubicBezTo>
                    <a:pt x="10458" y="189557"/>
                    <a:pt x="11306" y="191818"/>
                    <a:pt x="12248" y="194079"/>
                  </a:cubicBezTo>
                  <a:cubicBezTo>
                    <a:pt x="13755" y="197754"/>
                    <a:pt x="15734" y="201428"/>
                    <a:pt x="17995" y="205009"/>
                  </a:cubicBezTo>
                  <a:cubicBezTo>
                    <a:pt x="29772" y="223097"/>
                    <a:pt x="48426" y="233649"/>
                    <a:pt x="67457" y="235157"/>
                  </a:cubicBezTo>
                  <a:cubicBezTo>
                    <a:pt x="69247" y="240056"/>
                    <a:pt x="71508" y="244861"/>
                    <a:pt x="74429" y="249383"/>
                  </a:cubicBezTo>
                  <a:cubicBezTo>
                    <a:pt x="85546" y="266436"/>
                    <a:pt x="102787" y="276893"/>
                    <a:pt x="120781" y="279249"/>
                  </a:cubicBezTo>
                  <a:cubicBezTo>
                    <a:pt x="140943" y="304780"/>
                    <a:pt x="175991" y="312129"/>
                    <a:pt x="201993" y="295265"/>
                  </a:cubicBezTo>
                  <a:cubicBezTo>
                    <a:pt x="206421" y="292345"/>
                    <a:pt x="210284" y="288952"/>
                    <a:pt x="213582" y="285090"/>
                  </a:cubicBezTo>
                  <a:cubicBezTo>
                    <a:pt x="233743" y="302519"/>
                    <a:pt x="262384" y="306005"/>
                    <a:pt x="284336" y="291685"/>
                  </a:cubicBezTo>
                  <a:cubicBezTo>
                    <a:pt x="304780" y="278401"/>
                    <a:pt x="313542" y="253717"/>
                    <a:pt x="308548" y="229881"/>
                  </a:cubicBezTo>
                  <a:cubicBezTo>
                    <a:pt x="315049" y="217539"/>
                    <a:pt x="317028" y="202653"/>
                    <a:pt x="313918" y="188333"/>
                  </a:cubicBezTo>
                  <a:cubicBezTo>
                    <a:pt x="322963" y="188427"/>
                    <a:pt x="331913" y="186166"/>
                    <a:pt x="339733" y="181078"/>
                  </a:cubicBezTo>
                  <a:cubicBezTo>
                    <a:pt x="362155" y="166569"/>
                    <a:pt x="367714" y="135290"/>
                    <a:pt x="352075" y="111172"/>
                  </a:cubicBezTo>
                  <a:cubicBezTo>
                    <a:pt x="350191" y="108251"/>
                    <a:pt x="348023" y="105613"/>
                    <a:pt x="345762" y="103164"/>
                  </a:cubicBezTo>
                  <a:cubicBezTo>
                    <a:pt x="358952" y="89974"/>
                    <a:pt x="361119" y="68022"/>
                    <a:pt x="349813" y="50687"/>
                  </a:cubicBezTo>
                  <a:cubicBezTo>
                    <a:pt x="341711" y="38156"/>
                    <a:pt x="328521" y="31090"/>
                    <a:pt x="315332" y="30525"/>
                  </a:cubicBezTo>
                  <a:cubicBezTo>
                    <a:pt x="314861" y="23177"/>
                    <a:pt x="312600" y="15639"/>
                    <a:pt x="308171" y="8856"/>
                  </a:cubicBezTo>
                  <a:cubicBezTo>
                    <a:pt x="307795" y="8291"/>
                    <a:pt x="307323" y="7631"/>
                    <a:pt x="306947" y="7066"/>
                  </a:cubicBezTo>
                  <a:cubicBezTo>
                    <a:pt x="307795" y="18843"/>
                    <a:pt x="303932" y="30525"/>
                    <a:pt x="295735" y="38722"/>
                  </a:cubicBezTo>
                  <a:cubicBezTo>
                    <a:pt x="297996" y="41171"/>
                    <a:pt x="300164" y="43809"/>
                    <a:pt x="302047" y="46730"/>
                  </a:cubicBezTo>
                  <a:cubicBezTo>
                    <a:pt x="317687" y="70849"/>
                    <a:pt x="312128" y="102128"/>
                    <a:pt x="289705" y="116636"/>
                  </a:cubicBezTo>
                  <a:cubicBezTo>
                    <a:pt x="281792" y="121724"/>
                    <a:pt x="272842" y="124079"/>
                    <a:pt x="263891" y="123891"/>
                  </a:cubicBezTo>
                  <a:cubicBezTo>
                    <a:pt x="267000" y="138400"/>
                    <a:pt x="265116" y="153097"/>
                    <a:pt x="258521" y="165533"/>
                  </a:cubicBezTo>
                  <a:cubicBezTo>
                    <a:pt x="263515" y="189369"/>
                    <a:pt x="254753" y="214053"/>
                    <a:pt x="234308" y="227337"/>
                  </a:cubicBezTo>
                  <a:cubicBezTo>
                    <a:pt x="212357" y="241563"/>
                    <a:pt x="183622" y="238078"/>
                    <a:pt x="163554" y="220648"/>
                  </a:cubicBezTo>
                  <a:cubicBezTo>
                    <a:pt x="160257" y="224511"/>
                    <a:pt x="156394" y="227902"/>
                    <a:pt x="151966" y="230823"/>
                  </a:cubicBezTo>
                  <a:cubicBezTo>
                    <a:pt x="126057" y="247687"/>
                    <a:pt x="90916" y="240339"/>
                    <a:pt x="70754" y="214806"/>
                  </a:cubicBezTo>
                  <a:cubicBezTo>
                    <a:pt x="52760" y="212451"/>
                    <a:pt x="37309" y="200769"/>
                    <a:pt x="24401" y="184941"/>
                  </a:cubicBezTo>
                  <a:cubicBezTo>
                    <a:pt x="13190" y="171186"/>
                    <a:pt x="11589" y="156017"/>
                    <a:pt x="10646" y="14744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7"/>
            <p:cNvSpPr/>
            <p:nvPr/>
          </p:nvSpPr>
          <p:spPr>
            <a:xfrm>
              <a:off x="5090113" y="5746879"/>
              <a:ext cx="282639" cy="263798"/>
            </a:xfrm>
            <a:custGeom>
              <a:avLst/>
              <a:gdLst/>
              <a:ahLst/>
              <a:cxnLst/>
              <a:rect l="l" t="t" r="r" b="b"/>
              <a:pathLst>
                <a:path w="282639" h="263797" extrusionOk="0">
                  <a:moveTo>
                    <a:pt x="27917" y="113187"/>
                  </a:moveTo>
                  <a:cubicBezTo>
                    <a:pt x="27917" y="113375"/>
                    <a:pt x="27823" y="113470"/>
                    <a:pt x="27823" y="113658"/>
                  </a:cubicBezTo>
                  <a:cubicBezTo>
                    <a:pt x="27351" y="116296"/>
                    <a:pt x="27257" y="118933"/>
                    <a:pt x="27634" y="121572"/>
                  </a:cubicBezTo>
                  <a:cubicBezTo>
                    <a:pt x="21698" y="125811"/>
                    <a:pt x="17459" y="131935"/>
                    <a:pt x="16140" y="139378"/>
                  </a:cubicBezTo>
                  <a:cubicBezTo>
                    <a:pt x="13691" y="153039"/>
                    <a:pt x="21887" y="166229"/>
                    <a:pt x="35077" y="171599"/>
                  </a:cubicBezTo>
                  <a:cubicBezTo>
                    <a:pt x="34983" y="171788"/>
                    <a:pt x="34983" y="172070"/>
                    <a:pt x="34889" y="172353"/>
                  </a:cubicBezTo>
                  <a:cubicBezTo>
                    <a:pt x="34511" y="174331"/>
                    <a:pt x="34417" y="176310"/>
                    <a:pt x="34511" y="178288"/>
                  </a:cubicBezTo>
                  <a:cubicBezTo>
                    <a:pt x="26127" y="182245"/>
                    <a:pt x="19814" y="189594"/>
                    <a:pt x="18118" y="198921"/>
                  </a:cubicBezTo>
                  <a:cubicBezTo>
                    <a:pt x="15292" y="214749"/>
                    <a:pt x="26786" y="230011"/>
                    <a:pt x="43838" y="233026"/>
                  </a:cubicBezTo>
                  <a:cubicBezTo>
                    <a:pt x="51470" y="234345"/>
                    <a:pt x="58818" y="233026"/>
                    <a:pt x="64943" y="229729"/>
                  </a:cubicBezTo>
                  <a:cubicBezTo>
                    <a:pt x="65696" y="232555"/>
                    <a:pt x="66826" y="235382"/>
                    <a:pt x="68146" y="237925"/>
                  </a:cubicBezTo>
                  <a:cubicBezTo>
                    <a:pt x="70501" y="242541"/>
                    <a:pt x="73799" y="246781"/>
                    <a:pt x="77661" y="250456"/>
                  </a:cubicBezTo>
                  <a:cubicBezTo>
                    <a:pt x="79734" y="252434"/>
                    <a:pt x="82089" y="254224"/>
                    <a:pt x="84539" y="255732"/>
                  </a:cubicBezTo>
                  <a:cubicBezTo>
                    <a:pt x="85481" y="256297"/>
                    <a:pt x="86423" y="256862"/>
                    <a:pt x="87459" y="257427"/>
                  </a:cubicBezTo>
                  <a:cubicBezTo>
                    <a:pt x="88024" y="257710"/>
                    <a:pt x="88496" y="257993"/>
                    <a:pt x="89061" y="258276"/>
                  </a:cubicBezTo>
                  <a:cubicBezTo>
                    <a:pt x="90568" y="259029"/>
                    <a:pt x="92264" y="259783"/>
                    <a:pt x="93866" y="260348"/>
                  </a:cubicBezTo>
                  <a:cubicBezTo>
                    <a:pt x="96598" y="261384"/>
                    <a:pt x="99519" y="262232"/>
                    <a:pt x="102534" y="262703"/>
                  </a:cubicBezTo>
                  <a:cubicBezTo>
                    <a:pt x="118078" y="265436"/>
                    <a:pt x="133153" y="260725"/>
                    <a:pt x="143516" y="251304"/>
                  </a:cubicBezTo>
                  <a:cubicBezTo>
                    <a:pt x="147002" y="252811"/>
                    <a:pt x="150676" y="254036"/>
                    <a:pt x="154633" y="254695"/>
                  </a:cubicBezTo>
                  <a:cubicBezTo>
                    <a:pt x="169330" y="257333"/>
                    <a:pt x="183557" y="253282"/>
                    <a:pt x="193826" y="244803"/>
                  </a:cubicBezTo>
                  <a:cubicBezTo>
                    <a:pt x="217567" y="246781"/>
                    <a:pt x="239048" y="231707"/>
                    <a:pt x="243099" y="209284"/>
                  </a:cubicBezTo>
                  <a:cubicBezTo>
                    <a:pt x="243759" y="205516"/>
                    <a:pt x="243853" y="201653"/>
                    <a:pt x="243476" y="197979"/>
                  </a:cubicBezTo>
                  <a:cubicBezTo>
                    <a:pt x="262884" y="195906"/>
                    <a:pt x="279089" y="182340"/>
                    <a:pt x="282480" y="163403"/>
                  </a:cubicBezTo>
                  <a:cubicBezTo>
                    <a:pt x="285590" y="145785"/>
                    <a:pt x="276734" y="128732"/>
                    <a:pt x="261471" y="119499"/>
                  </a:cubicBezTo>
                  <a:cubicBezTo>
                    <a:pt x="258080" y="109795"/>
                    <a:pt x="251202" y="101316"/>
                    <a:pt x="241875" y="95757"/>
                  </a:cubicBezTo>
                  <a:cubicBezTo>
                    <a:pt x="246491" y="90952"/>
                    <a:pt x="249694" y="85017"/>
                    <a:pt x="250919" y="78234"/>
                  </a:cubicBezTo>
                  <a:cubicBezTo>
                    <a:pt x="254311" y="58920"/>
                    <a:pt x="240367" y="40360"/>
                    <a:pt x="219640" y="36591"/>
                  </a:cubicBezTo>
                  <a:cubicBezTo>
                    <a:pt x="217096" y="36120"/>
                    <a:pt x="214647" y="35931"/>
                    <a:pt x="212198" y="36026"/>
                  </a:cubicBezTo>
                  <a:cubicBezTo>
                    <a:pt x="211726" y="22365"/>
                    <a:pt x="201080" y="10211"/>
                    <a:pt x="186101" y="7574"/>
                  </a:cubicBezTo>
                  <a:cubicBezTo>
                    <a:pt x="175266" y="5689"/>
                    <a:pt x="164903" y="9175"/>
                    <a:pt x="158025" y="15958"/>
                  </a:cubicBezTo>
                  <a:cubicBezTo>
                    <a:pt x="153880" y="12567"/>
                    <a:pt x="148698" y="10023"/>
                    <a:pt x="142856" y="8987"/>
                  </a:cubicBezTo>
                  <a:cubicBezTo>
                    <a:pt x="142291" y="8892"/>
                    <a:pt x="141820" y="8798"/>
                    <a:pt x="141255" y="8704"/>
                  </a:cubicBezTo>
                  <a:lnTo>
                    <a:pt x="141255" y="8704"/>
                  </a:lnTo>
                  <a:cubicBezTo>
                    <a:pt x="128065" y="7008"/>
                    <a:pt x="115817" y="13226"/>
                    <a:pt x="109976" y="23684"/>
                  </a:cubicBezTo>
                  <a:cubicBezTo>
                    <a:pt x="97823" y="22553"/>
                    <a:pt x="86423" y="28112"/>
                    <a:pt x="80582" y="37534"/>
                  </a:cubicBezTo>
                  <a:cubicBezTo>
                    <a:pt x="76719" y="34707"/>
                    <a:pt x="72102" y="32729"/>
                    <a:pt x="67015" y="31786"/>
                  </a:cubicBezTo>
                  <a:cubicBezTo>
                    <a:pt x="50057" y="28772"/>
                    <a:pt x="33946" y="39135"/>
                    <a:pt x="31120" y="54963"/>
                  </a:cubicBezTo>
                  <a:cubicBezTo>
                    <a:pt x="30931" y="55717"/>
                    <a:pt x="30931" y="56470"/>
                    <a:pt x="30837" y="57318"/>
                  </a:cubicBezTo>
                  <a:cubicBezTo>
                    <a:pt x="19061" y="59768"/>
                    <a:pt x="9545" y="68530"/>
                    <a:pt x="7472" y="80306"/>
                  </a:cubicBezTo>
                  <a:cubicBezTo>
                    <a:pt x="5023" y="94627"/>
                    <a:pt x="13879" y="108287"/>
                    <a:pt x="27917" y="113187"/>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7"/>
            <p:cNvSpPr/>
            <p:nvPr/>
          </p:nvSpPr>
          <p:spPr>
            <a:xfrm>
              <a:off x="5151192" y="5746973"/>
              <a:ext cx="226112" cy="263798"/>
            </a:xfrm>
            <a:custGeom>
              <a:avLst/>
              <a:gdLst/>
              <a:ahLst/>
              <a:cxnLst/>
              <a:rect l="l" t="t" r="r" b="b"/>
              <a:pathLst>
                <a:path w="226111" h="263797" extrusionOk="0">
                  <a:moveTo>
                    <a:pt x="7066" y="237925"/>
                  </a:moveTo>
                  <a:cubicBezTo>
                    <a:pt x="9421" y="242542"/>
                    <a:pt x="12719" y="246781"/>
                    <a:pt x="16582" y="250456"/>
                  </a:cubicBezTo>
                  <a:cubicBezTo>
                    <a:pt x="16676" y="250456"/>
                    <a:pt x="16676" y="250550"/>
                    <a:pt x="16770" y="250550"/>
                  </a:cubicBezTo>
                  <a:cubicBezTo>
                    <a:pt x="18843" y="252435"/>
                    <a:pt x="21010" y="254224"/>
                    <a:pt x="23459" y="255732"/>
                  </a:cubicBezTo>
                  <a:cubicBezTo>
                    <a:pt x="24401" y="256297"/>
                    <a:pt x="25343" y="256862"/>
                    <a:pt x="26380" y="257428"/>
                  </a:cubicBezTo>
                  <a:cubicBezTo>
                    <a:pt x="26945" y="257711"/>
                    <a:pt x="27416" y="257993"/>
                    <a:pt x="27982" y="258276"/>
                  </a:cubicBezTo>
                  <a:cubicBezTo>
                    <a:pt x="29489" y="259029"/>
                    <a:pt x="31185" y="259783"/>
                    <a:pt x="32787" y="260348"/>
                  </a:cubicBezTo>
                  <a:cubicBezTo>
                    <a:pt x="35519" y="261384"/>
                    <a:pt x="38439" y="262233"/>
                    <a:pt x="41454" y="262704"/>
                  </a:cubicBezTo>
                  <a:cubicBezTo>
                    <a:pt x="56999" y="265436"/>
                    <a:pt x="72073" y="260725"/>
                    <a:pt x="82437" y="251304"/>
                  </a:cubicBezTo>
                  <a:cubicBezTo>
                    <a:pt x="85922" y="252811"/>
                    <a:pt x="89597" y="254036"/>
                    <a:pt x="93554" y="254696"/>
                  </a:cubicBezTo>
                  <a:cubicBezTo>
                    <a:pt x="108251" y="257333"/>
                    <a:pt x="122477" y="253282"/>
                    <a:pt x="132747" y="244803"/>
                  </a:cubicBezTo>
                  <a:cubicBezTo>
                    <a:pt x="156488" y="246781"/>
                    <a:pt x="177969" y="231708"/>
                    <a:pt x="182020" y="209285"/>
                  </a:cubicBezTo>
                  <a:cubicBezTo>
                    <a:pt x="182679" y="205516"/>
                    <a:pt x="182774" y="201653"/>
                    <a:pt x="182397" y="197979"/>
                  </a:cubicBezTo>
                  <a:cubicBezTo>
                    <a:pt x="201804" y="195907"/>
                    <a:pt x="218009" y="182340"/>
                    <a:pt x="221401" y="163403"/>
                  </a:cubicBezTo>
                  <a:cubicBezTo>
                    <a:pt x="224510" y="145785"/>
                    <a:pt x="215654" y="128732"/>
                    <a:pt x="200392" y="119499"/>
                  </a:cubicBezTo>
                  <a:cubicBezTo>
                    <a:pt x="197000" y="109795"/>
                    <a:pt x="190122" y="101316"/>
                    <a:pt x="180795" y="95758"/>
                  </a:cubicBezTo>
                  <a:cubicBezTo>
                    <a:pt x="185411" y="90953"/>
                    <a:pt x="188615" y="85017"/>
                    <a:pt x="189840" y="78234"/>
                  </a:cubicBezTo>
                  <a:cubicBezTo>
                    <a:pt x="193231" y="58920"/>
                    <a:pt x="179288" y="40360"/>
                    <a:pt x="158561" y="36591"/>
                  </a:cubicBezTo>
                  <a:cubicBezTo>
                    <a:pt x="156017" y="36120"/>
                    <a:pt x="153567" y="35932"/>
                    <a:pt x="151118" y="36026"/>
                  </a:cubicBezTo>
                  <a:cubicBezTo>
                    <a:pt x="150647" y="22365"/>
                    <a:pt x="140001" y="10212"/>
                    <a:pt x="125021" y="7573"/>
                  </a:cubicBezTo>
                  <a:cubicBezTo>
                    <a:pt x="114186" y="5690"/>
                    <a:pt x="103823" y="9176"/>
                    <a:pt x="96946" y="15959"/>
                  </a:cubicBezTo>
                  <a:cubicBezTo>
                    <a:pt x="92800" y="12567"/>
                    <a:pt x="87618" y="10023"/>
                    <a:pt x="81777" y="8987"/>
                  </a:cubicBezTo>
                  <a:cubicBezTo>
                    <a:pt x="81212" y="8893"/>
                    <a:pt x="80741" y="8798"/>
                    <a:pt x="80175" y="8704"/>
                  </a:cubicBezTo>
                  <a:cubicBezTo>
                    <a:pt x="86959" y="14169"/>
                    <a:pt x="91198" y="22083"/>
                    <a:pt x="91481" y="30562"/>
                  </a:cubicBezTo>
                  <a:cubicBezTo>
                    <a:pt x="93931" y="30562"/>
                    <a:pt x="96380" y="30750"/>
                    <a:pt x="98924" y="31221"/>
                  </a:cubicBezTo>
                  <a:cubicBezTo>
                    <a:pt x="119651" y="34896"/>
                    <a:pt x="133594" y="53550"/>
                    <a:pt x="130203" y="72863"/>
                  </a:cubicBezTo>
                  <a:cubicBezTo>
                    <a:pt x="128978" y="79647"/>
                    <a:pt x="125681" y="85582"/>
                    <a:pt x="121158" y="90387"/>
                  </a:cubicBezTo>
                  <a:cubicBezTo>
                    <a:pt x="130486" y="95946"/>
                    <a:pt x="137457" y="104425"/>
                    <a:pt x="140754" y="114129"/>
                  </a:cubicBezTo>
                  <a:cubicBezTo>
                    <a:pt x="156017" y="123362"/>
                    <a:pt x="164873" y="140509"/>
                    <a:pt x="161764" y="158033"/>
                  </a:cubicBezTo>
                  <a:cubicBezTo>
                    <a:pt x="158372" y="176970"/>
                    <a:pt x="142168" y="190536"/>
                    <a:pt x="122760" y="192609"/>
                  </a:cubicBezTo>
                  <a:cubicBezTo>
                    <a:pt x="123137" y="196283"/>
                    <a:pt x="123042" y="200146"/>
                    <a:pt x="122383" y="203914"/>
                  </a:cubicBezTo>
                  <a:cubicBezTo>
                    <a:pt x="118426" y="226243"/>
                    <a:pt x="96851" y="241411"/>
                    <a:pt x="73110" y="239339"/>
                  </a:cubicBezTo>
                  <a:cubicBezTo>
                    <a:pt x="62840" y="247818"/>
                    <a:pt x="48802" y="250267"/>
                    <a:pt x="33917" y="249231"/>
                  </a:cubicBezTo>
                  <a:cubicBezTo>
                    <a:pt x="21010" y="248383"/>
                    <a:pt x="12154" y="241694"/>
                    <a:pt x="7066" y="23792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7"/>
            <p:cNvSpPr/>
            <p:nvPr/>
          </p:nvSpPr>
          <p:spPr>
            <a:xfrm>
              <a:off x="5105537" y="5561768"/>
              <a:ext cx="282639" cy="282640"/>
            </a:xfrm>
            <a:custGeom>
              <a:avLst/>
              <a:gdLst/>
              <a:ahLst/>
              <a:cxnLst/>
              <a:rect l="l" t="t" r="r" b="b"/>
              <a:pathLst>
                <a:path w="282639" h="282640" extrusionOk="0">
                  <a:moveTo>
                    <a:pt x="82022" y="54473"/>
                  </a:moveTo>
                  <a:cubicBezTo>
                    <a:pt x="81928" y="54567"/>
                    <a:pt x="81739" y="54662"/>
                    <a:pt x="81645" y="54756"/>
                  </a:cubicBezTo>
                  <a:cubicBezTo>
                    <a:pt x="79573" y="56452"/>
                    <a:pt x="77688" y="58336"/>
                    <a:pt x="76275" y="60503"/>
                  </a:cubicBezTo>
                  <a:cubicBezTo>
                    <a:pt x="69021" y="59749"/>
                    <a:pt x="61766" y="61445"/>
                    <a:pt x="55831" y="66155"/>
                  </a:cubicBezTo>
                  <a:cubicBezTo>
                    <a:pt x="44996" y="74729"/>
                    <a:pt x="42358" y="90086"/>
                    <a:pt x="48576" y="102805"/>
                  </a:cubicBezTo>
                  <a:cubicBezTo>
                    <a:pt x="48388" y="102899"/>
                    <a:pt x="48199" y="103088"/>
                    <a:pt x="47917" y="103182"/>
                  </a:cubicBezTo>
                  <a:cubicBezTo>
                    <a:pt x="46315" y="104406"/>
                    <a:pt x="44902" y="105820"/>
                    <a:pt x="43677" y="107327"/>
                  </a:cubicBezTo>
                  <a:cubicBezTo>
                    <a:pt x="34821" y="104689"/>
                    <a:pt x="25211" y="106008"/>
                    <a:pt x="17675" y="111849"/>
                  </a:cubicBezTo>
                  <a:cubicBezTo>
                    <a:pt x="5050" y="121742"/>
                    <a:pt x="3448" y="140867"/>
                    <a:pt x="14189" y="154433"/>
                  </a:cubicBezTo>
                  <a:cubicBezTo>
                    <a:pt x="18993" y="160463"/>
                    <a:pt x="25400" y="164421"/>
                    <a:pt x="32089" y="166022"/>
                  </a:cubicBezTo>
                  <a:cubicBezTo>
                    <a:pt x="30770" y="168660"/>
                    <a:pt x="29733" y="171487"/>
                    <a:pt x="29074" y="174313"/>
                  </a:cubicBezTo>
                  <a:cubicBezTo>
                    <a:pt x="27755" y="179306"/>
                    <a:pt x="27378" y="184676"/>
                    <a:pt x="27849" y="189952"/>
                  </a:cubicBezTo>
                  <a:cubicBezTo>
                    <a:pt x="28132" y="192778"/>
                    <a:pt x="28697" y="195699"/>
                    <a:pt x="29451" y="198526"/>
                  </a:cubicBezTo>
                  <a:cubicBezTo>
                    <a:pt x="29733" y="199562"/>
                    <a:pt x="30111" y="200693"/>
                    <a:pt x="30487" y="201729"/>
                  </a:cubicBezTo>
                  <a:cubicBezTo>
                    <a:pt x="30676" y="202294"/>
                    <a:pt x="30958" y="202859"/>
                    <a:pt x="31147" y="203425"/>
                  </a:cubicBezTo>
                  <a:cubicBezTo>
                    <a:pt x="31806" y="205027"/>
                    <a:pt x="32466" y="206628"/>
                    <a:pt x="33314" y="208230"/>
                  </a:cubicBezTo>
                  <a:cubicBezTo>
                    <a:pt x="34727" y="210868"/>
                    <a:pt x="36329" y="213411"/>
                    <a:pt x="38213" y="215766"/>
                  </a:cubicBezTo>
                  <a:cubicBezTo>
                    <a:pt x="48011" y="228203"/>
                    <a:pt x="62331" y="234703"/>
                    <a:pt x="76369" y="234421"/>
                  </a:cubicBezTo>
                  <a:cubicBezTo>
                    <a:pt x="77971" y="237907"/>
                    <a:pt x="79949" y="241204"/>
                    <a:pt x="82399" y="244313"/>
                  </a:cubicBezTo>
                  <a:cubicBezTo>
                    <a:pt x="91632" y="256090"/>
                    <a:pt x="105010" y="262497"/>
                    <a:pt x="118294" y="262967"/>
                  </a:cubicBezTo>
                  <a:cubicBezTo>
                    <a:pt x="134781" y="280209"/>
                    <a:pt x="160879" y="283224"/>
                    <a:pt x="178684" y="269186"/>
                  </a:cubicBezTo>
                  <a:cubicBezTo>
                    <a:pt x="181699" y="266831"/>
                    <a:pt x="184338" y="264004"/>
                    <a:pt x="186504" y="260989"/>
                  </a:cubicBezTo>
                  <a:cubicBezTo>
                    <a:pt x="202332" y="272389"/>
                    <a:pt x="223530" y="272954"/>
                    <a:pt x="238604" y="261083"/>
                  </a:cubicBezTo>
                  <a:cubicBezTo>
                    <a:pt x="252642" y="250060"/>
                    <a:pt x="257353" y="231406"/>
                    <a:pt x="252077" y="214354"/>
                  </a:cubicBezTo>
                  <a:cubicBezTo>
                    <a:pt x="256034" y="204838"/>
                    <a:pt x="256410" y="193909"/>
                    <a:pt x="253207" y="183640"/>
                  </a:cubicBezTo>
                  <a:cubicBezTo>
                    <a:pt x="259802" y="183169"/>
                    <a:pt x="266209" y="180814"/>
                    <a:pt x="271579" y="176574"/>
                  </a:cubicBezTo>
                  <a:cubicBezTo>
                    <a:pt x="286935" y="164421"/>
                    <a:pt x="288914" y="141244"/>
                    <a:pt x="275913" y="124757"/>
                  </a:cubicBezTo>
                  <a:cubicBezTo>
                    <a:pt x="274311" y="122778"/>
                    <a:pt x="272615" y="120988"/>
                    <a:pt x="270731" y="119386"/>
                  </a:cubicBezTo>
                  <a:cubicBezTo>
                    <a:pt x="279493" y="108929"/>
                    <a:pt x="279587" y="92724"/>
                    <a:pt x="270166" y="80759"/>
                  </a:cubicBezTo>
                  <a:cubicBezTo>
                    <a:pt x="263382" y="72185"/>
                    <a:pt x="253302" y="67852"/>
                    <a:pt x="243597" y="68323"/>
                  </a:cubicBezTo>
                  <a:cubicBezTo>
                    <a:pt x="242749" y="62953"/>
                    <a:pt x="240583" y="57677"/>
                    <a:pt x="236908" y="52966"/>
                  </a:cubicBezTo>
                  <a:cubicBezTo>
                    <a:pt x="236531" y="52589"/>
                    <a:pt x="236249" y="52118"/>
                    <a:pt x="235872" y="51741"/>
                  </a:cubicBezTo>
                  <a:lnTo>
                    <a:pt x="235872" y="51741"/>
                  </a:lnTo>
                  <a:cubicBezTo>
                    <a:pt x="227204" y="41755"/>
                    <a:pt x="213826" y="38174"/>
                    <a:pt x="202521" y="42131"/>
                  </a:cubicBezTo>
                  <a:cubicBezTo>
                    <a:pt x="194136" y="33181"/>
                    <a:pt x="181982" y="29884"/>
                    <a:pt x="171336" y="32898"/>
                  </a:cubicBezTo>
                  <a:cubicBezTo>
                    <a:pt x="170300" y="28188"/>
                    <a:pt x="168227" y="23666"/>
                    <a:pt x="165023" y="19520"/>
                  </a:cubicBezTo>
                  <a:cubicBezTo>
                    <a:pt x="154378" y="5954"/>
                    <a:pt x="135441" y="3033"/>
                    <a:pt x="122816" y="12925"/>
                  </a:cubicBezTo>
                  <a:cubicBezTo>
                    <a:pt x="122157" y="13396"/>
                    <a:pt x="121591" y="13961"/>
                    <a:pt x="121026" y="14432"/>
                  </a:cubicBezTo>
                  <a:cubicBezTo>
                    <a:pt x="110663" y="8403"/>
                    <a:pt x="97756" y="8686"/>
                    <a:pt x="88240" y="16128"/>
                  </a:cubicBezTo>
                  <a:cubicBezTo>
                    <a:pt x="77217" y="25267"/>
                    <a:pt x="74768" y="41377"/>
                    <a:pt x="82022" y="54473"/>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7"/>
            <p:cNvSpPr/>
            <p:nvPr/>
          </p:nvSpPr>
          <p:spPr>
            <a:xfrm>
              <a:off x="5126125" y="5606443"/>
              <a:ext cx="263797" cy="235534"/>
            </a:xfrm>
            <a:custGeom>
              <a:avLst/>
              <a:gdLst/>
              <a:ahLst/>
              <a:cxnLst/>
              <a:rect l="l" t="t" r="r" b="b"/>
              <a:pathLst>
                <a:path w="263796" h="235533" extrusionOk="0">
                  <a:moveTo>
                    <a:pt x="8485" y="129732"/>
                  </a:moveTo>
                  <a:cubicBezTo>
                    <a:pt x="7166" y="134725"/>
                    <a:pt x="6789" y="140095"/>
                    <a:pt x="7260" y="145371"/>
                  </a:cubicBezTo>
                  <a:cubicBezTo>
                    <a:pt x="7260" y="145466"/>
                    <a:pt x="7260" y="145560"/>
                    <a:pt x="7354" y="145560"/>
                  </a:cubicBezTo>
                  <a:cubicBezTo>
                    <a:pt x="7637" y="148386"/>
                    <a:pt x="8108" y="151118"/>
                    <a:pt x="8957" y="153851"/>
                  </a:cubicBezTo>
                  <a:cubicBezTo>
                    <a:pt x="9239" y="154887"/>
                    <a:pt x="9615" y="156017"/>
                    <a:pt x="9993" y="157054"/>
                  </a:cubicBezTo>
                  <a:cubicBezTo>
                    <a:pt x="10181" y="157619"/>
                    <a:pt x="10464" y="158184"/>
                    <a:pt x="10652" y="158749"/>
                  </a:cubicBezTo>
                  <a:cubicBezTo>
                    <a:pt x="11312" y="160351"/>
                    <a:pt x="12065" y="161953"/>
                    <a:pt x="12819" y="163554"/>
                  </a:cubicBezTo>
                  <a:cubicBezTo>
                    <a:pt x="14232" y="166193"/>
                    <a:pt x="15834" y="168736"/>
                    <a:pt x="17718" y="171091"/>
                  </a:cubicBezTo>
                  <a:cubicBezTo>
                    <a:pt x="27516" y="183528"/>
                    <a:pt x="41837" y="190028"/>
                    <a:pt x="55874" y="189746"/>
                  </a:cubicBezTo>
                  <a:cubicBezTo>
                    <a:pt x="57476" y="193232"/>
                    <a:pt x="59455" y="196529"/>
                    <a:pt x="61904" y="199638"/>
                  </a:cubicBezTo>
                  <a:cubicBezTo>
                    <a:pt x="71137" y="211415"/>
                    <a:pt x="84515" y="217821"/>
                    <a:pt x="97799" y="218292"/>
                  </a:cubicBezTo>
                  <a:cubicBezTo>
                    <a:pt x="114287" y="235534"/>
                    <a:pt x="140383" y="238548"/>
                    <a:pt x="158190" y="224511"/>
                  </a:cubicBezTo>
                  <a:cubicBezTo>
                    <a:pt x="161205" y="222155"/>
                    <a:pt x="163843" y="219329"/>
                    <a:pt x="166010" y="216314"/>
                  </a:cubicBezTo>
                  <a:cubicBezTo>
                    <a:pt x="181837" y="227714"/>
                    <a:pt x="203035" y="228279"/>
                    <a:pt x="218109" y="216408"/>
                  </a:cubicBezTo>
                  <a:cubicBezTo>
                    <a:pt x="232147" y="205385"/>
                    <a:pt x="236858" y="186731"/>
                    <a:pt x="231582" y="169678"/>
                  </a:cubicBezTo>
                  <a:cubicBezTo>
                    <a:pt x="235539" y="160163"/>
                    <a:pt x="235916" y="149234"/>
                    <a:pt x="232713" y="138965"/>
                  </a:cubicBezTo>
                  <a:cubicBezTo>
                    <a:pt x="239307" y="138494"/>
                    <a:pt x="245714" y="136139"/>
                    <a:pt x="251084" y="131899"/>
                  </a:cubicBezTo>
                  <a:cubicBezTo>
                    <a:pt x="266441" y="119745"/>
                    <a:pt x="268419" y="96569"/>
                    <a:pt x="255418" y="80081"/>
                  </a:cubicBezTo>
                  <a:cubicBezTo>
                    <a:pt x="253816" y="78103"/>
                    <a:pt x="252121" y="76313"/>
                    <a:pt x="250236" y="74711"/>
                  </a:cubicBezTo>
                  <a:cubicBezTo>
                    <a:pt x="258998" y="64254"/>
                    <a:pt x="259092" y="48049"/>
                    <a:pt x="249671" y="36084"/>
                  </a:cubicBezTo>
                  <a:cubicBezTo>
                    <a:pt x="242887" y="27510"/>
                    <a:pt x="232806" y="23177"/>
                    <a:pt x="223103" y="23648"/>
                  </a:cubicBezTo>
                  <a:cubicBezTo>
                    <a:pt x="222255" y="18277"/>
                    <a:pt x="220088" y="13001"/>
                    <a:pt x="216413" y="8291"/>
                  </a:cubicBezTo>
                  <a:cubicBezTo>
                    <a:pt x="216037" y="7914"/>
                    <a:pt x="215754" y="7443"/>
                    <a:pt x="215377" y="7066"/>
                  </a:cubicBezTo>
                  <a:cubicBezTo>
                    <a:pt x="216791" y="15639"/>
                    <a:pt x="214718" y="24401"/>
                    <a:pt x="209253" y="30902"/>
                  </a:cubicBezTo>
                  <a:cubicBezTo>
                    <a:pt x="211043" y="32504"/>
                    <a:pt x="212833" y="34294"/>
                    <a:pt x="214435" y="36272"/>
                  </a:cubicBezTo>
                  <a:cubicBezTo>
                    <a:pt x="227437" y="52854"/>
                    <a:pt x="225552" y="76030"/>
                    <a:pt x="210101" y="88184"/>
                  </a:cubicBezTo>
                  <a:cubicBezTo>
                    <a:pt x="204637" y="92423"/>
                    <a:pt x="198230" y="94779"/>
                    <a:pt x="191730" y="95250"/>
                  </a:cubicBezTo>
                  <a:cubicBezTo>
                    <a:pt x="194933" y="105613"/>
                    <a:pt x="194556" y="116542"/>
                    <a:pt x="190599" y="126058"/>
                  </a:cubicBezTo>
                  <a:cubicBezTo>
                    <a:pt x="195875" y="143110"/>
                    <a:pt x="191070" y="161764"/>
                    <a:pt x="177127" y="172787"/>
                  </a:cubicBezTo>
                  <a:cubicBezTo>
                    <a:pt x="162053" y="184658"/>
                    <a:pt x="140855" y="184093"/>
                    <a:pt x="125027" y="172693"/>
                  </a:cubicBezTo>
                  <a:cubicBezTo>
                    <a:pt x="122860" y="175708"/>
                    <a:pt x="120222" y="178535"/>
                    <a:pt x="117207" y="180890"/>
                  </a:cubicBezTo>
                  <a:cubicBezTo>
                    <a:pt x="99401" y="194928"/>
                    <a:pt x="73304" y="191913"/>
                    <a:pt x="56816" y="174671"/>
                  </a:cubicBezTo>
                  <a:cubicBezTo>
                    <a:pt x="43533" y="174201"/>
                    <a:pt x="31473" y="166664"/>
                    <a:pt x="20921" y="156017"/>
                  </a:cubicBezTo>
                  <a:cubicBezTo>
                    <a:pt x="11971" y="146878"/>
                    <a:pt x="9710" y="135950"/>
                    <a:pt x="8485" y="12973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7"/>
            <p:cNvSpPr/>
            <p:nvPr/>
          </p:nvSpPr>
          <p:spPr>
            <a:xfrm>
              <a:off x="5082831" y="5377675"/>
              <a:ext cx="282639" cy="282640"/>
            </a:xfrm>
            <a:custGeom>
              <a:avLst/>
              <a:gdLst/>
              <a:ahLst/>
              <a:cxnLst/>
              <a:rect l="l" t="t" r="r" b="b"/>
              <a:pathLst>
                <a:path w="282639" h="282640" extrusionOk="0">
                  <a:moveTo>
                    <a:pt x="81928" y="54662"/>
                  </a:moveTo>
                  <a:cubicBezTo>
                    <a:pt x="81833" y="54756"/>
                    <a:pt x="81645" y="54850"/>
                    <a:pt x="81551" y="54945"/>
                  </a:cubicBezTo>
                  <a:cubicBezTo>
                    <a:pt x="79384" y="56640"/>
                    <a:pt x="77594" y="58525"/>
                    <a:pt x="76181" y="60692"/>
                  </a:cubicBezTo>
                  <a:cubicBezTo>
                    <a:pt x="69021" y="59938"/>
                    <a:pt x="61672" y="61634"/>
                    <a:pt x="55737" y="66345"/>
                  </a:cubicBezTo>
                  <a:cubicBezTo>
                    <a:pt x="44902" y="74918"/>
                    <a:pt x="42264" y="90180"/>
                    <a:pt x="48577" y="102993"/>
                  </a:cubicBezTo>
                  <a:cubicBezTo>
                    <a:pt x="48388" y="103088"/>
                    <a:pt x="48199" y="103276"/>
                    <a:pt x="47917" y="103370"/>
                  </a:cubicBezTo>
                  <a:cubicBezTo>
                    <a:pt x="46315" y="104595"/>
                    <a:pt x="44902" y="106008"/>
                    <a:pt x="43677" y="107516"/>
                  </a:cubicBezTo>
                  <a:cubicBezTo>
                    <a:pt x="34821" y="104878"/>
                    <a:pt x="25211" y="106197"/>
                    <a:pt x="17674" y="112038"/>
                  </a:cubicBezTo>
                  <a:cubicBezTo>
                    <a:pt x="5050" y="121930"/>
                    <a:pt x="3448" y="141056"/>
                    <a:pt x="14188" y="154623"/>
                  </a:cubicBezTo>
                  <a:cubicBezTo>
                    <a:pt x="18899" y="160652"/>
                    <a:pt x="25400" y="164609"/>
                    <a:pt x="32089" y="166211"/>
                  </a:cubicBezTo>
                  <a:cubicBezTo>
                    <a:pt x="30770" y="168849"/>
                    <a:pt x="29734" y="171675"/>
                    <a:pt x="29074" y="174502"/>
                  </a:cubicBezTo>
                  <a:cubicBezTo>
                    <a:pt x="27755" y="179495"/>
                    <a:pt x="27379" y="184865"/>
                    <a:pt x="27850" y="190141"/>
                  </a:cubicBezTo>
                  <a:cubicBezTo>
                    <a:pt x="28132" y="192968"/>
                    <a:pt x="28698" y="195888"/>
                    <a:pt x="29451" y="198714"/>
                  </a:cubicBezTo>
                  <a:cubicBezTo>
                    <a:pt x="29734" y="199751"/>
                    <a:pt x="30111" y="200881"/>
                    <a:pt x="30488" y="201917"/>
                  </a:cubicBezTo>
                  <a:cubicBezTo>
                    <a:pt x="30676" y="202483"/>
                    <a:pt x="30864" y="203048"/>
                    <a:pt x="31147" y="203614"/>
                  </a:cubicBezTo>
                  <a:cubicBezTo>
                    <a:pt x="31806" y="205215"/>
                    <a:pt x="32560" y="206817"/>
                    <a:pt x="33314" y="208324"/>
                  </a:cubicBezTo>
                  <a:cubicBezTo>
                    <a:pt x="34727" y="210962"/>
                    <a:pt x="36329" y="213506"/>
                    <a:pt x="38213" y="215861"/>
                  </a:cubicBezTo>
                  <a:cubicBezTo>
                    <a:pt x="48011" y="228298"/>
                    <a:pt x="62331" y="234798"/>
                    <a:pt x="76370" y="234515"/>
                  </a:cubicBezTo>
                  <a:cubicBezTo>
                    <a:pt x="77971" y="238001"/>
                    <a:pt x="79950" y="241299"/>
                    <a:pt x="82399" y="244408"/>
                  </a:cubicBezTo>
                  <a:cubicBezTo>
                    <a:pt x="91632" y="256184"/>
                    <a:pt x="105010" y="262591"/>
                    <a:pt x="118294" y="263062"/>
                  </a:cubicBezTo>
                  <a:cubicBezTo>
                    <a:pt x="134687" y="280303"/>
                    <a:pt x="160878" y="283318"/>
                    <a:pt x="178685" y="269280"/>
                  </a:cubicBezTo>
                  <a:cubicBezTo>
                    <a:pt x="181700" y="266925"/>
                    <a:pt x="184337" y="264099"/>
                    <a:pt x="186505" y="261084"/>
                  </a:cubicBezTo>
                  <a:cubicBezTo>
                    <a:pt x="202332" y="272389"/>
                    <a:pt x="223530" y="273049"/>
                    <a:pt x="238604" y="261178"/>
                  </a:cubicBezTo>
                  <a:cubicBezTo>
                    <a:pt x="252642" y="250155"/>
                    <a:pt x="257353" y="231501"/>
                    <a:pt x="252077" y="214448"/>
                  </a:cubicBezTo>
                  <a:cubicBezTo>
                    <a:pt x="256033" y="204932"/>
                    <a:pt x="256411" y="194004"/>
                    <a:pt x="253207" y="183734"/>
                  </a:cubicBezTo>
                  <a:cubicBezTo>
                    <a:pt x="259802" y="183263"/>
                    <a:pt x="266209" y="180908"/>
                    <a:pt x="271579" y="176668"/>
                  </a:cubicBezTo>
                  <a:cubicBezTo>
                    <a:pt x="286936" y="164515"/>
                    <a:pt x="288914" y="141338"/>
                    <a:pt x="275913" y="124757"/>
                  </a:cubicBezTo>
                  <a:cubicBezTo>
                    <a:pt x="274311" y="122778"/>
                    <a:pt x="272615" y="120988"/>
                    <a:pt x="270731" y="119387"/>
                  </a:cubicBezTo>
                  <a:cubicBezTo>
                    <a:pt x="279493" y="108929"/>
                    <a:pt x="279587" y="92724"/>
                    <a:pt x="270165" y="80759"/>
                  </a:cubicBezTo>
                  <a:cubicBezTo>
                    <a:pt x="263382" y="72186"/>
                    <a:pt x="253302" y="67852"/>
                    <a:pt x="243598" y="68323"/>
                  </a:cubicBezTo>
                  <a:cubicBezTo>
                    <a:pt x="242750" y="62953"/>
                    <a:pt x="240583" y="57677"/>
                    <a:pt x="236909" y="52966"/>
                  </a:cubicBezTo>
                  <a:cubicBezTo>
                    <a:pt x="236532" y="52589"/>
                    <a:pt x="236249" y="52213"/>
                    <a:pt x="235872" y="51742"/>
                  </a:cubicBezTo>
                  <a:lnTo>
                    <a:pt x="235872" y="51742"/>
                  </a:lnTo>
                  <a:cubicBezTo>
                    <a:pt x="227204" y="41755"/>
                    <a:pt x="213826" y="38175"/>
                    <a:pt x="202520" y="42132"/>
                  </a:cubicBezTo>
                  <a:cubicBezTo>
                    <a:pt x="194136" y="33181"/>
                    <a:pt x="181982" y="29884"/>
                    <a:pt x="171336" y="32899"/>
                  </a:cubicBezTo>
                  <a:cubicBezTo>
                    <a:pt x="170300" y="28188"/>
                    <a:pt x="168227" y="23666"/>
                    <a:pt x="165024" y="19520"/>
                  </a:cubicBezTo>
                  <a:cubicBezTo>
                    <a:pt x="154378" y="5954"/>
                    <a:pt x="135441" y="3033"/>
                    <a:pt x="122817" y="12925"/>
                  </a:cubicBezTo>
                  <a:cubicBezTo>
                    <a:pt x="122157" y="13397"/>
                    <a:pt x="121592" y="13962"/>
                    <a:pt x="121026" y="14433"/>
                  </a:cubicBezTo>
                  <a:cubicBezTo>
                    <a:pt x="110663" y="8403"/>
                    <a:pt x="97661" y="8686"/>
                    <a:pt x="88240" y="16129"/>
                  </a:cubicBezTo>
                  <a:cubicBezTo>
                    <a:pt x="77217" y="25456"/>
                    <a:pt x="74767" y="41661"/>
                    <a:pt x="81928" y="54662"/>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7"/>
            <p:cNvSpPr/>
            <p:nvPr/>
          </p:nvSpPr>
          <p:spPr>
            <a:xfrm>
              <a:off x="5103420" y="5422350"/>
              <a:ext cx="263797" cy="235534"/>
            </a:xfrm>
            <a:custGeom>
              <a:avLst/>
              <a:gdLst/>
              <a:ahLst/>
              <a:cxnLst/>
              <a:rect l="l" t="t" r="r" b="b"/>
              <a:pathLst>
                <a:path w="263796" h="235533" extrusionOk="0">
                  <a:moveTo>
                    <a:pt x="8485" y="129920"/>
                  </a:moveTo>
                  <a:cubicBezTo>
                    <a:pt x="7166" y="134913"/>
                    <a:pt x="6789" y="140283"/>
                    <a:pt x="7260" y="145559"/>
                  </a:cubicBezTo>
                  <a:cubicBezTo>
                    <a:pt x="7260" y="145654"/>
                    <a:pt x="7260" y="145748"/>
                    <a:pt x="7355" y="145748"/>
                  </a:cubicBezTo>
                  <a:cubicBezTo>
                    <a:pt x="7637" y="148574"/>
                    <a:pt x="8108" y="151307"/>
                    <a:pt x="8956" y="154039"/>
                  </a:cubicBezTo>
                  <a:cubicBezTo>
                    <a:pt x="9239" y="155075"/>
                    <a:pt x="9616" y="156205"/>
                    <a:pt x="9992" y="157242"/>
                  </a:cubicBezTo>
                  <a:cubicBezTo>
                    <a:pt x="10181" y="157807"/>
                    <a:pt x="10369" y="158373"/>
                    <a:pt x="10652" y="158938"/>
                  </a:cubicBezTo>
                  <a:cubicBezTo>
                    <a:pt x="11311" y="160539"/>
                    <a:pt x="12065" y="162141"/>
                    <a:pt x="12819" y="163649"/>
                  </a:cubicBezTo>
                  <a:cubicBezTo>
                    <a:pt x="14232" y="166286"/>
                    <a:pt x="15833" y="168830"/>
                    <a:pt x="17718" y="171186"/>
                  </a:cubicBezTo>
                  <a:cubicBezTo>
                    <a:pt x="27516" y="183622"/>
                    <a:pt x="41836" y="190123"/>
                    <a:pt x="55874" y="189840"/>
                  </a:cubicBezTo>
                  <a:cubicBezTo>
                    <a:pt x="57476" y="193326"/>
                    <a:pt x="59454" y="196623"/>
                    <a:pt x="61904" y="199732"/>
                  </a:cubicBezTo>
                  <a:cubicBezTo>
                    <a:pt x="71137" y="211509"/>
                    <a:pt x="84515" y="217915"/>
                    <a:pt x="97799" y="218387"/>
                  </a:cubicBezTo>
                  <a:cubicBezTo>
                    <a:pt x="114192" y="235627"/>
                    <a:pt x="140383" y="238642"/>
                    <a:pt x="158190" y="224604"/>
                  </a:cubicBezTo>
                  <a:cubicBezTo>
                    <a:pt x="161205" y="222249"/>
                    <a:pt x="163842" y="219423"/>
                    <a:pt x="166009" y="216408"/>
                  </a:cubicBezTo>
                  <a:cubicBezTo>
                    <a:pt x="181838" y="227714"/>
                    <a:pt x="203035" y="228373"/>
                    <a:pt x="218109" y="216502"/>
                  </a:cubicBezTo>
                  <a:cubicBezTo>
                    <a:pt x="232147" y="205479"/>
                    <a:pt x="236858" y="186825"/>
                    <a:pt x="231582" y="169772"/>
                  </a:cubicBezTo>
                  <a:cubicBezTo>
                    <a:pt x="235539" y="160257"/>
                    <a:pt x="235916" y="149328"/>
                    <a:pt x="232712" y="139059"/>
                  </a:cubicBezTo>
                  <a:cubicBezTo>
                    <a:pt x="239307" y="138588"/>
                    <a:pt x="245714" y="136232"/>
                    <a:pt x="251084" y="131993"/>
                  </a:cubicBezTo>
                  <a:cubicBezTo>
                    <a:pt x="266441" y="119839"/>
                    <a:pt x="268419" y="96662"/>
                    <a:pt x="255418" y="80081"/>
                  </a:cubicBezTo>
                  <a:cubicBezTo>
                    <a:pt x="253816" y="78103"/>
                    <a:pt x="252120" y="76313"/>
                    <a:pt x="250236" y="74711"/>
                  </a:cubicBezTo>
                  <a:cubicBezTo>
                    <a:pt x="258998" y="64253"/>
                    <a:pt x="259092" y="48049"/>
                    <a:pt x="249671" y="36083"/>
                  </a:cubicBezTo>
                  <a:cubicBezTo>
                    <a:pt x="242887" y="27510"/>
                    <a:pt x="232807" y="23176"/>
                    <a:pt x="223102" y="23647"/>
                  </a:cubicBezTo>
                  <a:cubicBezTo>
                    <a:pt x="222255" y="18277"/>
                    <a:pt x="220088" y="13001"/>
                    <a:pt x="216414" y="8290"/>
                  </a:cubicBezTo>
                  <a:cubicBezTo>
                    <a:pt x="216036" y="7914"/>
                    <a:pt x="215754" y="7537"/>
                    <a:pt x="215377" y="7066"/>
                  </a:cubicBezTo>
                  <a:cubicBezTo>
                    <a:pt x="216790" y="15639"/>
                    <a:pt x="214718" y="24401"/>
                    <a:pt x="209253" y="30902"/>
                  </a:cubicBezTo>
                  <a:cubicBezTo>
                    <a:pt x="211043" y="32503"/>
                    <a:pt x="212833" y="34293"/>
                    <a:pt x="214341" y="36272"/>
                  </a:cubicBezTo>
                  <a:cubicBezTo>
                    <a:pt x="227342" y="52759"/>
                    <a:pt x="225458" y="76030"/>
                    <a:pt x="210101" y="88089"/>
                  </a:cubicBezTo>
                  <a:cubicBezTo>
                    <a:pt x="204637" y="92329"/>
                    <a:pt x="198325" y="94684"/>
                    <a:pt x="191730" y="95155"/>
                  </a:cubicBezTo>
                  <a:cubicBezTo>
                    <a:pt x="195027" y="105519"/>
                    <a:pt x="194556" y="116448"/>
                    <a:pt x="190599" y="125869"/>
                  </a:cubicBezTo>
                  <a:cubicBezTo>
                    <a:pt x="195875" y="142922"/>
                    <a:pt x="191070" y="161576"/>
                    <a:pt x="177127" y="172598"/>
                  </a:cubicBezTo>
                  <a:cubicBezTo>
                    <a:pt x="162052" y="184469"/>
                    <a:pt x="140854" y="183904"/>
                    <a:pt x="125027" y="172505"/>
                  </a:cubicBezTo>
                  <a:cubicBezTo>
                    <a:pt x="122860" y="175519"/>
                    <a:pt x="120222" y="178346"/>
                    <a:pt x="117207" y="180701"/>
                  </a:cubicBezTo>
                  <a:cubicBezTo>
                    <a:pt x="99401" y="194739"/>
                    <a:pt x="73304" y="191724"/>
                    <a:pt x="56816" y="174483"/>
                  </a:cubicBezTo>
                  <a:cubicBezTo>
                    <a:pt x="43532" y="174012"/>
                    <a:pt x="31473" y="166475"/>
                    <a:pt x="20921" y="155829"/>
                  </a:cubicBezTo>
                  <a:cubicBezTo>
                    <a:pt x="11971" y="147067"/>
                    <a:pt x="9710" y="136138"/>
                    <a:pt x="8485" y="12992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7"/>
            <p:cNvSpPr/>
            <p:nvPr/>
          </p:nvSpPr>
          <p:spPr>
            <a:xfrm>
              <a:off x="5274084" y="5286476"/>
              <a:ext cx="282639" cy="282640"/>
            </a:xfrm>
            <a:custGeom>
              <a:avLst/>
              <a:gdLst/>
              <a:ahLst/>
              <a:cxnLst/>
              <a:rect l="l" t="t" r="r" b="b"/>
              <a:pathLst>
                <a:path w="282639" h="282640" extrusionOk="0">
                  <a:moveTo>
                    <a:pt x="81928" y="54474"/>
                  </a:moveTo>
                  <a:cubicBezTo>
                    <a:pt x="81834" y="54568"/>
                    <a:pt x="81645" y="54662"/>
                    <a:pt x="81551" y="54756"/>
                  </a:cubicBezTo>
                  <a:cubicBezTo>
                    <a:pt x="79478" y="56452"/>
                    <a:pt x="77594" y="58336"/>
                    <a:pt x="76181" y="60503"/>
                  </a:cubicBezTo>
                  <a:cubicBezTo>
                    <a:pt x="69020" y="59750"/>
                    <a:pt x="61672" y="61445"/>
                    <a:pt x="55737" y="66156"/>
                  </a:cubicBezTo>
                  <a:cubicBezTo>
                    <a:pt x="44902" y="74729"/>
                    <a:pt x="42264" y="89992"/>
                    <a:pt x="48576" y="102805"/>
                  </a:cubicBezTo>
                  <a:cubicBezTo>
                    <a:pt x="48388" y="102900"/>
                    <a:pt x="48200" y="103088"/>
                    <a:pt x="47917" y="103182"/>
                  </a:cubicBezTo>
                  <a:cubicBezTo>
                    <a:pt x="46315" y="104407"/>
                    <a:pt x="44902" y="105820"/>
                    <a:pt x="43677" y="107327"/>
                  </a:cubicBezTo>
                  <a:cubicBezTo>
                    <a:pt x="34821" y="104689"/>
                    <a:pt x="25117" y="106008"/>
                    <a:pt x="17674" y="111849"/>
                  </a:cubicBezTo>
                  <a:cubicBezTo>
                    <a:pt x="5050" y="121742"/>
                    <a:pt x="3448" y="140867"/>
                    <a:pt x="14188" y="154434"/>
                  </a:cubicBezTo>
                  <a:cubicBezTo>
                    <a:pt x="18993" y="160464"/>
                    <a:pt x="25400" y="164421"/>
                    <a:pt x="32089" y="166022"/>
                  </a:cubicBezTo>
                  <a:cubicBezTo>
                    <a:pt x="30770" y="168660"/>
                    <a:pt x="29734" y="171487"/>
                    <a:pt x="29074" y="174313"/>
                  </a:cubicBezTo>
                  <a:cubicBezTo>
                    <a:pt x="27755" y="179401"/>
                    <a:pt x="27378" y="184677"/>
                    <a:pt x="27849" y="190047"/>
                  </a:cubicBezTo>
                  <a:cubicBezTo>
                    <a:pt x="28132" y="192873"/>
                    <a:pt x="28697" y="195794"/>
                    <a:pt x="29451" y="198620"/>
                  </a:cubicBezTo>
                  <a:cubicBezTo>
                    <a:pt x="29734" y="199656"/>
                    <a:pt x="30110" y="200787"/>
                    <a:pt x="30488" y="201824"/>
                  </a:cubicBezTo>
                  <a:cubicBezTo>
                    <a:pt x="30676" y="202389"/>
                    <a:pt x="30864" y="202954"/>
                    <a:pt x="31147" y="203519"/>
                  </a:cubicBezTo>
                  <a:cubicBezTo>
                    <a:pt x="31806" y="205121"/>
                    <a:pt x="32560" y="206722"/>
                    <a:pt x="33314" y="208324"/>
                  </a:cubicBezTo>
                  <a:cubicBezTo>
                    <a:pt x="34727" y="210962"/>
                    <a:pt x="36329" y="213506"/>
                    <a:pt x="38213" y="215861"/>
                  </a:cubicBezTo>
                  <a:cubicBezTo>
                    <a:pt x="48011" y="228298"/>
                    <a:pt x="62332" y="234798"/>
                    <a:pt x="76369" y="234515"/>
                  </a:cubicBezTo>
                  <a:cubicBezTo>
                    <a:pt x="77971" y="238001"/>
                    <a:pt x="79949" y="241299"/>
                    <a:pt x="82399" y="244408"/>
                  </a:cubicBezTo>
                  <a:cubicBezTo>
                    <a:pt x="91632" y="256184"/>
                    <a:pt x="105010" y="262591"/>
                    <a:pt x="118294" y="263062"/>
                  </a:cubicBezTo>
                  <a:cubicBezTo>
                    <a:pt x="134687" y="280303"/>
                    <a:pt x="160878" y="283318"/>
                    <a:pt x="178685" y="269280"/>
                  </a:cubicBezTo>
                  <a:cubicBezTo>
                    <a:pt x="181700" y="266925"/>
                    <a:pt x="184337" y="264099"/>
                    <a:pt x="186504" y="261084"/>
                  </a:cubicBezTo>
                  <a:cubicBezTo>
                    <a:pt x="202332" y="272484"/>
                    <a:pt x="223530" y="273049"/>
                    <a:pt x="238604" y="261178"/>
                  </a:cubicBezTo>
                  <a:cubicBezTo>
                    <a:pt x="252642" y="250155"/>
                    <a:pt x="257352" y="231501"/>
                    <a:pt x="252076" y="214448"/>
                  </a:cubicBezTo>
                  <a:cubicBezTo>
                    <a:pt x="256034" y="204932"/>
                    <a:pt x="256410" y="194004"/>
                    <a:pt x="253207" y="183734"/>
                  </a:cubicBezTo>
                  <a:cubicBezTo>
                    <a:pt x="259802" y="183263"/>
                    <a:pt x="266208" y="180908"/>
                    <a:pt x="271579" y="176668"/>
                  </a:cubicBezTo>
                  <a:cubicBezTo>
                    <a:pt x="287030" y="164515"/>
                    <a:pt x="288914" y="141338"/>
                    <a:pt x="275913" y="124757"/>
                  </a:cubicBezTo>
                  <a:cubicBezTo>
                    <a:pt x="274311" y="122778"/>
                    <a:pt x="272615" y="120988"/>
                    <a:pt x="270731" y="119387"/>
                  </a:cubicBezTo>
                  <a:cubicBezTo>
                    <a:pt x="279493" y="108929"/>
                    <a:pt x="279587" y="92724"/>
                    <a:pt x="270166" y="80759"/>
                  </a:cubicBezTo>
                  <a:cubicBezTo>
                    <a:pt x="263382" y="72186"/>
                    <a:pt x="253301" y="67852"/>
                    <a:pt x="243598" y="68323"/>
                  </a:cubicBezTo>
                  <a:cubicBezTo>
                    <a:pt x="242749" y="62953"/>
                    <a:pt x="240583" y="57677"/>
                    <a:pt x="236908" y="52966"/>
                  </a:cubicBezTo>
                  <a:cubicBezTo>
                    <a:pt x="236532" y="52589"/>
                    <a:pt x="236249" y="52118"/>
                    <a:pt x="235872" y="51741"/>
                  </a:cubicBezTo>
                  <a:lnTo>
                    <a:pt x="235872" y="51741"/>
                  </a:lnTo>
                  <a:cubicBezTo>
                    <a:pt x="227205" y="41755"/>
                    <a:pt x="213826" y="38174"/>
                    <a:pt x="202521" y="42132"/>
                  </a:cubicBezTo>
                  <a:cubicBezTo>
                    <a:pt x="194136" y="33181"/>
                    <a:pt x="181982" y="29884"/>
                    <a:pt x="171336" y="32898"/>
                  </a:cubicBezTo>
                  <a:cubicBezTo>
                    <a:pt x="170300" y="28188"/>
                    <a:pt x="168227" y="23666"/>
                    <a:pt x="165024" y="19520"/>
                  </a:cubicBezTo>
                  <a:cubicBezTo>
                    <a:pt x="154377" y="5954"/>
                    <a:pt x="135441" y="3033"/>
                    <a:pt x="122816" y="12925"/>
                  </a:cubicBezTo>
                  <a:cubicBezTo>
                    <a:pt x="122157" y="13397"/>
                    <a:pt x="121591" y="13962"/>
                    <a:pt x="121026" y="14433"/>
                  </a:cubicBezTo>
                  <a:cubicBezTo>
                    <a:pt x="110663" y="8403"/>
                    <a:pt x="97755" y="8686"/>
                    <a:pt x="88240" y="16129"/>
                  </a:cubicBezTo>
                  <a:cubicBezTo>
                    <a:pt x="77123" y="25267"/>
                    <a:pt x="74674" y="41378"/>
                    <a:pt x="81928" y="54474"/>
                  </a:cubicBezTo>
                  <a:close/>
                </a:path>
              </a:pathLst>
            </a:custGeom>
            <a:solidFill>
              <a:srgbClr val="8ABD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7"/>
            <p:cNvSpPr/>
            <p:nvPr/>
          </p:nvSpPr>
          <p:spPr>
            <a:xfrm>
              <a:off x="5294673" y="5331151"/>
              <a:ext cx="263797" cy="235534"/>
            </a:xfrm>
            <a:custGeom>
              <a:avLst/>
              <a:gdLst/>
              <a:ahLst/>
              <a:cxnLst/>
              <a:rect l="l" t="t" r="r" b="b"/>
              <a:pathLst>
                <a:path w="263796" h="235533" extrusionOk="0">
                  <a:moveTo>
                    <a:pt x="8485" y="129732"/>
                  </a:moveTo>
                  <a:cubicBezTo>
                    <a:pt x="7166" y="134819"/>
                    <a:pt x="6789" y="140095"/>
                    <a:pt x="7260" y="145466"/>
                  </a:cubicBezTo>
                  <a:cubicBezTo>
                    <a:pt x="7260" y="145560"/>
                    <a:pt x="7260" y="145654"/>
                    <a:pt x="7355" y="145654"/>
                  </a:cubicBezTo>
                  <a:cubicBezTo>
                    <a:pt x="7637" y="148480"/>
                    <a:pt x="8108" y="151213"/>
                    <a:pt x="8956" y="153945"/>
                  </a:cubicBezTo>
                  <a:cubicBezTo>
                    <a:pt x="9239" y="154981"/>
                    <a:pt x="9616" y="156112"/>
                    <a:pt x="9993" y="157149"/>
                  </a:cubicBezTo>
                  <a:cubicBezTo>
                    <a:pt x="10181" y="157714"/>
                    <a:pt x="10369" y="158279"/>
                    <a:pt x="10652" y="158844"/>
                  </a:cubicBezTo>
                  <a:cubicBezTo>
                    <a:pt x="11311" y="160446"/>
                    <a:pt x="12065" y="162047"/>
                    <a:pt x="12819" y="163649"/>
                  </a:cubicBezTo>
                  <a:cubicBezTo>
                    <a:pt x="14232" y="166287"/>
                    <a:pt x="15834" y="168831"/>
                    <a:pt x="17718" y="171186"/>
                  </a:cubicBezTo>
                  <a:cubicBezTo>
                    <a:pt x="27516" y="183622"/>
                    <a:pt x="41836" y="190123"/>
                    <a:pt x="55875" y="189840"/>
                  </a:cubicBezTo>
                  <a:cubicBezTo>
                    <a:pt x="57476" y="193326"/>
                    <a:pt x="59455" y="196623"/>
                    <a:pt x="61904" y="199733"/>
                  </a:cubicBezTo>
                  <a:cubicBezTo>
                    <a:pt x="71137" y="211509"/>
                    <a:pt x="84515" y="217916"/>
                    <a:pt x="97799" y="218387"/>
                  </a:cubicBezTo>
                  <a:cubicBezTo>
                    <a:pt x="114193" y="235628"/>
                    <a:pt x="140383" y="238643"/>
                    <a:pt x="158190" y="224605"/>
                  </a:cubicBezTo>
                  <a:cubicBezTo>
                    <a:pt x="161205" y="222250"/>
                    <a:pt x="163842" y="219423"/>
                    <a:pt x="166010" y="216409"/>
                  </a:cubicBezTo>
                  <a:cubicBezTo>
                    <a:pt x="181838" y="227809"/>
                    <a:pt x="203035" y="228374"/>
                    <a:pt x="218109" y="216503"/>
                  </a:cubicBezTo>
                  <a:cubicBezTo>
                    <a:pt x="232147" y="205479"/>
                    <a:pt x="236858" y="186825"/>
                    <a:pt x="231582" y="169773"/>
                  </a:cubicBezTo>
                  <a:cubicBezTo>
                    <a:pt x="235539" y="160257"/>
                    <a:pt x="235916" y="149329"/>
                    <a:pt x="232712" y="139059"/>
                  </a:cubicBezTo>
                  <a:cubicBezTo>
                    <a:pt x="239307" y="138588"/>
                    <a:pt x="245714" y="136233"/>
                    <a:pt x="251084" y="131993"/>
                  </a:cubicBezTo>
                  <a:cubicBezTo>
                    <a:pt x="266535" y="119840"/>
                    <a:pt x="268419" y="96663"/>
                    <a:pt x="255418" y="80081"/>
                  </a:cubicBezTo>
                  <a:cubicBezTo>
                    <a:pt x="253816" y="78103"/>
                    <a:pt x="252120" y="76313"/>
                    <a:pt x="250236" y="74712"/>
                  </a:cubicBezTo>
                  <a:cubicBezTo>
                    <a:pt x="258998" y="64254"/>
                    <a:pt x="259092" y="48049"/>
                    <a:pt x="249671" y="36084"/>
                  </a:cubicBezTo>
                  <a:cubicBezTo>
                    <a:pt x="242887" y="27511"/>
                    <a:pt x="232807" y="23177"/>
                    <a:pt x="223103" y="23648"/>
                  </a:cubicBezTo>
                  <a:cubicBezTo>
                    <a:pt x="222255" y="18277"/>
                    <a:pt x="220088" y="13001"/>
                    <a:pt x="216414" y="8291"/>
                  </a:cubicBezTo>
                  <a:cubicBezTo>
                    <a:pt x="216037" y="7914"/>
                    <a:pt x="215754" y="7443"/>
                    <a:pt x="215377" y="7066"/>
                  </a:cubicBezTo>
                  <a:cubicBezTo>
                    <a:pt x="216790" y="15640"/>
                    <a:pt x="214718" y="24402"/>
                    <a:pt x="209253" y="30902"/>
                  </a:cubicBezTo>
                  <a:cubicBezTo>
                    <a:pt x="211043" y="32504"/>
                    <a:pt x="212833" y="34294"/>
                    <a:pt x="214341" y="36273"/>
                  </a:cubicBezTo>
                  <a:cubicBezTo>
                    <a:pt x="227342" y="52760"/>
                    <a:pt x="225458" y="76030"/>
                    <a:pt x="210101" y="88090"/>
                  </a:cubicBezTo>
                  <a:cubicBezTo>
                    <a:pt x="204637" y="92330"/>
                    <a:pt x="198231" y="94685"/>
                    <a:pt x="191730" y="95156"/>
                  </a:cubicBezTo>
                  <a:cubicBezTo>
                    <a:pt x="195027" y="105519"/>
                    <a:pt x="194556" y="116448"/>
                    <a:pt x="190599" y="125870"/>
                  </a:cubicBezTo>
                  <a:cubicBezTo>
                    <a:pt x="195875" y="142922"/>
                    <a:pt x="191070" y="161576"/>
                    <a:pt x="177127" y="172599"/>
                  </a:cubicBezTo>
                  <a:cubicBezTo>
                    <a:pt x="162052" y="184470"/>
                    <a:pt x="140854" y="183905"/>
                    <a:pt x="125027" y="172505"/>
                  </a:cubicBezTo>
                  <a:cubicBezTo>
                    <a:pt x="122860" y="175520"/>
                    <a:pt x="120222" y="178347"/>
                    <a:pt x="117207" y="180702"/>
                  </a:cubicBezTo>
                  <a:cubicBezTo>
                    <a:pt x="99401" y="194740"/>
                    <a:pt x="73304" y="191725"/>
                    <a:pt x="56816" y="174483"/>
                  </a:cubicBezTo>
                  <a:cubicBezTo>
                    <a:pt x="43533" y="174012"/>
                    <a:pt x="31473" y="166476"/>
                    <a:pt x="20921" y="155829"/>
                  </a:cubicBezTo>
                  <a:cubicBezTo>
                    <a:pt x="11877" y="146879"/>
                    <a:pt x="9710" y="135856"/>
                    <a:pt x="8485" y="129732"/>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7"/>
            <p:cNvSpPr/>
            <p:nvPr/>
          </p:nvSpPr>
          <p:spPr>
            <a:xfrm>
              <a:off x="2827162" y="6141486"/>
              <a:ext cx="348589" cy="339168"/>
            </a:xfrm>
            <a:custGeom>
              <a:avLst/>
              <a:gdLst/>
              <a:ahLst/>
              <a:cxnLst/>
              <a:rect l="l" t="t" r="r" b="b"/>
              <a:pathLst>
                <a:path w="348588" h="339168" extrusionOk="0">
                  <a:moveTo>
                    <a:pt x="256334" y="66322"/>
                  </a:moveTo>
                  <a:cubicBezTo>
                    <a:pt x="256523" y="66416"/>
                    <a:pt x="256617" y="66510"/>
                    <a:pt x="256805" y="66699"/>
                  </a:cubicBezTo>
                  <a:cubicBezTo>
                    <a:pt x="259349" y="68771"/>
                    <a:pt x="261422" y="71221"/>
                    <a:pt x="263117" y="73859"/>
                  </a:cubicBezTo>
                  <a:cubicBezTo>
                    <a:pt x="271879" y="73199"/>
                    <a:pt x="280641" y="75555"/>
                    <a:pt x="287707" y="81490"/>
                  </a:cubicBezTo>
                  <a:cubicBezTo>
                    <a:pt x="300614" y="92324"/>
                    <a:pt x="303158" y="110979"/>
                    <a:pt x="295150" y="126242"/>
                  </a:cubicBezTo>
                  <a:cubicBezTo>
                    <a:pt x="295433" y="126430"/>
                    <a:pt x="295621" y="126618"/>
                    <a:pt x="295904" y="126807"/>
                  </a:cubicBezTo>
                  <a:cubicBezTo>
                    <a:pt x="297788" y="128408"/>
                    <a:pt x="299390" y="130104"/>
                    <a:pt x="300897" y="131988"/>
                  </a:cubicBezTo>
                  <a:cubicBezTo>
                    <a:pt x="311731" y="129068"/>
                    <a:pt x="323414" y="131047"/>
                    <a:pt x="332270" y="138489"/>
                  </a:cubicBezTo>
                  <a:cubicBezTo>
                    <a:pt x="347250" y="151020"/>
                    <a:pt x="348380" y="174196"/>
                    <a:pt x="334908" y="190307"/>
                  </a:cubicBezTo>
                  <a:cubicBezTo>
                    <a:pt x="328878" y="197467"/>
                    <a:pt x="320964" y="201989"/>
                    <a:pt x="312674" y="203685"/>
                  </a:cubicBezTo>
                  <a:cubicBezTo>
                    <a:pt x="314181" y="206983"/>
                    <a:pt x="315312" y="210374"/>
                    <a:pt x="316065" y="213860"/>
                  </a:cubicBezTo>
                  <a:cubicBezTo>
                    <a:pt x="317479" y="220078"/>
                    <a:pt x="317761" y="226485"/>
                    <a:pt x="316913" y="232986"/>
                  </a:cubicBezTo>
                  <a:cubicBezTo>
                    <a:pt x="316442" y="236471"/>
                    <a:pt x="315688" y="239863"/>
                    <a:pt x="314652" y="243254"/>
                  </a:cubicBezTo>
                  <a:cubicBezTo>
                    <a:pt x="314275" y="244479"/>
                    <a:pt x="313804" y="245798"/>
                    <a:pt x="313333" y="247118"/>
                  </a:cubicBezTo>
                  <a:cubicBezTo>
                    <a:pt x="313051" y="247777"/>
                    <a:pt x="312768" y="248436"/>
                    <a:pt x="312485" y="249190"/>
                  </a:cubicBezTo>
                  <a:cubicBezTo>
                    <a:pt x="311637" y="251169"/>
                    <a:pt x="310695" y="253052"/>
                    <a:pt x="309659" y="254843"/>
                  </a:cubicBezTo>
                  <a:cubicBezTo>
                    <a:pt x="307869" y="257952"/>
                    <a:pt x="305796" y="260967"/>
                    <a:pt x="303441" y="263793"/>
                  </a:cubicBezTo>
                  <a:cubicBezTo>
                    <a:pt x="291099" y="278490"/>
                    <a:pt x="273481" y="285839"/>
                    <a:pt x="256428" y="285085"/>
                  </a:cubicBezTo>
                  <a:cubicBezTo>
                    <a:pt x="254356" y="289231"/>
                    <a:pt x="251812" y="293187"/>
                    <a:pt x="248703" y="296862"/>
                  </a:cubicBezTo>
                  <a:cubicBezTo>
                    <a:pt x="237020" y="310712"/>
                    <a:pt x="220627" y="318060"/>
                    <a:pt x="204517" y="318154"/>
                  </a:cubicBezTo>
                  <a:cubicBezTo>
                    <a:pt x="183978" y="338504"/>
                    <a:pt x="152134" y="341142"/>
                    <a:pt x="131031" y="323524"/>
                  </a:cubicBezTo>
                  <a:cubicBezTo>
                    <a:pt x="127450" y="320510"/>
                    <a:pt x="124342" y="317024"/>
                    <a:pt x="121892" y="313255"/>
                  </a:cubicBezTo>
                  <a:cubicBezTo>
                    <a:pt x="102201" y="326445"/>
                    <a:pt x="76575" y="326445"/>
                    <a:pt x="58675" y="311465"/>
                  </a:cubicBezTo>
                  <a:cubicBezTo>
                    <a:pt x="42093" y="297521"/>
                    <a:pt x="37006" y="274722"/>
                    <a:pt x="43978" y="254277"/>
                  </a:cubicBezTo>
                  <a:cubicBezTo>
                    <a:pt x="39550" y="242595"/>
                    <a:pt x="39455" y="229311"/>
                    <a:pt x="43789" y="216969"/>
                  </a:cubicBezTo>
                  <a:cubicBezTo>
                    <a:pt x="35781" y="216121"/>
                    <a:pt x="28150" y="213106"/>
                    <a:pt x="21743" y="207736"/>
                  </a:cubicBezTo>
                  <a:cubicBezTo>
                    <a:pt x="3560" y="192473"/>
                    <a:pt x="2053" y="164209"/>
                    <a:pt x="18446" y="144707"/>
                  </a:cubicBezTo>
                  <a:cubicBezTo>
                    <a:pt x="20424" y="142352"/>
                    <a:pt x="22591" y="140185"/>
                    <a:pt x="24947" y="138301"/>
                  </a:cubicBezTo>
                  <a:cubicBezTo>
                    <a:pt x="14677" y="125299"/>
                    <a:pt x="15243" y="105609"/>
                    <a:pt x="27019" y="91477"/>
                  </a:cubicBezTo>
                  <a:cubicBezTo>
                    <a:pt x="35593" y="81302"/>
                    <a:pt x="47935" y="76402"/>
                    <a:pt x="59711" y="77439"/>
                  </a:cubicBezTo>
                  <a:cubicBezTo>
                    <a:pt x="60936" y="70938"/>
                    <a:pt x="63763" y="64626"/>
                    <a:pt x="68379" y="59067"/>
                  </a:cubicBezTo>
                  <a:cubicBezTo>
                    <a:pt x="68756" y="58596"/>
                    <a:pt x="69227" y="58125"/>
                    <a:pt x="69698" y="57654"/>
                  </a:cubicBezTo>
                  <a:lnTo>
                    <a:pt x="69698" y="57654"/>
                  </a:lnTo>
                  <a:cubicBezTo>
                    <a:pt x="80627" y="45783"/>
                    <a:pt x="96926" y="42015"/>
                    <a:pt x="110492" y="47196"/>
                  </a:cubicBezTo>
                  <a:cubicBezTo>
                    <a:pt x="120950" y="36644"/>
                    <a:pt x="135836" y="33064"/>
                    <a:pt x="148648" y="37210"/>
                  </a:cubicBezTo>
                  <a:cubicBezTo>
                    <a:pt x="150062" y="31557"/>
                    <a:pt x="152794" y="26093"/>
                    <a:pt x="156845" y="21288"/>
                  </a:cubicBezTo>
                  <a:cubicBezTo>
                    <a:pt x="170318" y="5177"/>
                    <a:pt x="193306" y="2351"/>
                    <a:pt x="208286" y="14881"/>
                  </a:cubicBezTo>
                  <a:cubicBezTo>
                    <a:pt x="209039" y="15446"/>
                    <a:pt x="209699" y="16200"/>
                    <a:pt x="210358" y="16860"/>
                  </a:cubicBezTo>
                  <a:cubicBezTo>
                    <a:pt x="223171" y="9982"/>
                    <a:pt x="238811" y="10736"/>
                    <a:pt x="250022" y="20063"/>
                  </a:cubicBezTo>
                  <a:cubicBezTo>
                    <a:pt x="263306" y="31086"/>
                    <a:pt x="265661" y="50776"/>
                    <a:pt x="256334" y="6632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7"/>
            <p:cNvSpPr/>
            <p:nvPr/>
          </p:nvSpPr>
          <p:spPr>
            <a:xfrm>
              <a:off x="2690492" y="5934494"/>
              <a:ext cx="310903" cy="292062"/>
            </a:xfrm>
            <a:custGeom>
              <a:avLst/>
              <a:gdLst/>
              <a:ahLst/>
              <a:cxnLst/>
              <a:rect l="l" t="t" r="r" b="b"/>
              <a:pathLst>
                <a:path w="310903" h="292061" extrusionOk="0">
                  <a:moveTo>
                    <a:pt x="310567" y="188333"/>
                  </a:moveTo>
                  <a:cubicBezTo>
                    <a:pt x="311321" y="194645"/>
                    <a:pt x="310850" y="201051"/>
                    <a:pt x="309437" y="207364"/>
                  </a:cubicBezTo>
                  <a:cubicBezTo>
                    <a:pt x="309343" y="207458"/>
                    <a:pt x="309343" y="207552"/>
                    <a:pt x="309343" y="207646"/>
                  </a:cubicBezTo>
                  <a:cubicBezTo>
                    <a:pt x="308589" y="210944"/>
                    <a:pt x="307459" y="214241"/>
                    <a:pt x="306139" y="217350"/>
                  </a:cubicBezTo>
                  <a:cubicBezTo>
                    <a:pt x="305574" y="218575"/>
                    <a:pt x="305009" y="219800"/>
                    <a:pt x="304350" y="221024"/>
                  </a:cubicBezTo>
                  <a:cubicBezTo>
                    <a:pt x="303973" y="221684"/>
                    <a:pt x="303596" y="222343"/>
                    <a:pt x="303313" y="223003"/>
                  </a:cubicBezTo>
                  <a:cubicBezTo>
                    <a:pt x="302277" y="224793"/>
                    <a:pt x="301146" y="226583"/>
                    <a:pt x="299827" y="228373"/>
                  </a:cubicBezTo>
                  <a:cubicBezTo>
                    <a:pt x="297755" y="231294"/>
                    <a:pt x="295305" y="234120"/>
                    <a:pt x="292667" y="236664"/>
                  </a:cubicBezTo>
                  <a:cubicBezTo>
                    <a:pt x="278818" y="249948"/>
                    <a:pt x="260540" y="255412"/>
                    <a:pt x="243676" y="252869"/>
                  </a:cubicBezTo>
                  <a:cubicBezTo>
                    <a:pt x="241132" y="256732"/>
                    <a:pt x="238212" y="260406"/>
                    <a:pt x="234726" y="263798"/>
                  </a:cubicBezTo>
                  <a:cubicBezTo>
                    <a:pt x="221631" y="276422"/>
                    <a:pt x="204578" y="281886"/>
                    <a:pt x="188562" y="280379"/>
                  </a:cubicBezTo>
                  <a:cubicBezTo>
                    <a:pt x="165951" y="298468"/>
                    <a:pt x="134106" y="297714"/>
                    <a:pt x="114981" y="277930"/>
                  </a:cubicBezTo>
                  <a:cubicBezTo>
                    <a:pt x="111684" y="274538"/>
                    <a:pt x="109046" y="270769"/>
                    <a:pt x="106973" y="266812"/>
                  </a:cubicBezTo>
                  <a:cubicBezTo>
                    <a:pt x="86058" y="277835"/>
                    <a:pt x="60526" y="275103"/>
                    <a:pt x="44321" y="258333"/>
                  </a:cubicBezTo>
                  <a:cubicBezTo>
                    <a:pt x="29341" y="242788"/>
                    <a:pt x="26703" y="219611"/>
                    <a:pt x="35748" y="199921"/>
                  </a:cubicBezTo>
                  <a:cubicBezTo>
                    <a:pt x="32545" y="187862"/>
                    <a:pt x="33863" y="174671"/>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3" y="68587"/>
                    <a:pt x="22746" y="49085"/>
                    <a:pt x="36030" y="36272"/>
                  </a:cubicBezTo>
                  <a:cubicBezTo>
                    <a:pt x="45640"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345"/>
                    <a:pt x="80499" y="40229"/>
                    <a:pt x="78238" y="42396"/>
                  </a:cubicBezTo>
                  <a:cubicBezTo>
                    <a:pt x="59866" y="60108"/>
                    <a:pt x="58359" y="88372"/>
                    <a:pt x="74846" y="105425"/>
                  </a:cubicBezTo>
                  <a:cubicBezTo>
                    <a:pt x="80687" y="111454"/>
                    <a:pt x="88036" y="115223"/>
                    <a:pt x="95856" y="116919"/>
                  </a:cubicBezTo>
                  <a:cubicBezTo>
                    <a:pt x="90203" y="128790"/>
                    <a:pt x="88884" y="141980"/>
                    <a:pt x="92087" y="154039"/>
                  </a:cubicBezTo>
                  <a:cubicBezTo>
                    <a:pt x="82949" y="173730"/>
                    <a:pt x="85587" y="196906"/>
                    <a:pt x="100661" y="212451"/>
                  </a:cubicBezTo>
                  <a:cubicBezTo>
                    <a:pt x="116865" y="229221"/>
                    <a:pt x="142397" y="231953"/>
                    <a:pt x="163313" y="220931"/>
                  </a:cubicBezTo>
                  <a:cubicBezTo>
                    <a:pt x="165479" y="224887"/>
                    <a:pt x="168117" y="228656"/>
                    <a:pt x="171320" y="232048"/>
                  </a:cubicBezTo>
                  <a:cubicBezTo>
                    <a:pt x="190446" y="251832"/>
                    <a:pt x="222384" y="252586"/>
                    <a:pt x="244901" y="234497"/>
                  </a:cubicBezTo>
                  <a:cubicBezTo>
                    <a:pt x="261012" y="236099"/>
                    <a:pt x="276745" y="229033"/>
                    <a:pt x="291066" y="217916"/>
                  </a:cubicBezTo>
                  <a:cubicBezTo>
                    <a:pt x="303596" y="208400"/>
                    <a:pt x="308024" y="195587"/>
                    <a:pt x="310567"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7"/>
            <p:cNvSpPr/>
            <p:nvPr/>
          </p:nvSpPr>
          <p:spPr>
            <a:xfrm>
              <a:off x="2639429" y="5661964"/>
              <a:ext cx="348589" cy="329747"/>
            </a:xfrm>
            <a:custGeom>
              <a:avLst/>
              <a:gdLst/>
              <a:ahLst/>
              <a:cxnLst/>
              <a:rect l="l" t="t" r="r" b="b"/>
              <a:pathLst>
                <a:path w="348588" h="329746" extrusionOk="0">
                  <a:moveTo>
                    <a:pt x="266947" y="73834"/>
                  </a:moveTo>
                  <a:cubicBezTo>
                    <a:pt x="267041" y="74023"/>
                    <a:pt x="267229" y="74117"/>
                    <a:pt x="267324" y="74212"/>
                  </a:cubicBezTo>
                  <a:cubicBezTo>
                    <a:pt x="269585" y="76567"/>
                    <a:pt x="271469" y="79205"/>
                    <a:pt x="272882" y="82031"/>
                  </a:cubicBezTo>
                  <a:cubicBezTo>
                    <a:pt x="281644" y="82220"/>
                    <a:pt x="290123" y="85611"/>
                    <a:pt x="296530" y="92206"/>
                  </a:cubicBezTo>
                  <a:cubicBezTo>
                    <a:pt x="308212" y="104266"/>
                    <a:pt x="308872" y="123108"/>
                    <a:pt x="299168" y="137429"/>
                  </a:cubicBezTo>
                  <a:cubicBezTo>
                    <a:pt x="299356" y="137617"/>
                    <a:pt x="299639" y="137806"/>
                    <a:pt x="299827" y="137994"/>
                  </a:cubicBezTo>
                  <a:cubicBezTo>
                    <a:pt x="301523" y="139784"/>
                    <a:pt x="303030" y="141668"/>
                    <a:pt x="304255" y="143647"/>
                  </a:cubicBezTo>
                  <a:cubicBezTo>
                    <a:pt x="315372" y="141951"/>
                    <a:pt x="326772" y="145060"/>
                    <a:pt x="334686" y="153351"/>
                  </a:cubicBezTo>
                  <a:cubicBezTo>
                    <a:pt x="348253" y="167388"/>
                    <a:pt x="347028" y="190565"/>
                    <a:pt x="331860" y="205168"/>
                  </a:cubicBezTo>
                  <a:cubicBezTo>
                    <a:pt x="325076" y="211669"/>
                    <a:pt x="316786" y="215343"/>
                    <a:pt x="308401" y="216097"/>
                  </a:cubicBezTo>
                  <a:cubicBezTo>
                    <a:pt x="309531" y="219489"/>
                    <a:pt x="310285" y="223069"/>
                    <a:pt x="310662" y="226649"/>
                  </a:cubicBezTo>
                  <a:cubicBezTo>
                    <a:pt x="311415" y="232961"/>
                    <a:pt x="310944" y="239368"/>
                    <a:pt x="309531" y="245680"/>
                  </a:cubicBezTo>
                  <a:cubicBezTo>
                    <a:pt x="308683" y="249072"/>
                    <a:pt x="307647" y="252463"/>
                    <a:pt x="306139" y="255666"/>
                  </a:cubicBezTo>
                  <a:cubicBezTo>
                    <a:pt x="305574" y="256891"/>
                    <a:pt x="305009" y="258116"/>
                    <a:pt x="304349" y="259341"/>
                  </a:cubicBezTo>
                  <a:cubicBezTo>
                    <a:pt x="303972" y="260000"/>
                    <a:pt x="303690" y="260660"/>
                    <a:pt x="303313" y="261225"/>
                  </a:cubicBezTo>
                  <a:cubicBezTo>
                    <a:pt x="302277" y="263110"/>
                    <a:pt x="301146" y="264900"/>
                    <a:pt x="299827" y="266595"/>
                  </a:cubicBezTo>
                  <a:cubicBezTo>
                    <a:pt x="297754" y="269516"/>
                    <a:pt x="295305" y="272342"/>
                    <a:pt x="292667" y="274886"/>
                  </a:cubicBezTo>
                  <a:cubicBezTo>
                    <a:pt x="278818" y="288170"/>
                    <a:pt x="260540" y="293635"/>
                    <a:pt x="243676" y="291091"/>
                  </a:cubicBezTo>
                  <a:cubicBezTo>
                    <a:pt x="241132" y="294954"/>
                    <a:pt x="238212" y="298722"/>
                    <a:pt x="234726" y="302020"/>
                  </a:cubicBezTo>
                  <a:cubicBezTo>
                    <a:pt x="221630" y="314644"/>
                    <a:pt x="204578" y="320109"/>
                    <a:pt x="188561" y="318601"/>
                  </a:cubicBezTo>
                  <a:cubicBezTo>
                    <a:pt x="165950" y="336690"/>
                    <a:pt x="134012" y="335936"/>
                    <a:pt x="114981" y="316152"/>
                  </a:cubicBezTo>
                  <a:cubicBezTo>
                    <a:pt x="111683" y="312760"/>
                    <a:pt x="109045" y="308991"/>
                    <a:pt x="106973" y="305035"/>
                  </a:cubicBezTo>
                  <a:cubicBezTo>
                    <a:pt x="86057" y="316057"/>
                    <a:pt x="60526" y="313325"/>
                    <a:pt x="44321" y="296555"/>
                  </a:cubicBezTo>
                  <a:cubicBezTo>
                    <a:pt x="29247" y="280916"/>
                    <a:pt x="26703" y="257739"/>
                    <a:pt x="35748" y="238143"/>
                  </a:cubicBezTo>
                  <a:cubicBezTo>
                    <a:pt x="32544" y="226084"/>
                    <a:pt x="33864" y="212894"/>
                    <a:pt x="39422" y="201023"/>
                  </a:cubicBezTo>
                  <a:cubicBezTo>
                    <a:pt x="31602" y="199327"/>
                    <a:pt x="24348" y="195558"/>
                    <a:pt x="18507" y="189529"/>
                  </a:cubicBezTo>
                  <a:cubicBezTo>
                    <a:pt x="2019" y="172382"/>
                    <a:pt x="3527" y="144212"/>
                    <a:pt x="21898" y="126500"/>
                  </a:cubicBezTo>
                  <a:cubicBezTo>
                    <a:pt x="24160" y="124333"/>
                    <a:pt x="26515" y="122449"/>
                    <a:pt x="28964" y="120847"/>
                  </a:cubicBezTo>
                  <a:cubicBezTo>
                    <a:pt x="20202" y="106809"/>
                    <a:pt x="22746" y="87307"/>
                    <a:pt x="35936" y="74494"/>
                  </a:cubicBezTo>
                  <a:cubicBezTo>
                    <a:pt x="45546" y="65261"/>
                    <a:pt x="58359" y="61775"/>
                    <a:pt x="69947" y="63942"/>
                  </a:cubicBezTo>
                  <a:cubicBezTo>
                    <a:pt x="71831" y="57630"/>
                    <a:pt x="75317" y="51600"/>
                    <a:pt x="80499" y="46607"/>
                  </a:cubicBezTo>
                  <a:cubicBezTo>
                    <a:pt x="80970" y="46136"/>
                    <a:pt x="81441" y="45759"/>
                    <a:pt x="81912" y="45288"/>
                  </a:cubicBezTo>
                  <a:lnTo>
                    <a:pt x="81912" y="45288"/>
                  </a:lnTo>
                  <a:cubicBezTo>
                    <a:pt x="94066" y="34642"/>
                    <a:pt x="110647" y="32569"/>
                    <a:pt x="123554" y="39164"/>
                  </a:cubicBezTo>
                  <a:cubicBezTo>
                    <a:pt x="135048" y="29743"/>
                    <a:pt x="150311" y="27764"/>
                    <a:pt x="162559" y="33229"/>
                  </a:cubicBezTo>
                  <a:cubicBezTo>
                    <a:pt x="164537" y="27764"/>
                    <a:pt x="167835" y="22582"/>
                    <a:pt x="172357" y="18249"/>
                  </a:cubicBezTo>
                  <a:cubicBezTo>
                    <a:pt x="187431" y="3740"/>
                    <a:pt x="210702" y="3269"/>
                    <a:pt x="224174" y="17306"/>
                  </a:cubicBezTo>
                  <a:cubicBezTo>
                    <a:pt x="224833" y="17966"/>
                    <a:pt x="225399" y="18720"/>
                    <a:pt x="226058" y="19474"/>
                  </a:cubicBezTo>
                  <a:cubicBezTo>
                    <a:pt x="239531" y="14009"/>
                    <a:pt x="255076" y="16365"/>
                    <a:pt x="265157" y="26822"/>
                  </a:cubicBezTo>
                  <a:cubicBezTo>
                    <a:pt x="277499" y="39541"/>
                    <a:pt x="277781" y="59326"/>
                    <a:pt x="266947" y="73834"/>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7"/>
            <p:cNvSpPr/>
            <p:nvPr/>
          </p:nvSpPr>
          <p:spPr>
            <a:xfrm>
              <a:off x="2881274" y="5738907"/>
              <a:ext cx="310903" cy="292062"/>
            </a:xfrm>
            <a:custGeom>
              <a:avLst/>
              <a:gdLst/>
              <a:ahLst/>
              <a:cxnLst/>
              <a:rect l="l" t="t" r="r" b="b"/>
              <a:pathLst>
                <a:path w="310903" h="292061" extrusionOk="0">
                  <a:moveTo>
                    <a:pt x="310379" y="188427"/>
                  </a:moveTo>
                  <a:cubicBezTo>
                    <a:pt x="311133" y="194739"/>
                    <a:pt x="310662" y="201145"/>
                    <a:pt x="309249" y="207458"/>
                  </a:cubicBezTo>
                  <a:cubicBezTo>
                    <a:pt x="309154" y="207552"/>
                    <a:pt x="309154" y="207646"/>
                    <a:pt x="309154" y="207740"/>
                  </a:cubicBezTo>
                  <a:cubicBezTo>
                    <a:pt x="308401" y="211038"/>
                    <a:pt x="307270" y="214336"/>
                    <a:pt x="305951" y="217445"/>
                  </a:cubicBezTo>
                  <a:cubicBezTo>
                    <a:pt x="305386" y="218670"/>
                    <a:pt x="304821" y="219894"/>
                    <a:pt x="304161" y="221119"/>
                  </a:cubicBezTo>
                  <a:cubicBezTo>
                    <a:pt x="303784" y="221778"/>
                    <a:pt x="303407" y="222438"/>
                    <a:pt x="303125" y="223003"/>
                  </a:cubicBezTo>
                  <a:cubicBezTo>
                    <a:pt x="302088" y="224793"/>
                    <a:pt x="300958" y="226583"/>
                    <a:pt x="299639" y="228373"/>
                  </a:cubicBezTo>
                  <a:cubicBezTo>
                    <a:pt x="297566" y="231294"/>
                    <a:pt x="295117" y="234120"/>
                    <a:pt x="292479" y="236664"/>
                  </a:cubicBezTo>
                  <a:cubicBezTo>
                    <a:pt x="278629" y="249948"/>
                    <a:pt x="260352" y="255412"/>
                    <a:pt x="243488" y="252869"/>
                  </a:cubicBezTo>
                  <a:cubicBezTo>
                    <a:pt x="240944" y="256732"/>
                    <a:pt x="238024" y="260406"/>
                    <a:pt x="234632" y="263798"/>
                  </a:cubicBezTo>
                  <a:cubicBezTo>
                    <a:pt x="221536" y="276422"/>
                    <a:pt x="204484" y="281981"/>
                    <a:pt x="188467" y="280379"/>
                  </a:cubicBezTo>
                  <a:cubicBezTo>
                    <a:pt x="165856" y="298468"/>
                    <a:pt x="134012" y="297714"/>
                    <a:pt x="114887" y="277930"/>
                  </a:cubicBezTo>
                  <a:cubicBezTo>
                    <a:pt x="111589" y="274538"/>
                    <a:pt x="108951" y="270769"/>
                    <a:pt x="106879" y="266812"/>
                  </a:cubicBezTo>
                  <a:cubicBezTo>
                    <a:pt x="85963" y="277835"/>
                    <a:pt x="60432" y="275103"/>
                    <a:pt x="44227" y="258333"/>
                  </a:cubicBezTo>
                  <a:cubicBezTo>
                    <a:pt x="29247" y="242788"/>
                    <a:pt x="26609" y="219517"/>
                    <a:pt x="35654" y="199921"/>
                  </a:cubicBezTo>
                  <a:cubicBezTo>
                    <a:pt x="32450" y="187862"/>
                    <a:pt x="33769" y="174671"/>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3" y="68587"/>
                    <a:pt x="22746" y="49085"/>
                    <a:pt x="36030" y="36272"/>
                  </a:cubicBezTo>
                  <a:cubicBezTo>
                    <a:pt x="45546"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439"/>
                    <a:pt x="80499" y="40229"/>
                    <a:pt x="78238" y="42396"/>
                  </a:cubicBezTo>
                  <a:cubicBezTo>
                    <a:pt x="59866" y="60108"/>
                    <a:pt x="58359" y="88372"/>
                    <a:pt x="74846" y="105519"/>
                  </a:cubicBezTo>
                  <a:cubicBezTo>
                    <a:pt x="80687" y="111548"/>
                    <a:pt x="87942" y="115317"/>
                    <a:pt x="95856" y="117013"/>
                  </a:cubicBezTo>
                  <a:cubicBezTo>
                    <a:pt x="90203" y="128884"/>
                    <a:pt x="88884" y="142074"/>
                    <a:pt x="92087" y="154133"/>
                  </a:cubicBezTo>
                  <a:cubicBezTo>
                    <a:pt x="82949" y="173824"/>
                    <a:pt x="85587" y="197000"/>
                    <a:pt x="100661" y="212545"/>
                  </a:cubicBezTo>
                  <a:cubicBezTo>
                    <a:pt x="116865" y="229315"/>
                    <a:pt x="142397" y="232048"/>
                    <a:pt x="163313" y="221025"/>
                  </a:cubicBezTo>
                  <a:cubicBezTo>
                    <a:pt x="165479" y="224982"/>
                    <a:pt x="168117" y="228750"/>
                    <a:pt x="171320" y="232142"/>
                  </a:cubicBezTo>
                  <a:cubicBezTo>
                    <a:pt x="190446" y="251927"/>
                    <a:pt x="222384" y="252680"/>
                    <a:pt x="244901" y="234592"/>
                  </a:cubicBezTo>
                  <a:cubicBezTo>
                    <a:pt x="261012" y="236099"/>
                    <a:pt x="276745" y="229127"/>
                    <a:pt x="291066" y="218010"/>
                  </a:cubicBezTo>
                  <a:cubicBezTo>
                    <a:pt x="303407" y="208494"/>
                    <a:pt x="307836" y="195681"/>
                    <a:pt x="310379"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7"/>
            <p:cNvSpPr/>
            <p:nvPr/>
          </p:nvSpPr>
          <p:spPr>
            <a:xfrm>
              <a:off x="2934033" y="5994131"/>
              <a:ext cx="310903" cy="292062"/>
            </a:xfrm>
            <a:custGeom>
              <a:avLst/>
              <a:gdLst/>
              <a:ahLst/>
              <a:cxnLst/>
              <a:rect l="l" t="t" r="r" b="b"/>
              <a:pathLst>
                <a:path w="310903" h="292061" extrusionOk="0">
                  <a:moveTo>
                    <a:pt x="310379" y="188427"/>
                  </a:moveTo>
                  <a:cubicBezTo>
                    <a:pt x="311133" y="194740"/>
                    <a:pt x="310662" y="201146"/>
                    <a:pt x="309249" y="207458"/>
                  </a:cubicBezTo>
                  <a:cubicBezTo>
                    <a:pt x="309154" y="207552"/>
                    <a:pt x="309154" y="207647"/>
                    <a:pt x="309154" y="207741"/>
                  </a:cubicBezTo>
                  <a:cubicBezTo>
                    <a:pt x="308401" y="211038"/>
                    <a:pt x="307270" y="214336"/>
                    <a:pt x="305951" y="217445"/>
                  </a:cubicBezTo>
                  <a:cubicBezTo>
                    <a:pt x="305386" y="218670"/>
                    <a:pt x="304821" y="219894"/>
                    <a:pt x="304161" y="221119"/>
                  </a:cubicBezTo>
                  <a:cubicBezTo>
                    <a:pt x="303784" y="221779"/>
                    <a:pt x="303502" y="222438"/>
                    <a:pt x="303125" y="223004"/>
                  </a:cubicBezTo>
                  <a:cubicBezTo>
                    <a:pt x="302088" y="224794"/>
                    <a:pt x="300958" y="226584"/>
                    <a:pt x="299639" y="228374"/>
                  </a:cubicBezTo>
                  <a:cubicBezTo>
                    <a:pt x="297566" y="231294"/>
                    <a:pt x="295117" y="234121"/>
                    <a:pt x="292479" y="236665"/>
                  </a:cubicBezTo>
                  <a:cubicBezTo>
                    <a:pt x="278629" y="249948"/>
                    <a:pt x="260352" y="255413"/>
                    <a:pt x="243488" y="252869"/>
                  </a:cubicBezTo>
                  <a:cubicBezTo>
                    <a:pt x="240944" y="256732"/>
                    <a:pt x="238024" y="260406"/>
                    <a:pt x="234632" y="263798"/>
                  </a:cubicBezTo>
                  <a:cubicBezTo>
                    <a:pt x="221536" y="276422"/>
                    <a:pt x="204484" y="281981"/>
                    <a:pt x="188467" y="280379"/>
                  </a:cubicBezTo>
                  <a:cubicBezTo>
                    <a:pt x="165856" y="298469"/>
                    <a:pt x="134012" y="297715"/>
                    <a:pt x="114887" y="277930"/>
                  </a:cubicBezTo>
                  <a:cubicBezTo>
                    <a:pt x="111589" y="274538"/>
                    <a:pt x="108951" y="270770"/>
                    <a:pt x="106879" y="266812"/>
                  </a:cubicBezTo>
                  <a:cubicBezTo>
                    <a:pt x="85963" y="277836"/>
                    <a:pt x="60432" y="275103"/>
                    <a:pt x="44227" y="258334"/>
                  </a:cubicBezTo>
                  <a:cubicBezTo>
                    <a:pt x="29153" y="242788"/>
                    <a:pt x="26515" y="219518"/>
                    <a:pt x="35654" y="199921"/>
                  </a:cubicBezTo>
                  <a:cubicBezTo>
                    <a:pt x="32450" y="187862"/>
                    <a:pt x="33769" y="174672"/>
                    <a:pt x="39422" y="162801"/>
                  </a:cubicBezTo>
                  <a:cubicBezTo>
                    <a:pt x="31602" y="161105"/>
                    <a:pt x="24254" y="157337"/>
                    <a:pt x="18507" y="151307"/>
                  </a:cubicBezTo>
                  <a:cubicBezTo>
                    <a:pt x="2019" y="134160"/>
                    <a:pt x="3527" y="105990"/>
                    <a:pt x="21899" y="88279"/>
                  </a:cubicBezTo>
                  <a:cubicBezTo>
                    <a:pt x="24160" y="86111"/>
                    <a:pt x="26515" y="84227"/>
                    <a:pt x="28965" y="82625"/>
                  </a:cubicBezTo>
                  <a:cubicBezTo>
                    <a:pt x="20202" y="68588"/>
                    <a:pt x="22746" y="49085"/>
                    <a:pt x="35936" y="36273"/>
                  </a:cubicBezTo>
                  <a:cubicBezTo>
                    <a:pt x="45546" y="27040"/>
                    <a:pt x="58359" y="23553"/>
                    <a:pt x="69947" y="25721"/>
                  </a:cubicBezTo>
                  <a:cubicBezTo>
                    <a:pt x="71831" y="19409"/>
                    <a:pt x="75317" y="13379"/>
                    <a:pt x="80499" y="8385"/>
                  </a:cubicBezTo>
                  <a:cubicBezTo>
                    <a:pt x="80970" y="7914"/>
                    <a:pt x="81441" y="7538"/>
                    <a:pt x="81912" y="7066"/>
                  </a:cubicBezTo>
                  <a:cubicBezTo>
                    <a:pt x="78803" y="17147"/>
                    <a:pt x="79840" y="27982"/>
                    <a:pt x="85304" y="36743"/>
                  </a:cubicBezTo>
                  <a:cubicBezTo>
                    <a:pt x="82854" y="38345"/>
                    <a:pt x="80499" y="40229"/>
                    <a:pt x="78238" y="42396"/>
                  </a:cubicBezTo>
                  <a:cubicBezTo>
                    <a:pt x="59866" y="60108"/>
                    <a:pt x="58359" y="88372"/>
                    <a:pt x="74846" y="105425"/>
                  </a:cubicBezTo>
                  <a:cubicBezTo>
                    <a:pt x="80687" y="111455"/>
                    <a:pt x="87942" y="115223"/>
                    <a:pt x="95762" y="116919"/>
                  </a:cubicBezTo>
                  <a:cubicBezTo>
                    <a:pt x="90109" y="128790"/>
                    <a:pt x="88884" y="142074"/>
                    <a:pt x="91993" y="154039"/>
                  </a:cubicBezTo>
                  <a:cubicBezTo>
                    <a:pt x="82854" y="173730"/>
                    <a:pt x="85492" y="196906"/>
                    <a:pt x="100567" y="212452"/>
                  </a:cubicBezTo>
                  <a:cubicBezTo>
                    <a:pt x="116771" y="229221"/>
                    <a:pt x="142303" y="231954"/>
                    <a:pt x="163218" y="220931"/>
                  </a:cubicBezTo>
                  <a:cubicBezTo>
                    <a:pt x="165385" y="224888"/>
                    <a:pt x="168023" y="228656"/>
                    <a:pt x="171226" y="232048"/>
                  </a:cubicBezTo>
                  <a:cubicBezTo>
                    <a:pt x="190352" y="251833"/>
                    <a:pt x="222290" y="252587"/>
                    <a:pt x="244807" y="234497"/>
                  </a:cubicBezTo>
                  <a:cubicBezTo>
                    <a:pt x="260917" y="236005"/>
                    <a:pt x="276651" y="229033"/>
                    <a:pt x="290971" y="217916"/>
                  </a:cubicBezTo>
                  <a:cubicBezTo>
                    <a:pt x="303407" y="208494"/>
                    <a:pt x="307836" y="195681"/>
                    <a:pt x="310379"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7"/>
            <p:cNvSpPr/>
            <p:nvPr/>
          </p:nvSpPr>
          <p:spPr>
            <a:xfrm>
              <a:off x="2799776" y="5488582"/>
              <a:ext cx="320325" cy="282640"/>
            </a:xfrm>
            <a:custGeom>
              <a:avLst/>
              <a:gdLst/>
              <a:ahLst/>
              <a:cxnLst/>
              <a:rect l="l" t="t" r="r" b="b"/>
              <a:pathLst>
                <a:path w="320324" h="282640" extrusionOk="0">
                  <a:moveTo>
                    <a:pt x="317260" y="155076"/>
                  </a:moveTo>
                  <a:cubicBezTo>
                    <a:pt x="318862" y="161199"/>
                    <a:pt x="319332" y="167700"/>
                    <a:pt x="318767" y="174106"/>
                  </a:cubicBezTo>
                  <a:cubicBezTo>
                    <a:pt x="318767" y="174201"/>
                    <a:pt x="318767" y="174295"/>
                    <a:pt x="318673" y="174389"/>
                  </a:cubicBezTo>
                  <a:cubicBezTo>
                    <a:pt x="318391" y="177781"/>
                    <a:pt x="317731" y="181172"/>
                    <a:pt x="316789" y="184470"/>
                  </a:cubicBezTo>
                  <a:cubicBezTo>
                    <a:pt x="316412" y="185789"/>
                    <a:pt x="316035" y="187013"/>
                    <a:pt x="315564" y="188333"/>
                  </a:cubicBezTo>
                  <a:cubicBezTo>
                    <a:pt x="315281" y="188992"/>
                    <a:pt x="315093" y="189746"/>
                    <a:pt x="314810" y="190406"/>
                  </a:cubicBezTo>
                  <a:cubicBezTo>
                    <a:pt x="314057" y="192384"/>
                    <a:pt x="313115" y="194268"/>
                    <a:pt x="312172" y="196152"/>
                  </a:cubicBezTo>
                  <a:cubicBezTo>
                    <a:pt x="310477" y="199355"/>
                    <a:pt x="308498" y="202370"/>
                    <a:pt x="306237" y="205385"/>
                  </a:cubicBezTo>
                  <a:cubicBezTo>
                    <a:pt x="294366" y="220460"/>
                    <a:pt x="276937" y="228373"/>
                    <a:pt x="259978" y="228185"/>
                  </a:cubicBezTo>
                  <a:cubicBezTo>
                    <a:pt x="258000" y="232330"/>
                    <a:pt x="255645" y="236475"/>
                    <a:pt x="252630" y="240244"/>
                  </a:cubicBezTo>
                  <a:cubicBezTo>
                    <a:pt x="241418" y="254471"/>
                    <a:pt x="225214" y="262384"/>
                    <a:pt x="209103" y="262949"/>
                  </a:cubicBezTo>
                  <a:cubicBezTo>
                    <a:pt x="189224" y="283959"/>
                    <a:pt x="157474" y="287634"/>
                    <a:pt x="135805" y="270675"/>
                  </a:cubicBezTo>
                  <a:cubicBezTo>
                    <a:pt x="132131" y="267754"/>
                    <a:pt x="128928" y="264363"/>
                    <a:pt x="126290" y="260783"/>
                  </a:cubicBezTo>
                  <a:cubicBezTo>
                    <a:pt x="107070" y="274632"/>
                    <a:pt x="81350" y="275386"/>
                    <a:pt x="63073" y="260971"/>
                  </a:cubicBezTo>
                  <a:cubicBezTo>
                    <a:pt x="46020" y="247593"/>
                    <a:pt x="40273" y="224982"/>
                    <a:pt x="46586" y="204255"/>
                  </a:cubicBezTo>
                  <a:cubicBezTo>
                    <a:pt x="41781" y="192761"/>
                    <a:pt x="41215" y="179476"/>
                    <a:pt x="45172" y="166946"/>
                  </a:cubicBezTo>
                  <a:cubicBezTo>
                    <a:pt x="37164" y="166381"/>
                    <a:pt x="29439" y="163554"/>
                    <a:pt x="22844" y="158467"/>
                  </a:cubicBezTo>
                  <a:cubicBezTo>
                    <a:pt x="4095" y="143770"/>
                    <a:pt x="1740" y="115600"/>
                    <a:pt x="17474" y="95533"/>
                  </a:cubicBezTo>
                  <a:cubicBezTo>
                    <a:pt x="19452" y="93083"/>
                    <a:pt x="21525" y="90916"/>
                    <a:pt x="23692" y="88937"/>
                  </a:cubicBezTo>
                  <a:cubicBezTo>
                    <a:pt x="13046" y="76219"/>
                    <a:pt x="12951" y="56622"/>
                    <a:pt x="24257" y="42114"/>
                  </a:cubicBezTo>
                  <a:cubicBezTo>
                    <a:pt x="32454" y="31656"/>
                    <a:pt x="44701" y="26380"/>
                    <a:pt x="56478" y="27039"/>
                  </a:cubicBezTo>
                  <a:cubicBezTo>
                    <a:pt x="57514" y="20538"/>
                    <a:pt x="60152" y="14132"/>
                    <a:pt x="64580" y="8479"/>
                  </a:cubicBezTo>
                  <a:cubicBezTo>
                    <a:pt x="64957" y="8008"/>
                    <a:pt x="65428" y="7537"/>
                    <a:pt x="65805" y="7066"/>
                  </a:cubicBezTo>
                  <a:cubicBezTo>
                    <a:pt x="64015" y="17429"/>
                    <a:pt x="66559" y="28075"/>
                    <a:pt x="73154" y="35990"/>
                  </a:cubicBezTo>
                  <a:cubicBezTo>
                    <a:pt x="70892" y="37968"/>
                    <a:pt x="68820" y="40135"/>
                    <a:pt x="66936" y="42585"/>
                  </a:cubicBezTo>
                  <a:cubicBezTo>
                    <a:pt x="51202" y="62652"/>
                    <a:pt x="53557" y="90822"/>
                    <a:pt x="72212" y="105519"/>
                  </a:cubicBezTo>
                  <a:cubicBezTo>
                    <a:pt x="78806" y="110701"/>
                    <a:pt x="86532" y="113433"/>
                    <a:pt x="94540" y="113998"/>
                  </a:cubicBezTo>
                  <a:cubicBezTo>
                    <a:pt x="90583" y="126529"/>
                    <a:pt x="91148" y="139813"/>
                    <a:pt x="95953" y="151307"/>
                  </a:cubicBezTo>
                  <a:cubicBezTo>
                    <a:pt x="89641" y="172034"/>
                    <a:pt x="95388" y="194645"/>
                    <a:pt x="112440" y="208023"/>
                  </a:cubicBezTo>
                  <a:cubicBezTo>
                    <a:pt x="130718" y="222438"/>
                    <a:pt x="156438" y="221590"/>
                    <a:pt x="175657" y="207835"/>
                  </a:cubicBezTo>
                  <a:cubicBezTo>
                    <a:pt x="178296" y="211509"/>
                    <a:pt x="181499" y="214901"/>
                    <a:pt x="185173" y="217821"/>
                  </a:cubicBezTo>
                  <a:cubicBezTo>
                    <a:pt x="206842" y="234780"/>
                    <a:pt x="238498" y="231106"/>
                    <a:pt x="258471" y="210096"/>
                  </a:cubicBezTo>
                  <a:cubicBezTo>
                    <a:pt x="274581" y="209436"/>
                    <a:pt x="289279" y="200298"/>
                    <a:pt x="301997" y="187391"/>
                  </a:cubicBezTo>
                  <a:cubicBezTo>
                    <a:pt x="313115" y="175896"/>
                    <a:pt x="315753" y="162612"/>
                    <a:pt x="317260" y="155076"/>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7"/>
            <p:cNvSpPr/>
            <p:nvPr/>
          </p:nvSpPr>
          <p:spPr>
            <a:xfrm>
              <a:off x="2598258" y="5014689"/>
              <a:ext cx="310903" cy="292062"/>
            </a:xfrm>
            <a:custGeom>
              <a:avLst/>
              <a:gdLst/>
              <a:ahLst/>
              <a:cxnLst/>
              <a:rect l="l" t="t" r="r" b="b"/>
              <a:pathLst>
                <a:path w="310903" h="292061" extrusionOk="0">
                  <a:moveTo>
                    <a:pt x="310379" y="188333"/>
                  </a:moveTo>
                  <a:cubicBezTo>
                    <a:pt x="311133" y="194645"/>
                    <a:pt x="310662" y="201051"/>
                    <a:pt x="309248" y="207364"/>
                  </a:cubicBezTo>
                  <a:cubicBezTo>
                    <a:pt x="309248" y="207458"/>
                    <a:pt x="309154" y="207552"/>
                    <a:pt x="309154" y="207646"/>
                  </a:cubicBezTo>
                  <a:cubicBezTo>
                    <a:pt x="308401" y="210944"/>
                    <a:pt x="307270" y="214241"/>
                    <a:pt x="305951" y="217350"/>
                  </a:cubicBezTo>
                  <a:cubicBezTo>
                    <a:pt x="305386" y="218575"/>
                    <a:pt x="304820" y="219800"/>
                    <a:pt x="304161" y="221024"/>
                  </a:cubicBezTo>
                  <a:cubicBezTo>
                    <a:pt x="303784" y="221684"/>
                    <a:pt x="303502" y="222343"/>
                    <a:pt x="303125" y="223003"/>
                  </a:cubicBezTo>
                  <a:cubicBezTo>
                    <a:pt x="302088" y="224793"/>
                    <a:pt x="300958" y="226583"/>
                    <a:pt x="299639" y="228373"/>
                  </a:cubicBezTo>
                  <a:cubicBezTo>
                    <a:pt x="297566" y="231294"/>
                    <a:pt x="295116" y="234120"/>
                    <a:pt x="292478" y="236664"/>
                  </a:cubicBezTo>
                  <a:cubicBezTo>
                    <a:pt x="278629" y="249948"/>
                    <a:pt x="260352" y="255412"/>
                    <a:pt x="243488" y="252869"/>
                  </a:cubicBezTo>
                  <a:cubicBezTo>
                    <a:pt x="240944" y="256732"/>
                    <a:pt x="238023" y="260500"/>
                    <a:pt x="234632" y="263798"/>
                  </a:cubicBezTo>
                  <a:cubicBezTo>
                    <a:pt x="221536" y="276422"/>
                    <a:pt x="204483" y="281981"/>
                    <a:pt x="188467" y="280379"/>
                  </a:cubicBezTo>
                  <a:cubicBezTo>
                    <a:pt x="165856" y="298468"/>
                    <a:pt x="134012" y="297714"/>
                    <a:pt x="114887" y="277930"/>
                  </a:cubicBezTo>
                  <a:cubicBezTo>
                    <a:pt x="111589" y="274538"/>
                    <a:pt x="108951" y="270769"/>
                    <a:pt x="106879" y="266812"/>
                  </a:cubicBezTo>
                  <a:cubicBezTo>
                    <a:pt x="85963" y="277835"/>
                    <a:pt x="60431" y="275103"/>
                    <a:pt x="44227" y="258333"/>
                  </a:cubicBezTo>
                  <a:cubicBezTo>
                    <a:pt x="29247" y="242788"/>
                    <a:pt x="26609" y="219611"/>
                    <a:pt x="35653" y="199921"/>
                  </a:cubicBezTo>
                  <a:cubicBezTo>
                    <a:pt x="32450" y="187862"/>
                    <a:pt x="33769" y="174671"/>
                    <a:pt x="39422" y="162801"/>
                  </a:cubicBezTo>
                  <a:cubicBezTo>
                    <a:pt x="31602" y="161105"/>
                    <a:pt x="24254" y="157337"/>
                    <a:pt x="18507" y="151307"/>
                  </a:cubicBezTo>
                  <a:cubicBezTo>
                    <a:pt x="2019" y="134160"/>
                    <a:pt x="3527" y="105990"/>
                    <a:pt x="21898" y="88278"/>
                  </a:cubicBezTo>
                  <a:cubicBezTo>
                    <a:pt x="24160" y="86111"/>
                    <a:pt x="26515" y="84227"/>
                    <a:pt x="28964" y="82625"/>
                  </a:cubicBezTo>
                  <a:cubicBezTo>
                    <a:pt x="20202" y="68587"/>
                    <a:pt x="22746" y="49085"/>
                    <a:pt x="35936" y="36272"/>
                  </a:cubicBezTo>
                  <a:cubicBezTo>
                    <a:pt x="45546" y="27039"/>
                    <a:pt x="58359" y="23553"/>
                    <a:pt x="69947" y="25720"/>
                  </a:cubicBezTo>
                  <a:cubicBezTo>
                    <a:pt x="71831" y="19408"/>
                    <a:pt x="75317" y="13378"/>
                    <a:pt x="80499" y="8385"/>
                  </a:cubicBezTo>
                  <a:cubicBezTo>
                    <a:pt x="80970" y="7914"/>
                    <a:pt x="81441" y="7537"/>
                    <a:pt x="81912" y="7066"/>
                  </a:cubicBezTo>
                  <a:cubicBezTo>
                    <a:pt x="78803" y="17147"/>
                    <a:pt x="79839" y="27981"/>
                    <a:pt x="85304" y="36743"/>
                  </a:cubicBezTo>
                  <a:cubicBezTo>
                    <a:pt x="82854" y="38345"/>
                    <a:pt x="80499" y="40229"/>
                    <a:pt x="78238" y="42396"/>
                  </a:cubicBezTo>
                  <a:cubicBezTo>
                    <a:pt x="59866" y="60108"/>
                    <a:pt x="58359" y="88372"/>
                    <a:pt x="74846" y="105425"/>
                  </a:cubicBezTo>
                  <a:cubicBezTo>
                    <a:pt x="80687" y="111455"/>
                    <a:pt x="88036" y="115223"/>
                    <a:pt x="95856" y="116919"/>
                  </a:cubicBezTo>
                  <a:cubicBezTo>
                    <a:pt x="90203" y="128790"/>
                    <a:pt x="88884" y="141980"/>
                    <a:pt x="92087" y="154039"/>
                  </a:cubicBezTo>
                  <a:cubicBezTo>
                    <a:pt x="82948" y="173730"/>
                    <a:pt x="85586" y="196906"/>
                    <a:pt x="100661" y="212451"/>
                  </a:cubicBezTo>
                  <a:cubicBezTo>
                    <a:pt x="116865" y="229221"/>
                    <a:pt x="142397" y="231953"/>
                    <a:pt x="163312" y="220931"/>
                  </a:cubicBezTo>
                  <a:cubicBezTo>
                    <a:pt x="165479" y="224887"/>
                    <a:pt x="168117" y="228656"/>
                    <a:pt x="171320" y="232048"/>
                  </a:cubicBezTo>
                  <a:cubicBezTo>
                    <a:pt x="190446" y="251832"/>
                    <a:pt x="222384" y="252586"/>
                    <a:pt x="244901" y="234497"/>
                  </a:cubicBezTo>
                  <a:cubicBezTo>
                    <a:pt x="261011" y="236099"/>
                    <a:pt x="276745" y="229033"/>
                    <a:pt x="291065" y="217916"/>
                  </a:cubicBezTo>
                  <a:cubicBezTo>
                    <a:pt x="303407" y="208306"/>
                    <a:pt x="307835" y="195493"/>
                    <a:pt x="310379"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7"/>
            <p:cNvSpPr/>
            <p:nvPr/>
          </p:nvSpPr>
          <p:spPr>
            <a:xfrm>
              <a:off x="2771515" y="5235619"/>
              <a:ext cx="310903" cy="292062"/>
            </a:xfrm>
            <a:custGeom>
              <a:avLst/>
              <a:gdLst/>
              <a:ahLst/>
              <a:cxnLst/>
              <a:rect l="l" t="t" r="r" b="b"/>
              <a:pathLst>
                <a:path w="310903" h="292061" extrusionOk="0">
                  <a:moveTo>
                    <a:pt x="310567" y="188427"/>
                  </a:moveTo>
                  <a:cubicBezTo>
                    <a:pt x="311321" y="194739"/>
                    <a:pt x="310850" y="201145"/>
                    <a:pt x="309437" y="207458"/>
                  </a:cubicBezTo>
                  <a:cubicBezTo>
                    <a:pt x="309437" y="207552"/>
                    <a:pt x="309343" y="207646"/>
                    <a:pt x="309343" y="207740"/>
                  </a:cubicBezTo>
                  <a:cubicBezTo>
                    <a:pt x="308589" y="211038"/>
                    <a:pt x="307459" y="214336"/>
                    <a:pt x="306045" y="217444"/>
                  </a:cubicBezTo>
                  <a:cubicBezTo>
                    <a:pt x="305480" y="218669"/>
                    <a:pt x="304915" y="219894"/>
                    <a:pt x="304255" y="221119"/>
                  </a:cubicBezTo>
                  <a:cubicBezTo>
                    <a:pt x="303878" y="221778"/>
                    <a:pt x="303502" y="222438"/>
                    <a:pt x="303219" y="223003"/>
                  </a:cubicBezTo>
                  <a:cubicBezTo>
                    <a:pt x="302183" y="224793"/>
                    <a:pt x="301052" y="226583"/>
                    <a:pt x="299733" y="228373"/>
                  </a:cubicBezTo>
                  <a:cubicBezTo>
                    <a:pt x="297660" y="231294"/>
                    <a:pt x="295211" y="234120"/>
                    <a:pt x="292573" y="236664"/>
                  </a:cubicBezTo>
                  <a:cubicBezTo>
                    <a:pt x="278723" y="249948"/>
                    <a:pt x="260446" y="255412"/>
                    <a:pt x="243582" y="252869"/>
                  </a:cubicBezTo>
                  <a:cubicBezTo>
                    <a:pt x="241038" y="256732"/>
                    <a:pt x="238118" y="260405"/>
                    <a:pt x="234632" y="263798"/>
                  </a:cubicBezTo>
                  <a:cubicBezTo>
                    <a:pt x="221536" y="276422"/>
                    <a:pt x="204484" y="281981"/>
                    <a:pt x="188467" y="280379"/>
                  </a:cubicBezTo>
                  <a:cubicBezTo>
                    <a:pt x="165856" y="298468"/>
                    <a:pt x="133918" y="297714"/>
                    <a:pt x="114887" y="277930"/>
                  </a:cubicBezTo>
                  <a:cubicBezTo>
                    <a:pt x="111589" y="274537"/>
                    <a:pt x="108951" y="270769"/>
                    <a:pt x="106879" y="266812"/>
                  </a:cubicBezTo>
                  <a:cubicBezTo>
                    <a:pt x="85963" y="277835"/>
                    <a:pt x="60432" y="275103"/>
                    <a:pt x="44227" y="258333"/>
                  </a:cubicBezTo>
                  <a:cubicBezTo>
                    <a:pt x="29153" y="242788"/>
                    <a:pt x="26609" y="219611"/>
                    <a:pt x="35654" y="199921"/>
                  </a:cubicBezTo>
                  <a:cubicBezTo>
                    <a:pt x="32450" y="187862"/>
                    <a:pt x="33769" y="174671"/>
                    <a:pt x="39422" y="162801"/>
                  </a:cubicBezTo>
                  <a:cubicBezTo>
                    <a:pt x="31602" y="161105"/>
                    <a:pt x="24254" y="157336"/>
                    <a:pt x="18507" y="151307"/>
                  </a:cubicBezTo>
                  <a:cubicBezTo>
                    <a:pt x="2019" y="134160"/>
                    <a:pt x="3527" y="105990"/>
                    <a:pt x="21899" y="88278"/>
                  </a:cubicBezTo>
                  <a:cubicBezTo>
                    <a:pt x="24160" y="86111"/>
                    <a:pt x="26515" y="84227"/>
                    <a:pt x="28965" y="82625"/>
                  </a:cubicBezTo>
                  <a:cubicBezTo>
                    <a:pt x="20202" y="68587"/>
                    <a:pt x="22746" y="49085"/>
                    <a:pt x="36030" y="36272"/>
                  </a:cubicBezTo>
                  <a:cubicBezTo>
                    <a:pt x="45640" y="27039"/>
                    <a:pt x="58453" y="23553"/>
                    <a:pt x="69947" y="25720"/>
                  </a:cubicBezTo>
                  <a:cubicBezTo>
                    <a:pt x="71831" y="19408"/>
                    <a:pt x="75317" y="13378"/>
                    <a:pt x="80499" y="8385"/>
                  </a:cubicBezTo>
                  <a:cubicBezTo>
                    <a:pt x="80970" y="7914"/>
                    <a:pt x="81441" y="7537"/>
                    <a:pt x="81912" y="7066"/>
                  </a:cubicBezTo>
                  <a:cubicBezTo>
                    <a:pt x="78803" y="17147"/>
                    <a:pt x="79840" y="27981"/>
                    <a:pt x="85304" y="36743"/>
                  </a:cubicBezTo>
                  <a:cubicBezTo>
                    <a:pt x="82854" y="38345"/>
                    <a:pt x="80499" y="40229"/>
                    <a:pt x="78238" y="42396"/>
                  </a:cubicBezTo>
                  <a:cubicBezTo>
                    <a:pt x="59866" y="60108"/>
                    <a:pt x="58359" y="88372"/>
                    <a:pt x="74846" y="105519"/>
                  </a:cubicBezTo>
                  <a:cubicBezTo>
                    <a:pt x="80687" y="111548"/>
                    <a:pt x="87942" y="115317"/>
                    <a:pt x="95762" y="117013"/>
                  </a:cubicBezTo>
                  <a:cubicBezTo>
                    <a:pt x="90109" y="128884"/>
                    <a:pt x="88790" y="142073"/>
                    <a:pt x="91993" y="154133"/>
                  </a:cubicBezTo>
                  <a:cubicBezTo>
                    <a:pt x="82854" y="173823"/>
                    <a:pt x="85492" y="197000"/>
                    <a:pt x="100567" y="212545"/>
                  </a:cubicBezTo>
                  <a:cubicBezTo>
                    <a:pt x="116771" y="229315"/>
                    <a:pt x="142303" y="232048"/>
                    <a:pt x="163218" y="221024"/>
                  </a:cubicBezTo>
                  <a:cubicBezTo>
                    <a:pt x="165385" y="224982"/>
                    <a:pt x="168023" y="228844"/>
                    <a:pt x="171226" y="232141"/>
                  </a:cubicBezTo>
                  <a:cubicBezTo>
                    <a:pt x="190352" y="251927"/>
                    <a:pt x="222290" y="252680"/>
                    <a:pt x="244807" y="234591"/>
                  </a:cubicBezTo>
                  <a:cubicBezTo>
                    <a:pt x="260917" y="236193"/>
                    <a:pt x="276651" y="229127"/>
                    <a:pt x="290971" y="218009"/>
                  </a:cubicBezTo>
                  <a:cubicBezTo>
                    <a:pt x="303596" y="208494"/>
                    <a:pt x="308024" y="195681"/>
                    <a:pt x="310567"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7"/>
            <p:cNvSpPr/>
            <p:nvPr/>
          </p:nvSpPr>
          <p:spPr>
            <a:xfrm>
              <a:off x="2827162" y="6191979"/>
              <a:ext cx="320325" cy="282640"/>
            </a:xfrm>
            <a:custGeom>
              <a:avLst/>
              <a:gdLst/>
              <a:ahLst/>
              <a:cxnLst/>
              <a:rect l="l" t="t" r="r" b="b"/>
              <a:pathLst>
                <a:path w="320324" h="282640" extrusionOk="0">
                  <a:moveTo>
                    <a:pt x="316065" y="163272"/>
                  </a:moveTo>
                  <a:cubicBezTo>
                    <a:pt x="317479" y="169490"/>
                    <a:pt x="317761" y="175897"/>
                    <a:pt x="316913" y="182398"/>
                  </a:cubicBezTo>
                  <a:cubicBezTo>
                    <a:pt x="316913" y="182492"/>
                    <a:pt x="316819" y="182586"/>
                    <a:pt x="316819" y="182680"/>
                  </a:cubicBezTo>
                  <a:cubicBezTo>
                    <a:pt x="316348" y="186072"/>
                    <a:pt x="315688" y="189369"/>
                    <a:pt x="314652" y="192667"/>
                  </a:cubicBezTo>
                  <a:cubicBezTo>
                    <a:pt x="314275" y="193891"/>
                    <a:pt x="313804" y="195211"/>
                    <a:pt x="313333" y="196530"/>
                  </a:cubicBezTo>
                  <a:cubicBezTo>
                    <a:pt x="313051" y="197189"/>
                    <a:pt x="312768" y="197848"/>
                    <a:pt x="312485" y="198602"/>
                  </a:cubicBezTo>
                  <a:cubicBezTo>
                    <a:pt x="311637" y="200486"/>
                    <a:pt x="310695" y="202465"/>
                    <a:pt x="309659" y="204255"/>
                  </a:cubicBezTo>
                  <a:cubicBezTo>
                    <a:pt x="307869" y="207364"/>
                    <a:pt x="305796" y="210379"/>
                    <a:pt x="303441" y="213205"/>
                  </a:cubicBezTo>
                  <a:cubicBezTo>
                    <a:pt x="291099" y="227902"/>
                    <a:pt x="273481" y="235251"/>
                    <a:pt x="256428" y="234497"/>
                  </a:cubicBezTo>
                  <a:cubicBezTo>
                    <a:pt x="254356" y="238643"/>
                    <a:pt x="251812" y="242600"/>
                    <a:pt x="248703" y="246274"/>
                  </a:cubicBezTo>
                  <a:cubicBezTo>
                    <a:pt x="237020" y="260124"/>
                    <a:pt x="220627" y="267472"/>
                    <a:pt x="204517" y="267566"/>
                  </a:cubicBezTo>
                  <a:cubicBezTo>
                    <a:pt x="183978" y="287917"/>
                    <a:pt x="152134" y="290554"/>
                    <a:pt x="131031" y="272937"/>
                  </a:cubicBezTo>
                  <a:cubicBezTo>
                    <a:pt x="127450" y="269922"/>
                    <a:pt x="124342" y="266436"/>
                    <a:pt x="121892" y="262667"/>
                  </a:cubicBezTo>
                  <a:cubicBezTo>
                    <a:pt x="102201" y="275857"/>
                    <a:pt x="76575" y="275857"/>
                    <a:pt x="58675" y="260877"/>
                  </a:cubicBezTo>
                  <a:cubicBezTo>
                    <a:pt x="42093" y="246934"/>
                    <a:pt x="37006" y="224134"/>
                    <a:pt x="43978" y="203690"/>
                  </a:cubicBezTo>
                  <a:cubicBezTo>
                    <a:pt x="39550" y="192007"/>
                    <a:pt x="39455" y="178723"/>
                    <a:pt x="43789" y="166381"/>
                  </a:cubicBezTo>
                  <a:cubicBezTo>
                    <a:pt x="35781" y="165533"/>
                    <a:pt x="28150" y="162518"/>
                    <a:pt x="21743" y="157149"/>
                  </a:cubicBezTo>
                  <a:cubicBezTo>
                    <a:pt x="3560" y="141886"/>
                    <a:pt x="2053" y="113622"/>
                    <a:pt x="18446" y="94120"/>
                  </a:cubicBezTo>
                  <a:cubicBezTo>
                    <a:pt x="20424" y="91764"/>
                    <a:pt x="22591" y="89597"/>
                    <a:pt x="24947" y="87713"/>
                  </a:cubicBezTo>
                  <a:cubicBezTo>
                    <a:pt x="14677" y="74712"/>
                    <a:pt x="15243" y="55021"/>
                    <a:pt x="27019" y="40889"/>
                  </a:cubicBezTo>
                  <a:cubicBezTo>
                    <a:pt x="35593" y="30714"/>
                    <a:pt x="47935" y="25815"/>
                    <a:pt x="59711" y="26851"/>
                  </a:cubicBezTo>
                  <a:cubicBezTo>
                    <a:pt x="60936" y="20350"/>
                    <a:pt x="63763" y="14038"/>
                    <a:pt x="68379" y="8479"/>
                  </a:cubicBezTo>
                  <a:cubicBezTo>
                    <a:pt x="68756" y="8008"/>
                    <a:pt x="69227" y="7538"/>
                    <a:pt x="69698" y="7066"/>
                  </a:cubicBezTo>
                  <a:cubicBezTo>
                    <a:pt x="67625" y="17430"/>
                    <a:pt x="69792" y="28076"/>
                    <a:pt x="76199" y="36178"/>
                  </a:cubicBezTo>
                  <a:cubicBezTo>
                    <a:pt x="73937" y="38063"/>
                    <a:pt x="71770" y="40229"/>
                    <a:pt x="69792" y="42490"/>
                  </a:cubicBezTo>
                  <a:cubicBezTo>
                    <a:pt x="53399" y="62087"/>
                    <a:pt x="54812" y="90257"/>
                    <a:pt x="73090" y="105613"/>
                  </a:cubicBezTo>
                  <a:cubicBezTo>
                    <a:pt x="79496" y="110984"/>
                    <a:pt x="87222" y="113999"/>
                    <a:pt x="95135" y="114846"/>
                  </a:cubicBezTo>
                  <a:cubicBezTo>
                    <a:pt x="90802" y="127282"/>
                    <a:pt x="90896" y="140567"/>
                    <a:pt x="95324" y="152155"/>
                  </a:cubicBezTo>
                  <a:cubicBezTo>
                    <a:pt x="88352" y="172693"/>
                    <a:pt x="93345" y="195399"/>
                    <a:pt x="110021" y="209343"/>
                  </a:cubicBezTo>
                  <a:cubicBezTo>
                    <a:pt x="127922" y="224323"/>
                    <a:pt x="153642" y="224323"/>
                    <a:pt x="173238" y="211133"/>
                  </a:cubicBezTo>
                  <a:cubicBezTo>
                    <a:pt x="175782" y="214901"/>
                    <a:pt x="178797" y="218387"/>
                    <a:pt x="182377" y="221402"/>
                  </a:cubicBezTo>
                  <a:cubicBezTo>
                    <a:pt x="203481" y="239114"/>
                    <a:pt x="235230" y="236382"/>
                    <a:pt x="255863" y="216032"/>
                  </a:cubicBezTo>
                  <a:cubicBezTo>
                    <a:pt x="271973" y="215843"/>
                    <a:pt x="286953" y="207270"/>
                    <a:pt x="300049" y="194645"/>
                  </a:cubicBezTo>
                  <a:cubicBezTo>
                    <a:pt x="311260" y="183999"/>
                    <a:pt x="314369" y="170715"/>
                    <a:pt x="316065" y="163272"/>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7"/>
            <p:cNvSpPr/>
            <p:nvPr/>
          </p:nvSpPr>
          <p:spPr>
            <a:xfrm>
              <a:off x="2690304" y="5896238"/>
              <a:ext cx="348589" cy="329747"/>
            </a:xfrm>
            <a:custGeom>
              <a:avLst/>
              <a:gdLst/>
              <a:ahLst/>
              <a:cxnLst/>
              <a:rect l="l" t="t" r="r" b="b"/>
              <a:pathLst>
                <a:path w="348588" h="329746" extrusionOk="0">
                  <a:moveTo>
                    <a:pt x="266853" y="73681"/>
                  </a:moveTo>
                  <a:cubicBezTo>
                    <a:pt x="266947" y="73869"/>
                    <a:pt x="267135" y="73963"/>
                    <a:pt x="267229" y="74058"/>
                  </a:cubicBezTo>
                  <a:cubicBezTo>
                    <a:pt x="269491" y="76413"/>
                    <a:pt x="271375" y="79051"/>
                    <a:pt x="272788" y="81877"/>
                  </a:cubicBezTo>
                  <a:cubicBezTo>
                    <a:pt x="281550" y="82066"/>
                    <a:pt x="290123" y="85458"/>
                    <a:pt x="296436" y="92052"/>
                  </a:cubicBezTo>
                  <a:cubicBezTo>
                    <a:pt x="308118" y="104112"/>
                    <a:pt x="308777" y="122954"/>
                    <a:pt x="299073" y="137275"/>
                  </a:cubicBezTo>
                  <a:cubicBezTo>
                    <a:pt x="299262" y="137463"/>
                    <a:pt x="299545" y="137652"/>
                    <a:pt x="299733" y="137840"/>
                  </a:cubicBezTo>
                  <a:cubicBezTo>
                    <a:pt x="301429" y="139630"/>
                    <a:pt x="302936" y="141514"/>
                    <a:pt x="304161" y="143493"/>
                  </a:cubicBezTo>
                  <a:cubicBezTo>
                    <a:pt x="315278" y="141797"/>
                    <a:pt x="326678" y="144906"/>
                    <a:pt x="334686" y="153291"/>
                  </a:cubicBezTo>
                  <a:cubicBezTo>
                    <a:pt x="348253" y="167329"/>
                    <a:pt x="346934" y="190505"/>
                    <a:pt x="331860" y="205108"/>
                  </a:cubicBezTo>
                  <a:cubicBezTo>
                    <a:pt x="325170" y="211609"/>
                    <a:pt x="316786" y="215283"/>
                    <a:pt x="308400" y="216037"/>
                  </a:cubicBezTo>
                  <a:cubicBezTo>
                    <a:pt x="309531" y="219429"/>
                    <a:pt x="310285" y="223009"/>
                    <a:pt x="310662" y="226589"/>
                  </a:cubicBezTo>
                  <a:cubicBezTo>
                    <a:pt x="311415" y="232901"/>
                    <a:pt x="310944" y="239308"/>
                    <a:pt x="309531" y="245620"/>
                  </a:cubicBezTo>
                  <a:cubicBezTo>
                    <a:pt x="308683" y="249012"/>
                    <a:pt x="307553" y="252404"/>
                    <a:pt x="306139" y="255607"/>
                  </a:cubicBezTo>
                  <a:cubicBezTo>
                    <a:pt x="305574" y="256832"/>
                    <a:pt x="305009" y="258056"/>
                    <a:pt x="304349" y="259281"/>
                  </a:cubicBezTo>
                  <a:cubicBezTo>
                    <a:pt x="303972" y="259941"/>
                    <a:pt x="303596" y="260600"/>
                    <a:pt x="303313" y="261260"/>
                  </a:cubicBezTo>
                  <a:cubicBezTo>
                    <a:pt x="302277" y="263144"/>
                    <a:pt x="301146" y="264934"/>
                    <a:pt x="299827" y="266630"/>
                  </a:cubicBezTo>
                  <a:cubicBezTo>
                    <a:pt x="297755" y="269550"/>
                    <a:pt x="295305" y="272377"/>
                    <a:pt x="292667" y="274921"/>
                  </a:cubicBezTo>
                  <a:cubicBezTo>
                    <a:pt x="278818" y="288205"/>
                    <a:pt x="260540" y="293669"/>
                    <a:pt x="243676" y="291125"/>
                  </a:cubicBezTo>
                  <a:cubicBezTo>
                    <a:pt x="241132" y="294988"/>
                    <a:pt x="238212" y="298663"/>
                    <a:pt x="234726" y="302054"/>
                  </a:cubicBezTo>
                  <a:cubicBezTo>
                    <a:pt x="221630" y="314678"/>
                    <a:pt x="204578" y="320143"/>
                    <a:pt x="188561" y="318636"/>
                  </a:cubicBezTo>
                  <a:cubicBezTo>
                    <a:pt x="165950" y="336725"/>
                    <a:pt x="134106" y="335971"/>
                    <a:pt x="114981" y="316186"/>
                  </a:cubicBezTo>
                  <a:cubicBezTo>
                    <a:pt x="111684" y="312795"/>
                    <a:pt x="109046" y="309026"/>
                    <a:pt x="106973" y="305069"/>
                  </a:cubicBezTo>
                  <a:cubicBezTo>
                    <a:pt x="86058" y="316092"/>
                    <a:pt x="60526" y="313360"/>
                    <a:pt x="44321" y="296590"/>
                  </a:cubicBezTo>
                  <a:cubicBezTo>
                    <a:pt x="29341" y="281044"/>
                    <a:pt x="26703" y="257868"/>
                    <a:pt x="35748" y="238177"/>
                  </a:cubicBezTo>
                  <a:cubicBezTo>
                    <a:pt x="32544" y="226118"/>
                    <a:pt x="33863" y="212928"/>
                    <a:pt x="39422" y="201057"/>
                  </a:cubicBezTo>
                  <a:cubicBezTo>
                    <a:pt x="31602" y="199361"/>
                    <a:pt x="24254" y="195593"/>
                    <a:pt x="18507" y="189563"/>
                  </a:cubicBezTo>
                  <a:cubicBezTo>
                    <a:pt x="2019" y="172416"/>
                    <a:pt x="3527" y="144247"/>
                    <a:pt x="21899" y="126535"/>
                  </a:cubicBezTo>
                  <a:cubicBezTo>
                    <a:pt x="24160" y="124368"/>
                    <a:pt x="26515" y="122483"/>
                    <a:pt x="28965" y="120881"/>
                  </a:cubicBezTo>
                  <a:cubicBezTo>
                    <a:pt x="20202" y="106844"/>
                    <a:pt x="22746" y="87341"/>
                    <a:pt x="36030" y="74529"/>
                  </a:cubicBezTo>
                  <a:cubicBezTo>
                    <a:pt x="45640" y="65296"/>
                    <a:pt x="58453" y="61810"/>
                    <a:pt x="69947" y="63977"/>
                  </a:cubicBezTo>
                  <a:cubicBezTo>
                    <a:pt x="71831" y="57665"/>
                    <a:pt x="75317" y="51635"/>
                    <a:pt x="80499" y="46642"/>
                  </a:cubicBezTo>
                  <a:cubicBezTo>
                    <a:pt x="80970" y="46170"/>
                    <a:pt x="81441" y="45794"/>
                    <a:pt x="81912" y="45323"/>
                  </a:cubicBezTo>
                  <a:lnTo>
                    <a:pt x="81912" y="45323"/>
                  </a:lnTo>
                  <a:cubicBezTo>
                    <a:pt x="93972" y="34676"/>
                    <a:pt x="110647" y="32603"/>
                    <a:pt x="123554" y="39199"/>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0"/>
                    <a:pt x="225399" y="18754"/>
                    <a:pt x="226058" y="19508"/>
                  </a:cubicBezTo>
                  <a:cubicBezTo>
                    <a:pt x="239531" y="14044"/>
                    <a:pt x="255076" y="16399"/>
                    <a:pt x="265157" y="26857"/>
                  </a:cubicBezTo>
                  <a:cubicBezTo>
                    <a:pt x="277405" y="39387"/>
                    <a:pt x="277687" y="59172"/>
                    <a:pt x="266853" y="7368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7"/>
            <p:cNvSpPr/>
            <p:nvPr/>
          </p:nvSpPr>
          <p:spPr>
            <a:xfrm>
              <a:off x="2639711" y="5700280"/>
              <a:ext cx="310903" cy="292062"/>
            </a:xfrm>
            <a:custGeom>
              <a:avLst/>
              <a:gdLst/>
              <a:ahLst/>
              <a:cxnLst/>
              <a:rect l="l" t="t" r="r" b="b"/>
              <a:pathLst>
                <a:path w="310903" h="292061" extrusionOk="0">
                  <a:moveTo>
                    <a:pt x="310568" y="188427"/>
                  </a:moveTo>
                  <a:cubicBezTo>
                    <a:pt x="311321" y="194739"/>
                    <a:pt x="310850" y="201145"/>
                    <a:pt x="309437" y="207458"/>
                  </a:cubicBezTo>
                  <a:cubicBezTo>
                    <a:pt x="309437" y="207552"/>
                    <a:pt x="309343" y="207646"/>
                    <a:pt x="309343" y="207740"/>
                  </a:cubicBezTo>
                  <a:cubicBezTo>
                    <a:pt x="308589" y="211038"/>
                    <a:pt x="307458" y="214336"/>
                    <a:pt x="306139" y="217444"/>
                  </a:cubicBezTo>
                  <a:cubicBezTo>
                    <a:pt x="305574" y="218669"/>
                    <a:pt x="305009" y="219894"/>
                    <a:pt x="304349" y="221119"/>
                  </a:cubicBezTo>
                  <a:cubicBezTo>
                    <a:pt x="303972" y="221778"/>
                    <a:pt x="303690" y="222438"/>
                    <a:pt x="303313" y="223003"/>
                  </a:cubicBezTo>
                  <a:cubicBezTo>
                    <a:pt x="302277" y="224793"/>
                    <a:pt x="301146" y="226583"/>
                    <a:pt x="299827" y="228373"/>
                  </a:cubicBezTo>
                  <a:cubicBezTo>
                    <a:pt x="297754" y="231294"/>
                    <a:pt x="295305" y="234120"/>
                    <a:pt x="292667" y="236664"/>
                  </a:cubicBezTo>
                  <a:cubicBezTo>
                    <a:pt x="278818" y="249948"/>
                    <a:pt x="260540" y="255412"/>
                    <a:pt x="243676" y="252869"/>
                  </a:cubicBezTo>
                  <a:cubicBezTo>
                    <a:pt x="241132" y="256732"/>
                    <a:pt x="238212" y="260500"/>
                    <a:pt x="234726" y="263798"/>
                  </a:cubicBezTo>
                  <a:cubicBezTo>
                    <a:pt x="221630" y="276422"/>
                    <a:pt x="204578" y="281886"/>
                    <a:pt x="188561" y="280379"/>
                  </a:cubicBezTo>
                  <a:cubicBezTo>
                    <a:pt x="165950" y="298468"/>
                    <a:pt x="134012" y="297714"/>
                    <a:pt x="114981" y="277930"/>
                  </a:cubicBezTo>
                  <a:cubicBezTo>
                    <a:pt x="111683" y="274537"/>
                    <a:pt x="109045" y="270769"/>
                    <a:pt x="106973" y="266812"/>
                  </a:cubicBezTo>
                  <a:cubicBezTo>
                    <a:pt x="86057" y="277835"/>
                    <a:pt x="60526" y="275103"/>
                    <a:pt x="44321" y="258333"/>
                  </a:cubicBezTo>
                  <a:cubicBezTo>
                    <a:pt x="29247" y="242693"/>
                    <a:pt x="26703" y="219517"/>
                    <a:pt x="35748" y="199921"/>
                  </a:cubicBezTo>
                  <a:cubicBezTo>
                    <a:pt x="32544" y="187861"/>
                    <a:pt x="33864" y="174671"/>
                    <a:pt x="39422" y="162801"/>
                  </a:cubicBezTo>
                  <a:cubicBezTo>
                    <a:pt x="31602" y="161105"/>
                    <a:pt x="24348" y="157336"/>
                    <a:pt x="18507" y="151307"/>
                  </a:cubicBezTo>
                  <a:cubicBezTo>
                    <a:pt x="2019" y="134160"/>
                    <a:pt x="3527" y="105990"/>
                    <a:pt x="21898" y="88278"/>
                  </a:cubicBezTo>
                  <a:cubicBezTo>
                    <a:pt x="24160" y="86111"/>
                    <a:pt x="26515" y="84226"/>
                    <a:pt x="28964" y="82625"/>
                  </a:cubicBezTo>
                  <a:cubicBezTo>
                    <a:pt x="20202" y="68587"/>
                    <a:pt x="22746" y="49085"/>
                    <a:pt x="35936" y="36272"/>
                  </a:cubicBezTo>
                  <a:cubicBezTo>
                    <a:pt x="45546" y="27039"/>
                    <a:pt x="58359" y="23553"/>
                    <a:pt x="69947" y="25720"/>
                  </a:cubicBezTo>
                  <a:cubicBezTo>
                    <a:pt x="71831" y="19408"/>
                    <a:pt x="75317" y="13378"/>
                    <a:pt x="80499" y="8385"/>
                  </a:cubicBezTo>
                  <a:cubicBezTo>
                    <a:pt x="80970" y="7914"/>
                    <a:pt x="81441" y="7537"/>
                    <a:pt x="81912" y="7066"/>
                  </a:cubicBezTo>
                  <a:cubicBezTo>
                    <a:pt x="78803" y="17146"/>
                    <a:pt x="79840" y="27981"/>
                    <a:pt x="85304" y="36743"/>
                  </a:cubicBezTo>
                  <a:cubicBezTo>
                    <a:pt x="82854" y="38344"/>
                    <a:pt x="80405" y="40229"/>
                    <a:pt x="78238" y="42396"/>
                  </a:cubicBezTo>
                  <a:cubicBezTo>
                    <a:pt x="59866" y="60108"/>
                    <a:pt x="58359" y="88372"/>
                    <a:pt x="74846" y="105424"/>
                  </a:cubicBezTo>
                  <a:cubicBezTo>
                    <a:pt x="80687" y="111454"/>
                    <a:pt x="87942" y="115223"/>
                    <a:pt x="95762" y="116919"/>
                  </a:cubicBezTo>
                  <a:cubicBezTo>
                    <a:pt x="90109" y="128790"/>
                    <a:pt x="88884" y="142073"/>
                    <a:pt x="91993" y="154039"/>
                  </a:cubicBezTo>
                  <a:cubicBezTo>
                    <a:pt x="82854" y="173729"/>
                    <a:pt x="85492" y="196906"/>
                    <a:pt x="100566" y="212451"/>
                  </a:cubicBezTo>
                  <a:cubicBezTo>
                    <a:pt x="116771" y="229221"/>
                    <a:pt x="142303" y="231953"/>
                    <a:pt x="163218" y="220930"/>
                  </a:cubicBezTo>
                  <a:cubicBezTo>
                    <a:pt x="165385" y="224887"/>
                    <a:pt x="168023" y="228750"/>
                    <a:pt x="171226" y="232141"/>
                  </a:cubicBezTo>
                  <a:cubicBezTo>
                    <a:pt x="190351" y="251927"/>
                    <a:pt x="222290" y="252680"/>
                    <a:pt x="244807" y="234591"/>
                  </a:cubicBezTo>
                  <a:cubicBezTo>
                    <a:pt x="260917" y="236099"/>
                    <a:pt x="276651" y="229127"/>
                    <a:pt x="290971" y="218009"/>
                  </a:cubicBezTo>
                  <a:cubicBezTo>
                    <a:pt x="303596" y="208494"/>
                    <a:pt x="308024" y="195681"/>
                    <a:pt x="310568" y="188427"/>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7"/>
            <p:cNvSpPr/>
            <p:nvPr/>
          </p:nvSpPr>
          <p:spPr>
            <a:xfrm>
              <a:off x="2881085" y="5700557"/>
              <a:ext cx="348589" cy="329747"/>
            </a:xfrm>
            <a:custGeom>
              <a:avLst/>
              <a:gdLst/>
              <a:ahLst/>
              <a:cxnLst/>
              <a:rect l="l" t="t" r="r" b="b"/>
              <a:pathLst>
                <a:path w="348588" h="329746" extrusionOk="0">
                  <a:moveTo>
                    <a:pt x="266664" y="73775"/>
                  </a:moveTo>
                  <a:cubicBezTo>
                    <a:pt x="266758" y="73963"/>
                    <a:pt x="266947" y="74057"/>
                    <a:pt x="267041" y="74152"/>
                  </a:cubicBezTo>
                  <a:cubicBezTo>
                    <a:pt x="269302" y="76507"/>
                    <a:pt x="271186" y="79145"/>
                    <a:pt x="272600" y="81971"/>
                  </a:cubicBezTo>
                  <a:cubicBezTo>
                    <a:pt x="281361" y="82254"/>
                    <a:pt x="289935" y="85552"/>
                    <a:pt x="296247" y="92147"/>
                  </a:cubicBezTo>
                  <a:cubicBezTo>
                    <a:pt x="307930" y="104206"/>
                    <a:pt x="308589" y="123048"/>
                    <a:pt x="298885" y="137369"/>
                  </a:cubicBezTo>
                  <a:cubicBezTo>
                    <a:pt x="299073" y="137557"/>
                    <a:pt x="299356" y="137746"/>
                    <a:pt x="299545" y="137934"/>
                  </a:cubicBezTo>
                  <a:cubicBezTo>
                    <a:pt x="301240" y="139724"/>
                    <a:pt x="302748" y="141609"/>
                    <a:pt x="303972" y="143587"/>
                  </a:cubicBezTo>
                  <a:cubicBezTo>
                    <a:pt x="315090" y="141891"/>
                    <a:pt x="326490" y="145000"/>
                    <a:pt x="334498" y="153385"/>
                  </a:cubicBezTo>
                  <a:cubicBezTo>
                    <a:pt x="348064" y="167423"/>
                    <a:pt x="346745" y="190599"/>
                    <a:pt x="331671" y="205203"/>
                  </a:cubicBezTo>
                  <a:cubicBezTo>
                    <a:pt x="324888" y="211704"/>
                    <a:pt x="316597" y="215377"/>
                    <a:pt x="308212" y="216131"/>
                  </a:cubicBezTo>
                  <a:cubicBezTo>
                    <a:pt x="309343" y="219523"/>
                    <a:pt x="310097" y="223103"/>
                    <a:pt x="310473" y="226683"/>
                  </a:cubicBezTo>
                  <a:cubicBezTo>
                    <a:pt x="311227" y="232995"/>
                    <a:pt x="310756" y="239402"/>
                    <a:pt x="309343" y="245714"/>
                  </a:cubicBezTo>
                  <a:cubicBezTo>
                    <a:pt x="308495" y="249106"/>
                    <a:pt x="307459" y="252498"/>
                    <a:pt x="305951" y="255701"/>
                  </a:cubicBezTo>
                  <a:cubicBezTo>
                    <a:pt x="305386" y="256926"/>
                    <a:pt x="304821" y="258151"/>
                    <a:pt x="304161" y="259376"/>
                  </a:cubicBezTo>
                  <a:cubicBezTo>
                    <a:pt x="303784" y="260035"/>
                    <a:pt x="303407" y="260694"/>
                    <a:pt x="303125" y="261259"/>
                  </a:cubicBezTo>
                  <a:cubicBezTo>
                    <a:pt x="302088" y="263144"/>
                    <a:pt x="300958" y="264934"/>
                    <a:pt x="299639" y="266630"/>
                  </a:cubicBezTo>
                  <a:cubicBezTo>
                    <a:pt x="297566" y="269550"/>
                    <a:pt x="295117" y="272376"/>
                    <a:pt x="292479" y="274920"/>
                  </a:cubicBezTo>
                  <a:cubicBezTo>
                    <a:pt x="278629" y="288205"/>
                    <a:pt x="260352" y="293669"/>
                    <a:pt x="243488" y="291125"/>
                  </a:cubicBezTo>
                  <a:cubicBezTo>
                    <a:pt x="240944" y="294988"/>
                    <a:pt x="238023" y="298662"/>
                    <a:pt x="234632" y="302054"/>
                  </a:cubicBezTo>
                  <a:cubicBezTo>
                    <a:pt x="221536" y="314679"/>
                    <a:pt x="204483" y="320237"/>
                    <a:pt x="188467" y="318636"/>
                  </a:cubicBezTo>
                  <a:cubicBezTo>
                    <a:pt x="165856" y="336724"/>
                    <a:pt x="134012" y="335971"/>
                    <a:pt x="114887" y="316186"/>
                  </a:cubicBezTo>
                  <a:cubicBezTo>
                    <a:pt x="111589" y="312794"/>
                    <a:pt x="108951" y="309026"/>
                    <a:pt x="106879" y="305069"/>
                  </a:cubicBezTo>
                  <a:cubicBezTo>
                    <a:pt x="85963" y="316092"/>
                    <a:pt x="60432" y="313360"/>
                    <a:pt x="44227" y="296589"/>
                  </a:cubicBezTo>
                  <a:cubicBezTo>
                    <a:pt x="29247" y="281045"/>
                    <a:pt x="26609" y="257773"/>
                    <a:pt x="35654" y="238178"/>
                  </a:cubicBezTo>
                  <a:cubicBezTo>
                    <a:pt x="32450" y="226118"/>
                    <a:pt x="33769" y="212928"/>
                    <a:pt x="39422" y="201057"/>
                  </a:cubicBezTo>
                  <a:cubicBezTo>
                    <a:pt x="31602" y="199361"/>
                    <a:pt x="24254" y="195593"/>
                    <a:pt x="18507" y="189563"/>
                  </a:cubicBezTo>
                  <a:cubicBezTo>
                    <a:pt x="2019" y="172416"/>
                    <a:pt x="3527" y="144246"/>
                    <a:pt x="21899" y="126534"/>
                  </a:cubicBezTo>
                  <a:cubicBezTo>
                    <a:pt x="24160" y="124368"/>
                    <a:pt x="26515" y="122483"/>
                    <a:pt x="28965" y="120882"/>
                  </a:cubicBezTo>
                  <a:cubicBezTo>
                    <a:pt x="20202" y="106844"/>
                    <a:pt x="22746" y="87342"/>
                    <a:pt x="36030" y="74528"/>
                  </a:cubicBezTo>
                  <a:cubicBezTo>
                    <a:pt x="45546" y="65296"/>
                    <a:pt x="58453" y="61810"/>
                    <a:pt x="69947" y="63976"/>
                  </a:cubicBezTo>
                  <a:cubicBezTo>
                    <a:pt x="71831" y="57664"/>
                    <a:pt x="75317" y="51634"/>
                    <a:pt x="80499" y="46641"/>
                  </a:cubicBezTo>
                  <a:cubicBezTo>
                    <a:pt x="80970" y="46171"/>
                    <a:pt x="81441" y="45793"/>
                    <a:pt x="81912" y="45322"/>
                  </a:cubicBezTo>
                  <a:lnTo>
                    <a:pt x="81912" y="45322"/>
                  </a:lnTo>
                  <a:cubicBezTo>
                    <a:pt x="93972" y="34676"/>
                    <a:pt x="110647" y="32604"/>
                    <a:pt x="123554" y="39198"/>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0"/>
                    <a:pt x="225399" y="18754"/>
                    <a:pt x="226058" y="19508"/>
                  </a:cubicBezTo>
                  <a:cubicBezTo>
                    <a:pt x="239531" y="14043"/>
                    <a:pt x="255076" y="16399"/>
                    <a:pt x="265157" y="26856"/>
                  </a:cubicBezTo>
                  <a:cubicBezTo>
                    <a:pt x="277216" y="39575"/>
                    <a:pt x="277499" y="59360"/>
                    <a:pt x="266664" y="73775"/>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7"/>
            <p:cNvSpPr/>
            <p:nvPr/>
          </p:nvSpPr>
          <p:spPr>
            <a:xfrm>
              <a:off x="2933939" y="5956004"/>
              <a:ext cx="348589" cy="329747"/>
            </a:xfrm>
            <a:custGeom>
              <a:avLst/>
              <a:gdLst/>
              <a:ahLst/>
              <a:cxnLst/>
              <a:rect l="l" t="t" r="r" b="b"/>
              <a:pathLst>
                <a:path w="348588" h="329746" extrusionOk="0">
                  <a:moveTo>
                    <a:pt x="266664" y="73646"/>
                  </a:moveTo>
                  <a:cubicBezTo>
                    <a:pt x="266758" y="73835"/>
                    <a:pt x="266947" y="73929"/>
                    <a:pt x="267041" y="74023"/>
                  </a:cubicBezTo>
                  <a:cubicBezTo>
                    <a:pt x="269302" y="76379"/>
                    <a:pt x="271186" y="79016"/>
                    <a:pt x="272600" y="81842"/>
                  </a:cubicBezTo>
                  <a:cubicBezTo>
                    <a:pt x="281361" y="82031"/>
                    <a:pt x="289935" y="85423"/>
                    <a:pt x="296247" y="92018"/>
                  </a:cubicBezTo>
                  <a:cubicBezTo>
                    <a:pt x="307930" y="104077"/>
                    <a:pt x="308589" y="122919"/>
                    <a:pt x="298885" y="137240"/>
                  </a:cubicBezTo>
                  <a:cubicBezTo>
                    <a:pt x="299074" y="137429"/>
                    <a:pt x="299356" y="137617"/>
                    <a:pt x="299545" y="137900"/>
                  </a:cubicBezTo>
                  <a:cubicBezTo>
                    <a:pt x="301240" y="139690"/>
                    <a:pt x="302748" y="141574"/>
                    <a:pt x="303973" y="143552"/>
                  </a:cubicBezTo>
                  <a:cubicBezTo>
                    <a:pt x="315090" y="141856"/>
                    <a:pt x="326489" y="144966"/>
                    <a:pt x="334498" y="153351"/>
                  </a:cubicBezTo>
                  <a:cubicBezTo>
                    <a:pt x="348064" y="167388"/>
                    <a:pt x="346745" y="190565"/>
                    <a:pt x="331671" y="205168"/>
                  </a:cubicBezTo>
                  <a:cubicBezTo>
                    <a:pt x="324888" y="211669"/>
                    <a:pt x="316597" y="215343"/>
                    <a:pt x="308212" y="216097"/>
                  </a:cubicBezTo>
                  <a:cubicBezTo>
                    <a:pt x="309343" y="219488"/>
                    <a:pt x="310096" y="223068"/>
                    <a:pt x="310473" y="226648"/>
                  </a:cubicBezTo>
                  <a:cubicBezTo>
                    <a:pt x="311227" y="232961"/>
                    <a:pt x="310756" y="239368"/>
                    <a:pt x="309343" y="245680"/>
                  </a:cubicBezTo>
                  <a:cubicBezTo>
                    <a:pt x="308495" y="249071"/>
                    <a:pt x="307458" y="252463"/>
                    <a:pt x="305951" y="255666"/>
                  </a:cubicBezTo>
                  <a:cubicBezTo>
                    <a:pt x="305386" y="256891"/>
                    <a:pt x="304820" y="258116"/>
                    <a:pt x="304161" y="259341"/>
                  </a:cubicBezTo>
                  <a:cubicBezTo>
                    <a:pt x="303784" y="260000"/>
                    <a:pt x="303502" y="260660"/>
                    <a:pt x="303125" y="261225"/>
                  </a:cubicBezTo>
                  <a:cubicBezTo>
                    <a:pt x="302088" y="263109"/>
                    <a:pt x="300958" y="264899"/>
                    <a:pt x="299639" y="266595"/>
                  </a:cubicBezTo>
                  <a:cubicBezTo>
                    <a:pt x="297566" y="269516"/>
                    <a:pt x="295117" y="272342"/>
                    <a:pt x="292479" y="274886"/>
                  </a:cubicBezTo>
                  <a:cubicBezTo>
                    <a:pt x="278629" y="288170"/>
                    <a:pt x="260352" y="293635"/>
                    <a:pt x="243488" y="291091"/>
                  </a:cubicBezTo>
                  <a:cubicBezTo>
                    <a:pt x="240944" y="294953"/>
                    <a:pt x="238023" y="298628"/>
                    <a:pt x="234632" y="302019"/>
                  </a:cubicBezTo>
                  <a:cubicBezTo>
                    <a:pt x="221536" y="314644"/>
                    <a:pt x="204484" y="320202"/>
                    <a:pt x="188467" y="318601"/>
                  </a:cubicBezTo>
                  <a:cubicBezTo>
                    <a:pt x="165856" y="336690"/>
                    <a:pt x="134012" y="335936"/>
                    <a:pt x="114887" y="316151"/>
                  </a:cubicBezTo>
                  <a:cubicBezTo>
                    <a:pt x="111589" y="312760"/>
                    <a:pt x="108951" y="308991"/>
                    <a:pt x="106879" y="305034"/>
                  </a:cubicBezTo>
                  <a:cubicBezTo>
                    <a:pt x="85963" y="316057"/>
                    <a:pt x="60432" y="313325"/>
                    <a:pt x="44227" y="296555"/>
                  </a:cubicBezTo>
                  <a:cubicBezTo>
                    <a:pt x="29153" y="281010"/>
                    <a:pt x="26515" y="257739"/>
                    <a:pt x="35653" y="238143"/>
                  </a:cubicBezTo>
                  <a:cubicBezTo>
                    <a:pt x="32450" y="226083"/>
                    <a:pt x="33769" y="212894"/>
                    <a:pt x="39422" y="201023"/>
                  </a:cubicBezTo>
                  <a:cubicBezTo>
                    <a:pt x="31602" y="199327"/>
                    <a:pt x="24254" y="195558"/>
                    <a:pt x="18507" y="189528"/>
                  </a:cubicBezTo>
                  <a:cubicBezTo>
                    <a:pt x="2020" y="172381"/>
                    <a:pt x="3527" y="144212"/>
                    <a:pt x="21898" y="126500"/>
                  </a:cubicBezTo>
                  <a:cubicBezTo>
                    <a:pt x="24159" y="124333"/>
                    <a:pt x="26515" y="122448"/>
                    <a:pt x="28964" y="120847"/>
                  </a:cubicBezTo>
                  <a:cubicBezTo>
                    <a:pt x="20203" y="106809"/>
                    <a:pt x="22746" y="87307"/>
                    <a:pt x="35936" y="74494"/>
                  </a:cubicBezTo>
                  <a:cubicBezTo>
                    <a:pt x="45546" y="65261"/>
                    <a:pt x="58359" y="61775"/>
                    <a:pt x="69947" y="63942"/>
                  </a:cubicBezTo>
                  <a:cubicBezTo>
                    <a:pt x="71831" y="57630"/>
                    <a:pt x="75317" y="51600"/>
                    <a:pt x="80499" y="46607"/>
                  </a:cubicBezTo>
                  <a:cubicBezTo>
                    <a:pt x="80970" y="46136"/>
                    <a:pt x="81441" y="45759"/>
                    <a:pt x="81912" y="45288"/>
                  </a:cubicBezTo>
                  <a:lnTo>
                    <a:pt x="81912" y="45288"/>
                  </a:lnTo>
                  <a:cubicBezTo>
                    <a:pt x="93971" y="34641"/>
                    <a:pt x="110647" y="32569"/>
                    <a:pt x="123554" y="39164"/>
                  </a:cubicBezTo>
                  <a:cubicBezTo>
                    <a:pt x="135048" y="29743"/>
                    <a:pt x="150311" y="27764"/>
                    <a:pt x="162559" y="33229"/>
                  </a:cubicBezTo>
                  <a:cubicBezTo>
                    <a:pt x="164537" y="27764"/>
                    <a:pt x="167834" y="22582"/>
                    <a:pt x="172357" y="18248"/>
                  </a:cubicBezTo>
                  <a:cubicBezTo>
                    <a:pt x="187431" y="3740"/>
                    <a:pt x="210607" y="3269"/>
                    <a:pt x="224174" y="17306"/>
                  </a:cubicBezTo>
                  <a:cubicBezTo>
                    <a:pt x="224834" y="17966"/>
                    <a:pt x="225399" y="18719"/>
                    <a:pt x="226058" y="19473"/>
                  </a:cubicBezTo>
                  <a:cubicBezTo>
                    <a:pt x="239531" y="14009"/>
                    <a:pt x="255076" y="16364"/>
                    <a:pt x="265157" y="26822"/>
                  </a:cubicBezTo>
                  <a:cubicBezTo>
                    <a:pt x="277216" y="39352"/>
                    <a:pt x="277499" y="59137"/>
                    <a:pt x="266664" y="73646"/>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7"/>
            <p:cNvSpPr/>
            <p:nvPr/>
          </p:nvSpPr>
          <p:spPr>
            <a:xfrm>
              <a:off x="2799870" y="5434148"/>
              <a:ext cx="348589" cy="339168"/>
            </a:xfrm>
            <a:custGeom>
              <a:avLst/>
              <a:gdLst/>
              <a:ahLst/>
              <a:cxnLst/>
              <a:rect l="l" t="t" r="r" b="b"/>
              <a:pathLst>
                <a:path w="348588" h="339168" extrusionOk="0">
                  <a:moveTo>
                    <a:pt x="252724" y="64044"/>
                  </a:moveTo>
                  <a:cubicBezTo>
                    <a:pt x="252912" y="64138"/>
                    <a:pt x="253006" y="64232"/>
                    <a:pt x="253195" y="64326"/>
                  </a:cubicBezTo>
                  <a:cubicBezTo>
                    <a:pt x="255833" y="66399"/>
                    <a:pt x="258000" y="68661"/>
                    <a:pt x="259790" y="71298"/>
                  </a:cubicBezTo>
                  <a:cubicBezTo>
                    <a:pt x="268552" y="70356"/>
                    <a:pt x="277408" y="72429"/>
                    <a:pt x="284662" y="78176"/>
                  </a:cubicBezTo>
                  <a:cubicBezTo>
                    <a:pt x="297852" y="88539"/>
                    <a:pt x="301055" y="107100"/>
                    <a:pt x="293518" y="122645"/>
                  </a:cubicBezTo>
                  <a:cubicBezTo>
                    <a:pt x="293801" y="122833"/>
                    <a:pt x="293989" y="122928"/>
                    <a:pt x="294272" y="123116"/>
                  </a:cubicBezTo>
                  <a:cubicBezTo>
                    <a:pt x="296251" y="124623"/>
                    <a:pt x="297946" y="126319"/>
                    <a:pt x="299454" y="128109"/>
                  </a:cubicBezTo>
                  <a:cubicBezTo>
                    <a:pt x="310194" y="124906"/>
                    <a:pt x="321876" y="126413"/>
                    <a:pt x="331015" y="133574"/>
                  </a:cubicBezTo>
                  <a:cubicBezTo>
                    <a:pt x="346372" y="145633"/>
                    <a:pt x="348256" y="168715"/>
                    <a:pt x="335349" y="185202"/>
                  </a:cubicBezTo>
                  <a:cubicBezTo>
                    <a:pt x="329602" y="192551"/>
                    <a:pt x="321782" y="197356"/>
                    <a:pt x="313586" y="199334"/>
                  </a:cubicBezTo>
                  <a:cubicBezTo>
                    <a:pt x="315187" y="202538"/>
                    <a:pt x="316412" y="205930"/>
                    <a:pt x="317260" y="209415"/>
                  </a:cubicBezTo>
                  <a:cubicBezTo>
                    <a:pt x="318862" y="215539"/>
                    <a:pt x="319333" y="222040"/>
                    <a:pt x="318767" y="228447"/>
                  </a:cubicBezTo>
                  <a:cubicBezTo>
                    <a:pt x="318390" y="231933"/>
                    <a:pt x="317825" y="235418"/>
                    <a:pt x="316789" y="238810"/>
                  </a:cubicBezTo>
                  <a:cubicBezTo>
                    <a:pt x="316412" y="240129"/>
                    <a:pt x="316035" y="241354"/>
                    <a:pt x="315564" y="242672"/>
                  </a:cubicBezTo>
                  <a:cubicBezTo>
                    <a:pt x="315281" y="243332"/>
                    <a:pt x="315093" y="244086"/>
                    <a:pt x="314811" y="244745"/>
                  </a:cubicBezTo>
                  <a:cubicBezTo>
                    <a:pt x="314057" y="246724"/>
                    <a:pt x="313209" y="248608"/>
                    <a:pt x="312172" y="250492"/>
                  </a:cubicBezTo>
                  <a:cubicBezTo>
                    <a:pt x="310476" y="253696"/>
                    <a:pt x="308498" y="256711"/>
                    <a:pt x="306237" y="259725"/>
                  </a:cubicBezTo>
                  <a:cubicBezTo>
                    <a:pt x="294366" y="274800"/>
                    <a:pt x="276937" y="282713"/>
                    <a:pt x="259978" y="282525"/>
                  </a:cubicBezTo>
                  <a:cubicBezTo>
                    <a:pt x="258000" y="286671"/>
                    <a:pt x="255644" y="290816"/>
                    <a:pt x="252630" y="294584"/>
                  </a:cubicBezTo>
                  <a:cubicBezTo>
                    <a:pt x="241418" y="308810"/>
                    <a:pt x="225214" y="316725"/>
                    <a:pt x="209103" y="317290"/>
                  </a:cubicBezTo>
                  <a:cubicBezTo>
                    <a:pt x="189224" y="338299"/>
                    <a:pt x="157474" y="341974"/>
                    <a:pt x="135806" y="325015"/>
                  </a:cubicBezTo>
                  <a:cubicBezTo>
                    <a:pt x="132131" y="322094"/>
                    <a:pt x="128928" y="318703"/>
                    <a:pt x="126290" y="315123"/>
                  </a:cubicBezTo>
                  <a:cubicBezTo>
                    <a:pt x="107070" y="328972"/>
                    <a:pt x="81350" y="329726"/>
                    <a:pt x="63073" y="315311"/>
                  </a:cubicBezTo>
                  <a:cubicBezTo>
                    <a:pt x="46020" y="301933"/>
                    <a:pt x="40273" y="279322"/>
                    <a:pt x="46586" y="258595"/>
                  </a:cubicBezTo>
                  <a:cubicBezTo>
                    <a:pt x="41781" y="247101"/>
                    <a:pt x="41215" y="233816"/>
                    <a:pt x="45172" y="221286"/>
                  </a:cubicBezTo>
                  <a:cubicBezTo>
                    <a:pt x="37164" y="220721"/>
                    <a:pt x="29439" y="217894"/>
                    <a:pt x="22844" y="212807"/>
                  </a:cubicBezTo>
                  <a:cubicBezTo>
                    <a:pt x="4095" y="198110"/>
                    <a:pt x="1740" y="169940"/>
                    <a:pt x="17474" y="149872"/>
                  </a:cubicBezTo>
                  <a:cubicBezTo>
                    <a:pt x="19452" y="147423"/>
                    <a:pt x="21525" y="145256"/>
                    <a:pt x="23692" y="143277"/>
                  </a:cubicBezTo>
                  <a:cubicBezTo>
                    <a:pt x="13045" y="130559"/>
                    <a:pt x="12951" y="110962"/>
                    <a:pt x="24257" y="96454"/>
                  </a:cubicBezTo>
                  <a:cubicBezTo>
                    <a:pt x="32454" y="85995"/>
                    <a:pt x="44701" y="80720"/>
                    <a:pt x="56478" y="81379"/>
                  </a:cubicBezTo>
                  <a:cubicBezTo>
                    <a:pt x="57514" y="74878"/>
                    <a:pt x="60152" y="68472"/>
                    <a:pt x="64580" y="62819"/>
                  </a:cubicBezTo>
                  <a:cubicBezTo>
                    <a:pt x="64957" y="62348"/>
                    <a:pt x="65428" y="61877"/>
                    <a:pt x="65805" y="61406"/>
                  </a:cubicBezTo>
                  <a:lnTo>
                    <a:pt x="65805" y="61406"/>
                  </a:lnTo>
                  <a:cubicBezTo>
                    <a:pt x="76357" y="49253"/>
                    <a:pt x="92561" y="44919"/>
                    <a:pt x="106222" y="49629"/>
                  </a:cubicBezTo>
                  <a:cubicBezTo>
                    <a:pt x="116303" y="38701"/>
                    <a:pt x="131095" y="34650"/>
                    <a:pt x="144002" y="38418"/>
                  </a:cubicBezTo>
                  <a:cubicBezTo>
                    <a:pt x="145227" y="32765"/>
                    <a:pt x="147770" y="27206"/>
                    <a:pt x="151633" y="22213"/>
                  </a:cubicBezTo>
                  <a:cubicBezTo>
                    <a:pt x="164540" y="5726"/>
                    <a:pt x="187528" y="2146"/>
                    <a:pt x="202791" y="14205"/>
                  </a:cubicBezTo>
                  <a:cubicBezTo>
                    <a:pt x="203544" y="14770"/>
                    <a:pt x="204204" y="15430"/>
                    <a:pt x="204958" y="16089"/>
                  </a:cubicBezTo>
                  <a:cubicBezTo>
                    <a:pt x="217582" y="8741"/>
                    <a:pt x="233222" y="9023"/>
                    <a:pt x="244716" y="18068"/>
                  </a:cubicBezTo>
                  <a:cubicBezTo>
                    <a:pt x="258471" y="28620"/>
                    <a:pt x="261486" y="48216"/>
                    <a:pt x="252724" y="64044"/>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7"/>
            <p:cNvSpPr/>
            <p:nvPr/>
          </p:nvSpPr>
          <p:spPr>
            <a:xfrm>
              <a:off x="2598069" y="4976244"/>
              <a:ext cx="348589" cy="329747"/>
            </a:xfrm>
            <a:custGeom>
              <a:avLst/>
              <a:gdLst/>
              <a:ahLst/>
              <a:cxnLst/>
              <a:rect l="l" t="t" r="r" b="b"/>
              <a:pathLst>
                <a:path w="348588" h="329746" extrusionOk="0">
                  <a:moveTo>
                    <a:pt x="266758" y="73775"/>
                  </a:moveTo>
                  <a:cubicBezTo>
                    <a:pt x="266853" y="73963"/>
                    <a:pt x="267041" y="74057"/>
                    <a:pt x="267135" y="74151"/>
                  </a:cubicBezTo>
                  <a:cubicBezTo>
                    <a:pt x="269396" y="76507"/>
                    <a:pt x="271281" y="79145"/>
                    <a:pt x="272694" y="81971"/>
                  </a:cubicBezTo>
                  <a:cubicBezTo>
                    <a:pt x="281456" y="82160"/>
                    <a:pt x="289935" y="85551"/>
                    <a:pt x="296341" y="92146"/>
                  </a:cubicBezTo>
                  <a:cubicBezTo>
                    <a:pt x="308024" y="104206"/>
                    <a:pt x="308683" y="123048"/>
                    <a:pt x="298979" y="137369"/>
                  </a:cubicBezTo>
                  <a:cubicBezTo>
                    <a:pt x="299168" y="137557"/>
                    <a:pt x="299450" y="137745"/>
                    <a:pt x="299639" y="137934"/>
                  </a:cubicBezTo>
                  <a:cubicBezTo>
                    <a:pt x="301335" y="139724"/>
                    <a:pt x="302842" y="141609"/>
                    <a:pt x="304067" y="143587"/>
                  </a:cubicBezTo>
                  <a:cubicBezTo>
                    <a:pt x="315184" y="141891"/>
                    <a:pt x="326584" y="145000"/>
                    <a:pt x="334498" y="153291"/>
                  </a:cubicBezTo>
                  <a:cubicBezTo>
                    <a:pt x="348064" y="167329"/>
                    <a:pt x="346840" y="190505"/>
                    <a:pt x="331671" y="205108"/>
                  </a:cubicBezTo>
                  <a:cubicBezTo>
                    <a:pt x="324888" y="211609"/>
                    <a:pt x="316597" y="215283"/>
                    <a:pt x="308212" y="216037"/>
                  </a:cubicBezTo>
                  <a:cubicBezTo>
                    <a:pt x="309343" y="219428"/>
                    <a:pt x="310097" y="223008"/>
                    <a:pt x="310473" y="226589"/>
                  </a:cubicBezTo>
                  <a:cubicBezTo>
                    <a:pt x="311227" y="232901"/>
                    <a:pt x="310756" y="239308"/>
                    <a:pt x="309343" y="245620"/>
                  </a:cubicBezTo>
                  <a:cubicBezTo>
                    <a:pt x="308589" y="249011"/>
                    <a:pt x="307459" y="252403"/>
                    <a:pt x="305951" y="255607"/>
                  </a:cubicBezTo>
                  <a:cubicBezTo>
                    <a:pt x="305386" y="256831"/>
                    <a:pt x="304821" y="258056"/>
                    <a:pt x="304161" y="259281"/>
                  </a:cubicBezTo>
                  <a:cubicBezTo>
                    <a:pt x="303784" y="259941"/>
                    <a:pt x="303502" y="260600"/>
                    <a:pt x="303125" y="261259"/>
                  </a:cubicBezTo>
                  <a:cubicBezTo>
                    <a:pt x="302088" y="263144"/>
                    <a:pt x="300958" y="264934"/>
                    <a:pt x="299639" y="266629"/>
                  </a:cubicBezTo>
                  <a:cubicBezTo>
                    <a:pt x="297566" y="269550"/>
                    <a:pt x="295117" y="272377"/>
                    <a:pt x="292479" y="274920"/>
                  </a:cubicBezTo>
                  <a:cubicBezTo>
                    <a:pt x="278629" y="288205"/>
                    <a:pt x="260352" y="293669"/>
                    <a:pt x="243488" y="291125"/>
                  </a:cubicBezTo>
                  <a:cubicBezTo>
                    <a:pt x="240944" y="294988"/>
                    <a:pt x="238024" y="298756"/>
                    <a:pt x="234632" y="302054"/>
                  </a:cubicBezTo>
                  <a:cubicBezTo>
                    <a:pt x="221536" y="314679"/>
                    <a:pt x="204484" y="320237"/>
                    <a:pt x="188467" y="318635"/>
                  </a:cubicBezTo>
                  <a:cubicBezTo>
                    <a:pt x="165856" y="336724"/>
                    <a:pt x="134012" y="335971"/>
                    <a:pt x="114887" y="316186"/>
                  </a:cubicBezTo>
                  <a:cubicBezTo>
                    <a:pt x="111589" y="312794"/>
                    <a:pt x="108951" y="309025"/>
                    <a:pt x="106879" y="305069"/>
                  </a:cubicBezTo>
                  <a:cubicBezTo>
                    <a:pt x="85963" y="316091"/>
                    <a:pt x="60432" y="313359"/>
                    <a:pt x="44227" y="296589"/>
                  </a:cubicBezTo>
                  <a:cubicBezTo>
                    <a:pt x="29247" y="281044"/>
                    <a:pt x="26609" y="257868"/>
                    <a:pt x="35654" y="238177"/>
                  </a:cubicBezTo>
                  <a:cubicBezTo>
                    <a:pt x="32450" y="226118"/>
                    <a:pt x="33769" y="212928"/>
                    <a:pt x="39422" y="201057"/>
                  </a:cubicBezTo>
                  <a:cubicBezTo>
                    <a:pt x="31602" y="199361"/>
                    <a:pt x="24254" y="195593"/>
                    <a:pt x="18507" y="189563"/>
                  </a:cubicBezTo>
                  <a:cubicBezTo>
                    <a:pt x="2019" y="172416"/>
                    <a:pt x="3527" y="144246"/>
                    <a:pt x="21899" y="126534"/>
                  </a:cubicBezTo>
                  <a:cubicBezTo>
                    <a:pt x="24160" y="124367"/>
                    <a:pt x="26515" y="122483"/>
                    <a:pt x="28965" y="120881"/>
                  </a:cubicBezTo>
                  <a:cubicBezTo>
                    <a:pt x="20203" y="106844"/>
                    <a:pt x="22746" y="87342"/>
                    <a:pt x="35936" y="74529"/>
                  </a:cubicBezTo>
                  <a:cubicBezTo>
                    <a:pt x="45546" y="65295"/>
                    <a:pt x="58359" y="61809"/>
                    <a:pt x="69947" y="63976"/>
                  </a:cubicBezTo>
                  <a:cubicBezTo>
                    <a:pt x="71831" y="57664"/>
                    <a:pt x="75317" y="51634"/>
                    <a:pt x="80499" y="46641"/>
                  </a:cubicBezTo>
                  <a:cubicBezTo>
                    <a:pt x="80970" y="46170"/>
                    <a:pt x="81441" y="45793"/>
                    <a:pt x="81912" y="45322"/>
                  </a:cubicBezTo>
                  <a:lnTo>
                    <a:pt x="81912" y="45322"/>
                  </a:lnTo>
                  <a:cubicBezTo>
                    <a:pt x="93972" y="34676"/>
                    <a:pt x="110647" y="32604"/>
                    <a:pt x="123555" y="39199"/>
                  </a:cubicBezTo>
                  <a:cubicBezTo>
                    <a:pt x="135049" y="29777"/>
                    <a:pt x="150311" y="27799"/>
                    <a:pt x="162559" y="33263"/>
                  </a:cubicBezTo>
                  <a:cubicBezTo>
                    <a:pt x="164537" y="27799"/>
                    <a:pt x="167835" y="22617"/>
                    <a:pt x="172357" y="18283"/>
                  </a:cubicBezTo>
                  <a:cubicBezTo>
                    <a:pt x="187431" y="3680"/>
                    <a:pt x="210607" y="3303"/>
                    <a:pt x="224174" y="17341"/>
                  </a:cubicBezTo>
                  <a:cubicBezTo>
                    <a:pt x="224834" y="18001"/>
                    <a:pt x="225399" y="18754"/>
                    <a:pt x="226058" y="19508"/>
                  </a:cubicBezTo>
                  <a:cubicBezTo>
                    <a:pt x="239531" y="14043"/>
                    <a:pt x="255076" y="16399"/>
                    <a:pt x="265157" y="26857"/>
                  </a:cubicBezTo>
                  <a:cubicBezTo>
                    <a:pt x="277310" y="39481"/>
                    <a:pt x="277593" y="59360"/>
                    <a:pt x="266758" y="73775"/>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7"/>
            <p:cNvSpPr/>
            <p:nvPr/>
          </p:nvSpPr>
          <p:spPr>
            <a:xfrm>
              <a:off x="2771515" y="5197457"/>
              <a:ext cx="348589" cy="329747"/>
            </a:xfrm>
            <a:custGeom>
              <a:avLst/>
              <a:gdLst/>
              <a:ahLst/>
              <a:cxnLst/>
              <a:rect l="l" t="t" r="r" b="b"/>
              <a:pathLst>
                <a:path w="348588" h="329746" extrusionOk="0">
                  <a:moveTo>
                    <a:pt x="266758" y="73680"/>
                  </a:moveTo>
                  <a:cubicBezTo>
                    <a:pt x="266947" y="73869"/>
                    <a:pt x="267041" y="73963"/>
                    <a:pt x="267135" y="74058"/>
                  </a:cubicBezTo>
                  <a:cubicBezTo>
                    <a:pt x="269396" y="76413"/>
                    <a:pt x="271281" y="79051"/>
                    <a:pt x="272694" y="81877"/>
                  </a:cubicBezTo>
                  <a:cubicBezTo>
                    <a:pt x="281456" y="82160"/>
                    <a:pt x="290029" y="85457"/>
                    <a:pt x="296341" y="92052"/>
                  </a:cubicBezTo>
                  <a:cubicBezTo>
                    <a:pt x="308024" y="104112"/>
                    <a:pt x="308683" y="122954"/>
                    <a:pt x="298979" y="137275"/>
                  </a:cubicBezTo>
                  <a:cubicBezTo>
                    <a:pt x="299168" y="137463"/>
                    <a:pt x="299450" y="137652"/>
                    <a:pt x="299639" y="137934"/>
                  </a:cubicBezTo>
                  <a:cubicBezTo>
                    <a:pt x="301335" y="139724"/>
                    <a:pt x="302842" y="141609"/>
                    <a:pt x="304067" y="143587"/>
                  </a:cubicBezTo>
                  <a:cubicBezTo>
                    <a:pt x="315184" y="141891"/>
                    <a:pt x="326584" y="145000"/>
                    <a:pt x="334592" y="153385"/>
                  </a:cubicBezTo>
                  <a:cubicBezTo>
                    <a:pt x="348159" y="167423"/>
                    <a:pt x="346840" y="190600"/>
                    <a:pt x="331765" y="205108"/>
                  </a:cubicBezTo>
                  <a:cubicBezTo>
                    <a:pt x="325076" y="211609"/>
                    <a:pt x="316691" y="215283"/>
                    <a:pt x="308306" y="216131"/>
                  </a:cubicBezTo>
                  <a:cubicBezTo>
                    <a:pt x="309437" y="219523"/>
                    <a:pt x="310191" y="223103"/>
                    <a:pt x="310567" y="226683"/>
                  </a:cubicBezTo>
                  <a:cubicBezTo>
                    <a:pt x="311321" y="232996"/>
                    <a:pt x="310850" y="239402"/>
                    <a:pt x="309437" y="245714"/>
                  </a:cubicBezTo>
                  <a:cubicBezTo>
                    <a:pt x="308589" y="249106"/>
                    <a:pt x="307553" y="252498"/>
                    <a:pt x="306045" y="255701"/>
                  </a:cubicBezTo>
                  <a:cubicBezTo>
                    <a:pt x="305480" y="256926"/>
                    <a:pt x="304915" y="258150"/>
                    <a:pt x="304255" y="259375"/>
                  </a:cubicBezTo>
                  <a:cubicBezTo>
                    <a:pt x="303878" y="260035"/>
                    <a:pt x="303502" y="260694"/>
                    <a:pt x="303219" y="261260"/>
                  </a:cubicBezTo>
                  <a:cubicBezTo>
                    <a:pt x="302183" y="263144"/>
                    <a:pt x="301052" y="264934"/>
                    <a:pt x="299733" y="266630"/>
                  </a:cubicBezTo>
                  <a:cubicBezTo>
                    <a:pt x="297660" y="269551"/>
                    <a:pt x="295211" y="272377"/>
                    <a:pt x="292573" y="274921"/>
                  </a:cubicBezTo>
                  <a:cubicBezTo>
                    <a:pt x="278723" y="288205"/>
                    <a:pt x="260446" y="293669"/>
                    <a:pt x="243582" y="291125"/>
                  </a:cubicBezTo>
                  <a:cubicBezTo>
                    <a:pt x="241038" y="294988"/>
                    <a:pt x="238118" y="298662"/>
                    <a:pt x="234632" y="302054"/>
                  </a:cubicBezTo>
                  <a:cubicBezTo>
                    <a:pt x="221536" y="314679"/>
                    <a:pt x="204484" y="320237"/>
                    <a:pt x="188467" y="318635"/>
                  </a:cubicBezTo>
                  <a:cubicBezTo>
                    <a:pt x="165856" y="336725"/>
                    <a:pt x="133918" y="335971"/>
                    <a:pt x="114887" y="316186"/>
                  </a:cubicBezTo>
                  <a:cubicBezTo>
                    <a:pt x="111589" y="312794"/>
                    <a:pt x="108951" y="309026"/>
                    <a:pt x="106879" y="305069"/>
                  </a:cubicBezTo>
                  <a:cubicBezTo>
                    <a:pt x="85963" y="316092"/>
                    <a:pt x="60432" y="313359"/>
                    <a:pt x="44227" y="296590"/>
                  </a:cubicBezTo>
                  <a:cubicBezTo>
                    <a:pt x="29153" y="281044"/>
                    <a:pt x="26609" y="257868"/>
                    <a:pt x="35654" y="238177"/>
                  </a:cubicBezTo>
                  <a:cubicBezTo>
                    <a:pt x="32450" y="226118"/>
                    <a:pt x="33769" y="212928"/>
                    <a:pt x="39422" y="201057"/>
                  </a:cubicBezTo>
                  <a:cubicBezTo>
                    <a:pt x="31602" y="199361"/>
                    <a:pt x="24254" y="195593"/>
                    <a:pt x="18507" y="189563"/>
                  </a:cubicBezTo>
                  <a:cubicBezTo>
                    <a:pt x="2019" y="172417"/>
                    <a:pt x="3527" y="144246"/>
                    <a:pt x="21899" y="126535"/>
                  </a:cubicBezTo>
                  <a:cubicBezTo>
                    <a:pt x="24160" y="124367"/>
                    <a:pt x="26515" y="122483"/>
                    <a:pt x="28965" y="120881"/>
                  </a:cubicBezTo>
                  <a:cubicBezTo>
                    <a:pt x="20202" y="106844"/>
                    <a:pt x="22746" y="87342"/>
                    <a:pt x="36030" y="74529"/>
                  </a:cubicBezTo>
                  <a:cubicBezTo>
                    <a:pt x="45640" y="65296"/>
                    <a:pt x="58453" y="61809"/>
                    <a:pt x="69947" y="63977"/>
                  </a:cubicBezTo>
                  <a:cubicBezTo>
                    <a:pt x="71831" y="57665"/>
                    <a:pt x="75317" y="51635"/>
                    <a:pt x="80499" y="46641"/>
                  </a:cubicBezTo>
                  <a:cubicBezTo>
                    <a:pt x="80970" y="46170"/>
                    <a:pt x="81441" y="45794"/>
                    <a:pt x="81912" y="45322"/>
                  </a:cubicBezTo>
                  <a:lnTo>
                    <a:pt x="81912" y="45322"/>
                  </a:lnTo>
                  <a:cubicBezTo>
                    <a:pt x="93972" y="34677"/>
                    <a:pt x="110647" y="32604"/>
                    <a:pt x="123554" y="39199"/>
                  </a:cubicBezTo>
                  <a:cubicBezTo>
                    <a:pt x="135048" y="29777"/>
                    <a:pt x="150311" y="27799"/>
                    <a:pt x="162559" y="33263"/>
                  </a:cubicBezTo>
                  <a:cubicBezTo>
                    <a:pt x="164537" y="27799"/>
                    <a:pt x="167835" y="22617"/>
                    <a:pt x="172357" y="18283"/>
                  </a:cubicBezTo>
                  <a:cubicBezTo>
                    <a:pt x="187431" y="3680"/>
                    <a:pt x="210607" y="3303"/>
                    <a:pt x="224174" y="17341"/>
                  </a:cubicBezTo>
                  <a:cubicBezTo>
                    <a:pt x="224833" y="18001"/>
                    <a:pt x="225399" y="18754"/>
                    <a:pt x="226058" y="19508"/>
                  </a:cubicBezTo>
                  <a:cubicBezTo>
                    <a:pt x="239531" y="14044"/>
                    <a:pt x="255076" y="16399"/>
                    <a:pt x="265157" y="26857"/>
                  </a:cubicBezTo>
                  <a:cubicBezTo>
                    <a:pt x="277310" y="39387"/>
                    <a:pt x="277593" y="59172"/>
                    <a:pt x="266758" y="73680"/>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7"/>
            <p:cNvSpPr/>
            <p:nvPr/>
          </p:nvSpPr>
          <p:spPr>
            <a:xfrm>
              <a:off x="2832283" y="4972698"/>
              <a:ext cx="348589" cy="329747"/>
            </a:xfrm>
            <a:custGeom>
              <a:avLst/>
              <a:gdLst/>
              <a:ahLst/>
              <a:cxnLst/>
              <a:rect l="l" t="t" r="r" b="b"/>
              <a:pathLst>
                <a:path w="348588" h="329746" extrusionOk="0">
                  <a:moveTo>
                    <a:pt x="266852" y="73552"/>
                  </a:moveTo>
                  <a:cubicBezTo>
                    <a:pt x="266947" y="73740"/>
                    <a:pt x="267135" y="73835"/>
                    <a:pt x="267229" y="73929"/>
                  </a:cubicBezTo>
                  <a:cubicBezTo>
                    <a:pt x="269490" y="76284"/>
                    <a:pt x="271375" y="78922"/>
                    <a:pt x="272788" y="81748"/>
                  </a:cubicBezTo>
                  <a:cubicBezTo>
                    <a:pt x="281550" y="82031"/>
                    <a:pt x="290123" y="85328"/>
                    <a:pt x="296436" y="91923"/>
                  </a:cubicBezTo>
                  <a:cubicBezTo>
                    <a:pt x="308118" y="103983"/>
                    <a:pt x="308777" y="122826"/>
                    <a:pt x="299074" y="137146"/>
                  </a:cubicBezTo>
                  <a:cubicBezTo>
                    <a:pt x="299262" y="137334"/>
                    <a:pt x="299544" y="137523"/>
                    <a:pt x="299733" y="137805"/>
                  </a:cubicBezTo>
                  <a:cubicBezTo>
                    <a:pt x="301429" y="139595"/>
                    <a:pt x="302936" y="141480"/>
                    <a:pt x="304161" y="143458"/>
                  </a:cubicBezTo>
                  <a:cubicBezTo>
                    <a:pt x="315278" y="141762"/>
                    <a:pt x="326584" y="144871"/>
                    <a:pt x="334592" y="153162"/>
                  </a:cubicBezTo>
                  <a:cubicBezTo>
                    <a:pt x="348158" y="167200"/>
                    <a:pt x="346840" y="190377"/>
                    <a:pt x="331765" y="204979"/>
                  </a:cubicBezTo>
                  <a:cubicBezTo>
                    <a:pt x="325076" y="211480"/>
                    <a:pt x="316691" y="215155"/>
                    <a:pt x="308306" y="216002"/>
                  </a:cubicBezTo>
                  <a:cubicBezTo>
                    <a:pt x="309437" y="219394"/>
                    <a:pt x="310191" y="222974"/>
                    <a:pt x="310568" y="226554"/>
                  </a:cubicBezTo>
                  <a:cubicBezTo>
                    <a:pt x="311321" y="232867"/>
                    <a:pt x="310850" y="239273"/>
                    <a:pt x="309437" y="245585"/>
                  </a:cubicBezTo>
                  <a:cubicBezTo>
                    <a:pt x="308589" y="248977"/>
                    <a:pt x="307553" y="252369"/>
                    <a:pt x="306045" y="255572"/>
                  </a:cubicBezTo>
                  <a:cubicBezTo>
                    <a:pt x="305480" y="256797"/>
                    <a:pt x="304915" y="258022"/>
                    <a:pt x="304255" y="259247"/>
                  </a:cubicBezTo>
                  <a:cubicBezTo>
                    <a:pt x="303878" y="259906"/>
                    <a:pt x="303596" y="260566"/>
                    <a:pt x="303219" y="261225"/>
                  </a:cubicBezTo>
                  <a:cubicBezTo>
                    <a:pt x="302182" y="263015"/>
                    <a:pt x="301052" y="264899"/>
                    <a:pt x="299733" y="266595"/>
                  </a:cubicBezTo>
                  <a:cubicBezTo>
                    <a:pt x="297660" y="269515"/>
                    <a:pt x="295211" y="272342"/>
                    <a:pt x="292573" y="274886"/>
                  </a:cubicBezTo>
                  <a:cubicBezTo>
                    <a:pt x="278723" y="288170"/>
                    <a:pt x="260446" y="293634"/>
                    <a:pt x="243582" y="291091"/>
                  </a:cubicBezTo>
                  <a:cubicBezTo>
                    <a:pt x="241038" y="294953"/>
                    <a:pt x="238118" y="298628"/>
                    <a:pt x="234632" y="302019"/>
                  </a:cubicBezTo>
                  <a:cubicBezTo>
                    <a:pt x="221536" y="314644"/>
                    <a:pt x="204483" y="320202"/>
                    <a:pt x="188467" y="318601"/>
                  </a:cubicBezTo>
                  <a:cubicBezTo>
                    <a:pt x="165856" y="336690"/>
                    <a:pt x="133918" y="335936"/>
                    <a:pt x="114887" y="316151"/>
                  </a:cubicBezTo>
                  <a:cubicBezTo>
                    <a:pt x="111589" y="312760"/>
                    <a:pt x="108951" y="308991"/>
                    <a:pt x="106879" y="305034"/>
                  </a:cubicBezTo>
                  <a:cubicBezTo>
                    <a:pt x="85963" y="316057"/>
                    <a:pt x="60337" y="313325"/>
                    <a:pt x="44227" y="296555"/>
                  </a:cubicBezTo>
                  <a:cubicBezTo>
                    <a:pt x="29153" y="280915"/>
                    <a:pt x="26609" y="257739"/>
                    <a:pt x="35654" y="238143"/>
                  </a:cubicBezTo>
                  <a:cubicBezTo>
                    <a:pt x="32450" y="226083"/>
                    <a:pt x="33769" y="212894"/>
                    <a:pt x="39422" y="201023"/>
                  </a:cubicBezTo>
                  <a:cubicBezTo>
                    <a:pt x="31602" y="199327"/>
                    <a:pt x="24254" y="195558"/>
                    <a:pt x="18507" y="189528"/>
                  </a:cubicBezTo>
                  <a:cubicBezTo>
                    <a:pt x="2019" y="172381"/>
                    <a:pt x="3527" y="144212"/>
                    <a:pt x="21898" y="126500"/>
                  </a:cubicBezTo>
                  <a:cubicBezTo>
                    <a:pt x="24160" y="124333"/>
                    <a:pt x="26515" y="122448"/>
                    <a:pt x="28964" y="120847"/>
                  </a:cubicBezTo>
                  <a:cubicBezTo>
                    <a:pt x="20202" y="106809"/>
                    <a:pt x="22746" y="87307"/>
                    <a:pt x="36030" y="74494"/>
                  </a:cubicBezTo>
                  <a:cubicBezTo>
                    <a:pt x="45640" y="65261"/>
                    <a:pt x="58453" y="61775"/>
                    <a:pt x="70041" y="63942"/>
                  </a:cubicBezTo>
                  <a:cubicBezTo>
                    <a:pt x="71925" y="57630"/>
                    <a:pt x="75412" y="51600"/>
                    <a:pt x="80593" y="46607"/>
                  </a:cubicBezTo>
                  <a:cubicBezTo>
                    <a:pt x="81064" y="46136"/>
                    <a:pt x="81535" y="45759"/>
                    <a:pt x="82006" y="45288"/>
                  </a:cubicBezTo>
                  <a:lnTo>
                    <a:pt x="82006" y="45288"/>
                  </a:lnTo>
                  <a:cubicBezTo>
                    <a:pt x="94066" y="34641"/>
                    <a:pt x="110741" y="32569"/>
                    <a:pt x="123649" y="39164"/>
                  </a:cubicBezTo>
                  <a:cubicBezTo>
                    <a:pt x="135143" y="29743"/>
                    <a:pt x="150405" y="27764"/>
                    <a:pt x="162653" y="33229"/>
                  </a:cubicBezTo>
                  <a:cubicBezTo>
                    <a:pt x="164631" y="27764"/>
                    <a:pt x="167929" y="22582"/>
                    <a:pt x="172451" y="18248"/>
                  </a:cubicBezTo>
                  <a:cubicBezTo>
                    <a:pt x="187525" y="3740"/>
                    <a:pt x="210702" y="3269"/>
                    <a:pt x="224268" y="17306"/>
                  </a:cubicBezTo>
                  <a:cubicBezTo>
                    <a:pt x="224928" y="17966"/>
                    <a:pt x="225493" y="18719"/>
                    <a:pt x="226153" y="19473"/>
                  </a:cubicBezTo>
                  <a:cubicBezTo>
                    <a:pt x="239625" y="13915"/>
                    <a:pt x="255170" y="16364"/>
                    <a:pt x="265251" y="26822"/>
                  </a:cubicBezTo>
                  <a:cubicBezTo>
                    <a:pt x="277404" y="39258"/>
                    <a:pt x="277687" y="59137"/>
                    <a:pt x="266852" y="7355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7"/>
            <p:cNvSpPr/>
            <p:nvPr/>
          </p:nvSpPr>
          <p:spPr>
            <a:xfrm>
              <a:off x="2832471" y="5010920"/>
              <a:ext cx="310903" cy="292062"/>
            </a:xfrm>
            <a:custGeom>
              <a:avLst/>
              <a:gdLst/>
              <a:ahLst/>
              <a:cxnLst/>
              <a:rect l="l" t="t" r="r" b="b"/>
              <a:pathLst>
                <a:path w="310903" h="292061" extrusionOk="0">
                  <a:moveTo>
                    <a:pt x="310567" y="188333"/>
                  </a:moveTo>
                  <a:cubicBezTo>
                    <a:pt x="311321" y="194645"/>
                    <a:pt x="310850" y="201052"/>
                    <a:pt x="309437" y="207364"/>
                  </a:cubicBezTo>
                  <a:cubicBezTo>
                    <a:pt x="309437" y="207458"/>
                    <a:pt x="309343" y="207552"/>
                    <a:pt x="309343" y="207647"/>
                  </a:cubicBezTo>
                  <a:cubicBezTo>
                    <a:pt x="308589" y="210944"/>
                    <a:pt x="307459" y="214241"/>
                    <a:pt x="306045" y="217350"/>
                  </a:cubicBezTo>
                  <a:cubicBezTo>
                    <a:pt x="305480" y="218575"/>
                    <a:pt x="304915" y="219800"/>
                    <a:pt x="304255" y="221025"/>
                  </a:cubicBezTo>
                  <a:cubicBezTo>
                    <a:pt x="303878" y="221684"/>
                    <a:pt x="303596" y="222344"/>
                    <a:pt x="303219" y="223004"/>
                  </a:cubicBezTo>
                  <a:cubicBezTo>
                    <a:pt x="302183" y="224793"/>
                    <a:pt x="301052" y="226583"/>
                    <a:pt x="299733" y="228373"/>
                  </a:cubicBezTo>
                  <a:cubicBezTo>
                    <a:pt x="297660" y="231294"/>
                    <a:pt x="295211" y="234121"/>
                    <a:pt x="292573" y="236664"/>
                  </a:cubicBezTo>
                  <a:cubicBezTo>
                    <a:pt x="278723" y="249948"/>
                    <a:pt x="260446" y="255412"/>
                    <a:pt x="243582" y="252869"/>
                  </a:cubicBezTo>
                  <a:cubicBezTo>
                    <a:pt x="241038" y="256732"/>
                    <a:pt x="238118" y="260406"/>
                    <a:pt x="234632" y="263798"/>
                  </a:cubicBezTo>
                  <a:cubicBezTo>
                    <a:pt x="221536" y="276422"/>
                    <a:pt x="204484" y="281981"/>
                    <a:pt x="188467" y="280379"/>
                  </a:cubicBezTo>
                  <a:cubicBezTo>
                    <a:pt x="165856" y="298468"/>
                    <a:pt x="133918" y="297715"/>
                    <a:pt x="114887" y="277930"/>
                  </a:cubicBezTo>
                  <a:cubicBezTo>
                    <a:pt x="111589" y="274538"/>
                    <a:pt x="108951" y="270769"/>
                    <a:pt x="106879" y="266812"/>
                  </a:cubicBezTo>
                  <a:cubicBezTo>
                    <a:pt x="85963" y="277835"/>
                    <a:pt x="60337" y="275103"/>
                    <a:pt x="44227" y="258334"/>
                  </a:cubicBezTo>
                  <a:cubicBezTo>
                    <a:pt x="29153" y="242694"/>
                    <a:pt x="26609" y="219517"/>
                    <a:pt x="35654" y="199921"/>
                  </a:cubicBezTo>
                  <a:cubicBezTo>
                    <a:pt x="32450" y="187862"/>
                    <a:pt x="33769" y="174672"/>
                    <a:pt x="39422" y="162801"/>
                  </a:cubicBezTo>
                  <a:cubicBezTo>
                    <a:pt x="31602" y="161105"/>
                    <a:pt x="24254" y="157337"/>
                    <a:pt x="18507" y="151307"/>
                  </a:cubicBezTo>
                  <a:cubicBezTo>
                    <a:pt x="2019" y="134160"/>
                    <a:pt x="3527" y="105990"/>
                    <a:pt x="21899" y="88278"/>
                  </a:cubicBezTo>
                  <a:cubicBezTo>
                    <a:pt x="24160" y="86111"/>
                    <a:pt x="26515" y="84227"/>
                    <a:pt x="28965" y="82625"/>
                  </a:cubicBezTo>
                  <a:cubicBezTo>
                    <a:pt x="20202" y="68588"/>
                    <a:pt x="22746" y="49085"/>
                    <a:pt x="36030" y="36273"/>
                  </a:cubicBezTo>
                  <a:cubicBezTo>
                    <a:pt x="45640" y="27039"/>
                    <a:pt x="58453" y="23553"/>
                    <a:pt x="70041" y="25721"/>
                  </a:cubicBezTo>
                  <a:cubicBezTo>
                    <a:pt x="71926" y="19408"/>
                    <a:pt x="75412" y="13379"/>
                    <a:pt x="80593" y="8385"/>
                  </a:cubicBezTo>
                  <a:cubicBezTo>
                    <a:pt x="81064" y="7914"/>
                    <a:pt x="81535" y="7537"/>
                    <a:pt x="82007" y="7066"/>
                  </a:cubicBezTo>
                  <a:cubicBezTo>
                    <a:pt x="78897" y="17147"/>
                    <a:pt x="79840" y="27982"/>
                    <a:pt x="85398" y="36743"/>
                  </a:cubicBezTo>
                  <a:cubicBezTo>
                    <a:pt x="82948" y="38439"/>
                    <a:pt x="80593" y="40229"/>
                    <a:pt x="78332" y="42396"/>
                  </a:cubicBezTo>
                  <a:cubicBezTo>
                    <a:pt x="59960" y="60108"/>
                    <a:pt x="58453" y="88372"/>
                    <a:pt x="74941" y="105425"/>
                  </a:cubicBezTo>
                  <a:cubicBezTo>
                    <a:pt x="80782" y="111455"/>
                    <a:pt x="88036" y="115223"/>
                    <a:pt x="95856" y="116919"/>
                  </a:cubicBezTo>
                  <a:cubicBezTo>
                    <a:pt x="90203" y="128790"/>
                    <a:pt x="88978" y="142074"/>
                    <a:pt x="92087" y="154039"/>
                  </a:cubicBezTo>
                  <a:cubicBezTo>
                    <a:pt x="82948" y="173730"/>
                    <a:pt x="85586" y="196906"/>
                    <a:pt x="100661" y="212451"/>
                  </a:cubicBezTo>
                  <a:cubicBezTo>
                    <a:pt x="116865" y="229221"/>
                    <a:pt x="142397" y="231953"/>
                    <a:pt x="163312" y="220931"/>
                  </a:cubicBezTo>
                  <a:cubicBezTo>
                    <a:pt x="165479" y="224887"/>
                    <a:pt x="168117" y="228750"/>
                    <a:pt x="171320" y="232048"/>
                  </a:cubicBezTo>
                  <a:cubicBezTo>
                    <a:pt x="190446" y="251833"/>
                    <a:pt x="222290" y="252586"/>
                    <a:pt x="244901" y="234497"/>
                  </a:cubicBezTo>
                  <a:cubicBezTo>
                    <a:pt x="261012" y="236099"/>
                    <a:pt x="276745" y="229033"/>
                    <a:pt x="291065" y="217916"/>
                  </a:cubicBezTo>
                  <a:cubicBezTo>
                    <a:pt x="303596" y="208306"/>
                    <a:pt x="308024" y="195493"/>
                    <a:pt x="310567" y="188333"/>
                  </a:cubicBezTo>
                  <a:close/>
                </a:path>
              </a:pathLst>
            </a:custGeom>
            <a:solidFill>
              <a:srgbClr val="3E9B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7"/>
            <p:cNvSpPr/>
            <p:nvPr/>
          </p:nvSpPr>
          <p:spPr>
            <a:xfrm>
              <a:off x="4100527" y="4048907"/>
              <a:ext cx="3250354" cy="3891014"/>
            </a:xfrm>
            <a:custGeom>
              <a:avLst/>
              <a:gdLst/>
              <a:ahLst/>
              <a:cxnLst/>
              <a:rect l="l" t="t" r="r" b="b"/>
              <a:pathLst>
                <a:path w="3250353" h="3891014" extrusionOk="0">
                  <a:moveTo>
                    <a:pt x="1333493" y="1724011"/>
                  </a:moveTo>
                  <a:cubicBezTo>
                    <a:pt x="1302968" y="1803057"/>
                    <a:pt x="1280168" y="1885022"/>
                    <a:pt x="1245121" y="1962183"/>
                  </a:cubicBezTo>
                  <a:cubicBezTo>
                    <a:pt x="1205646" y="2048859"/>
                    <a:pt x="1152792" y="2128470"/>
                    <a:pt x="1104650" y="2210341"/>
                  </a:cubicBezTo>
                  <a:cubicBezTo>
                    <a:pt x="1020140" y="2354017"/>
                    <a:pt x="950422" y="2521434"/>
                    <a:pt x="985187" y="2690359"/>
                  </a:cubicBezTo>
                  <a:cubicBezTo>
                    <a:pt x="999696" y="2761113"/>
                    <a:pt x="1024380" y="2829512"/>
                    <a:pt x="1042563" y="2899324"/>
                  </a:cubicBezTo>
                  <a:cubicBezTo>
                    <a:pt x="1055188" y="2947561"/>
                    <a:pt x="1071203" y="3008517"/>
                    <a:pt x="1053680" y="3057980"/>
                  </a:cubicBezTo>
                  <a:cubicBezTo>
                    <a:pt x="1016749" y="3060241"/>
                    <a:pt x="971432" y="3065987"/>
                    <a:pt x="943356" y="3088787"/>
                  </a:cubicBezTo>
                  <a:cubicBezTo>
                    <a:pt x="888147" y="3133727"/>
                    <a:pt x="875052" y="3219650"/>
                    <a:pt x="839345" y="3278439"/>
                  </a:cubicBezTo>
                  <a:cubicBezTo>
                    <a:pt x="793369" y="3354658"/>
                    <a:pt x="687473" y="3339583"/>
                    <a:pt x="611820" y="3340431"/>
                  </a:cubicBezTo>
                  <a:cubicBezTo>
                    <a:pt x="557177" y="3341185"/>
                    <a:pt x="452883" y="3388197"/>
                    <a:pt x="449585" y="3396017"/>
                  </a:cubicBezTo>
                  <a:cubicBezTo>
                    <a:pt x="432627" y="3407982"/>
                    <a:pt x="416140" y="3421361"/>
                    <a:pt x="399464" y="3436152"/>
                  </a:cubicBezTo>
                  <a:cubicBezTo>
                    <a:pt x="336341" y="3492115"/>
                    <a:pt x="282828" y="3558441"/>
                    <a:pt x="224604" y="3619209"/>
                  </a:cubicBezTo>
                  <a:cubicBezTo>
                    <a:pt x="181360" y="3664243"/>
                    <a:pt x="81400" y="3751767"/>
                    <a:pt x="7066" y="3765333"/>
                  </a:cubicBezTo>
                  <a:cubicBezTo>
                    <a:pt x="23553" y="3771552"/>
                    <a:pt x="40135" y="3776639"/>
                    <a:pt x="56245" y="3780314"/>
                  </a:cubicBezTo>
                  <a:cubicBezTo>
                    <a:pt x="73298" y="3784176"/>
                    <a:pt x="91481" y="3782575"/>
                    <a:pt x="109664" y="3778900"/>
                  </a:cubicBezTo>
                  <a:cubicBezTo>
                    <a:pt x="158938" y="3756760"/>
                    <a:pt x="201616" y="3721054"/>
                    <a:pt x="241374" y="3682520"/>
                  </a:cubicBezTo>
                  <a:cubicBezTo>
                    <a:pt x="310150" y="3616005"/>
                    <a:pt x="369221" y="3540164"/>
                    <a:pt x="439881" y="3475627"/>
                  </a:cubicBezTo>
                  <a:cubicBezTo>
                    <a:pt x="453260" y="3463474"/>
                    <a:pt x="467768" y="3450943"/>
                    <a:pt x="483125" y="3439732"/>
                  </a:cubicBezTo>
                  <a:cubicBezTo>
                    <a:pt x="545777" y="3448023"/>
                    <a:pt x="583745" y="3491549"/>
                    <a:pt x="621619" y="3539410"/>
                  </a:cubicBezTo>
                  <a:cubicBezTo>
                    <a:pt x="659869" y="3587647"/>
                    <a:pt x="698496" y="3625898"/>
                    <a:pt x="753234" y="3654916"/>
                  </a:cubicBezTo>
                  <a:cubicBezTo>
                    <a:pt x="856586" y="3709654"/>
                    <a:pt x="976237" y="3724539"/>
                    <a:pt x="1088821" y="3750165"/>
                  </a:cubicBezTo>
                  <a:cubicBezTo>
                    <a:pt x="1146857" y="3763355"/>
                    <a:pt x="1203761" y="3780219"/>
                    <a:pt x="1257463" y="3806034"/>
                  </a:cubicBezTo>
                  <a:cubicBezTo>
                    <a:pt x="1304287" y="3828457"/>
                    <a:pt x="1348379" y="3857475"/>
                    <a:pt x="1392847" y="3884797"/>
                  </a:cubicBezTo>
                  <a:cubicBezTo>
                    <a:pt x="1415364" y="3876317"/>
                    <a:pt x="1437693" y="3867650"/>
                    <a:pt x="1460021" y="3858605"/>
                  </a:cubicBezTo>
                  <a:cubicBezTo>
                    <a:pt x="1449564" y="3852764"/>
                    <a:pt x="1439106" y="3846923"/>
                    <a:pt x="1428648" y="3840799"/>
                  </a:cubicBezTo>
                  <a:cubicBezTo>
                    <a:pt x="1373628" y="3808672"/>
                    <a:pt x="1320492" y="3772494"/>
                    <a:pt x="1262268" y="3746208"/>
                  </a:cubicBezTo>
                  <a:cubicBezTo>
                    <a:pt x="1207436" y="3721430"/>
                    <a:pt x="1148741" y="3706073"/>
                    <a:pt x="1090235" y="3692695"/>
                  </a:cubicBezTo>
                  <a:cubicBezTo>
                    <a:pt x="973693" y="3666221"/>
                    <a:pt x="853100" y="3650299"/>
                    <a:pt x="748901" y="3587836"/>
                  </a:cubicBezTo>
                  <a:cubicBezTo>
                    <a:pt x="695859" y="3556086"/>
                    <a:pt x="663543" y="3498333"/>
                    <a:pt x="622843" y="3453676"/>
                  </a:cubicBezTo>
                  <a:cubicBezTo>
                    <a:pt x="602682" y="3431535"/>
                    <a:pt x="579788" y="3414766"/>
                    <a:pt x="554633" y="3402989"/>
                  </a:cubicBezTo>
                  <a:cubicBezTo>
                    <a:pt x="592978" y="3392720"/>
                    <a:pt x="636504" y="3397148"/>
                    <a:pt x="675320" y="3397336"/>
                  </a:cubicBezTo>
                  <a:cubicBezTo>
                    <a:pt x="750031" y="3397430"/>
                    <a:pt x="832185" y="3385559"/>
                    <a:pt x="878915" y="3320647"/>
                  </a:cubicBezTo>
                  <a:cubicBezTo>
                    <a:pt x="901149" y="3289744"/>
                    <a:pt x="915657" y="3254697"/>
                    <a:pt x="930449" y="3219932"/>
                  </a:cubicBezTo>
                  <a:cubicBezTo>
                    <a:pt x="942603" y="3191197"/>
                    <a:pt x="955321" y="3147859"/>
                    <a:pt x="982926" y="3129864"/>
                  </a:cubicBezTo>
                  <a:cubicBezTo>
                    <a:pt x="1015053" y="3108949"/>
                    <a:pt x="1080437" y="3110456"/>
                    <a:pt x="1117180" y="3115826"/>
                  </a:cubicBezTo>
                  <a:cubicBezTo>
                    <a:pt x="1153829" y="3121291"/>
                    <a:pt x="1184448" y="3139662"/>
                    <a:pt x="1210451" y="3165477"/>
                  </a:cubicBezTo>
                  <a:cubicBezTo>
                    <a:pt x="1263210" y="3217954"/>
                    <a:pt x="1291945" y="3294644"/>
                    <a:pt x="1327652" y="3358709"/>
                  </a:cubicBezTo>
                  <a:cubicBezTo>
                    <a:pt x="1375324" y="3443972"/>
                    <a:pt x="1439954" y="3516987"/>
                    <a:pt x="1513158" y="3581241"/>
                  </a:cubicBezTo>
                  <a:cubicBezTo>
                    <a:pt x="1583535" y="3642856"/>
                    <a:pt x="1663239" y="3689304"/>
                    <a:pt x="1746900" y="3728685"/>
                  </a:cubicBezTo>
                  <a:cubicBezTo>
                    <a:pt x="1768004" y="3717944"/>
                    <a:pt x="1789013" y="3707015"/>
                    <a:pt x="1809929" y="3695805"/>
                  </a:cubicBezTo>
                  <a:cubicBezTo>
                    <a:pt x="1766779" y="3676773"/>
                    <a:pt x="1724478" y="3656140"/>
                    <a:pt x="1683307" y="3632964"/>
                  </a:cubicBezTo>
                  <a:cubicBezTo>
                    <a:pt x="1589093" y="3579734"/>
                    <a:pt x="1509860" y="3507566"/>
                    <a:pt x="1439765" y="3425789"/>
                  </a:cubicBezTo>
                  <a:cubicBezTo>
                    <a:pt x="1346966" y="3317537"/>
                    <a:pt x="1316912" y="3128922"/>
                    <a:pt x="1171917" y="3072771"/>
                  </a:cubicBezTo>
                  <a:cubicBezTo>
                    <a:pt x="1154111" y="3065893"/>
                    <a:pt x="1135834" y="3061653"/>
                    <a:pt x="1117274" y="3059392"/>
                  </a:cubicBezTo>
                  <a:cubicBezTo>
                    <a:pt x="1136116" y="3013793"/>
                    <a:pt x="1116614" y="2974789"/>
                    <a:pt x="1105686" y="2921652"/>
                  </a:cubicBezTo>
                  <a:cubicBezTo>
                    <a:pt x="1089293" y="2841383"/>
                    <a:pt x="1060086" y="2764410"/>
                    <a:pt x="1041715" y="2684706"/>
                  </a:cubicBezTo>
                  <a:cubicBezTo>
                    <a:pt x="993855" y="2478002"/>
                    <a:pt x="1126224" y="2286277"/>
                    <a:pt x="1226467" y="2117352"/>
                  </a:cubicBezTo>
                  <a:cubicBezTo>
                    <a:pt x="1280168" y="2026813"/>
                    <a:pt x="1319455" y="1933165"/>
                    <a:pt x="1354032" y="1833865"/>
                  </a:cubicBezTo>
                  <a:cubicBezTo>
                    <a:pt x="1379186" y="1761602"/>
                    <a:pt x="1403022" y="1687174"/>
                    <a:pt x="1445041" y="1622543"/>
                  </a:cubicBezTo>
                  <a:cubicBezTo>
                    <a:pt x="1535203" y="1483861"/>
                    <a:pt x="1735406" y="1503081"/>
                    <a:pt x="1877291" y="1521641"/>
                  </a:cubicBezTo>
                  <a:cubicBezTo>
                    <a:pt x="1972635" y="1534077"/>
                    <a:pt x="2200348" y="1572234"/>
                    <a:pt x="2201573" y="1571480"/>
                  </a:cubicBezTo>
                  <a:cubicBezTo>
                    <a:pt x="2225032" y="1574495"/>
                    <a:pt x="2248397" y="1577321"/>
                    <a:pt x="2271950" y="1579488"/>
                  </a:cubicBezTo>
                  <a:cubicBezTo>
                    <a:pt x="2397442" y="1590982"/>
                    <a:pt x="2532450" y="1587873"/>
                    <a:pt x="2645223" y="1525221"/>
                  </a:cubicBezTo>
                  <a:cubicBezTo>
                    <a:pt x="2780419" y="1449945"/>
                    <a:pt x="2815749" y="1292891"/>
                    <a:pt x="2866907" y="1158825"/>
                  </a:cubicBezTo>
                  <a:cubicBezTo>
                    <a:pt x="2875668" y="1135837"/>
                    <a:pt x="2884995" y="1113038"/>
                    <a:pt x="2895170" y="1090709"/>
                  </a:cubicBezTo>
                  <a:cubicBezTo>
                    <a:pt x="2918629" y="1039268"/>
                    <a:pt x="2946799" y="990183"/>
                    <a:pt x="2983825" y="946751"/>
                  </a:cubicBezTo>
                  <a:cubicBezTo>
                    <a:pt x="3013785" y="911609"/>
                    <a:pt x="3050905" y="879671"/>
                    <a:pt x="3091416" y="852349"/>
                  </a:cubicBezTo>
                  <a:lnTo>
                    <a:pt x="3132870" y="762940"/>
                  </a:lnTo>
                  <a:cubicBezTo>
                    <a:pt x="3065319" y="798176"/>
                    <a:pt x="3001820" y="844624"/>
                    <a:pt x="2951039" y="898796"/>
                  </a:cubicBezTo>
                  <a:cubicBezTo>
                    <a:pt x="2925978" y="925553"/>
                    <a:pt x="2904686" y="955041"/>
                    <a:pt x="2886032" y="986226"/>
                  </a:cubicBezTo>
                  <a:cubicBezTo>
                    <a:pt x="2858050" y="1032956"/>
                    <a:pt x="2836004" y="1083454"/>
                    <a:pt x="2816408" y="1134236"/>
                  </a:cubicBezTo>
                  <a:cubicBezTo>
                    <a:pt x="2781832" y="1223644"/>
                    <a:pt x="2758561" y="1327750"/>
                    <a:pt x="2699490" y="1404911"/>
                  </a:cubicBezTo>
                  <a:cubicBezTo>
                    <a:pt x="2655304" y="1462569"/>
                    <a:pt x="2591239" y="1495638"/>
                    <a:pt x="2522086" y="1512974"/>
                  </a:cubicBezTo>
                  <a:cubicBezTo>
                    <a:pt x="2439932" y="1533606"/>
                    <a:pt x="2353351" y="1533229"/>
                    <a:pt x="2267240" y="1524656"/>
                  </a:cubicBezTo>
                  <a:cubicBezTo>
                    <a:pt x="2389528" y="1429594"/>
                    <a:pt x="2484589" y="1308436"/>
                    <a:pt x="2544603" y="1162594"/>
                  </a:cubicBezTo>
                  <a:cubicBezTo>
                    <a:pt x="2612248" y="998286"/>
                    <a:pt x="2624119" y="818526"/>
                    <a:pt x="2712773" y="661755"/>
                  </a:cubicBezTo>
                  <a:cubicBezTo>
                    <a:pt x="2787673" y="529385"/>
                    <a:pt x="2910998" y="432722"/>
                    <a:pt x="3027069" y="338415"/>
                  </a:cubicBezTo>
                  <a:cubicBezTo>
                    <a:pt x="3073045" y="301200"/>
                    <a:pt x="3116666" y="262950"/>
                    <a:pt x="3155481" y="219706"/>
                  </a:cubicBezTo>
                  <a:cubicBezTo>
                    <a:pt x="3174324" y="198790"/>
                    <a:pt x="3191848" y="176650"/>
                    <a:pt x="3208146" y="152814"/>
                  </a:cubicBezTo>
                  <a:cubicBezTo>
                    <a:pt x="3222938" y="131051"/>
                    <a:pt x="3235656" y="107969"/>
                    <a:pt x="3246585" y="84227"/>
                  </a:cubicBezTo>
                  <a:cubicBezTo>
                    <a:pt x="3238766" y="57753"/>
                    <a:pt x="3228685" y="31844"/>
                    <a:pt x="3215872" y="7066"/>
                  </a:cubicBezTo>
                  <a:cubicBezTo>
                    <a:pt x="3201834" y="47766"/>
                    <a:pt x="3183557" y="86865"/>
                    <a:pt x="3159721" y="123985"/>
                  </a:cubicBezTo>
                  <a:cubicBezTo>
                    <a:pt x="3159344" y="124550"/>
                    <a:pt x="3159062" y="125021"/>
                    <a:pt x="3158684" y="125586"/>
                  </a:cubicBezTo>
                  <a:cubicBezTo>
                    <a:pt x="3109128" y="201994"/>
                    <a:pt x="3036207" y="258804"/>
                    <a:pt x="2966396" y="315521"/>
                  </a:cubicBezTo>
                  <a:cubicBezTo>
                    <a:pt x="2856826" y="404741"/>
                    <a:pt x="2748386" y="496787"/>
                    <a:pt x="2673016" y="618040"/>
                  </a:cubicBezTo>
                  <a:cubicBezTo>
                    <a:pt x="2585115" y="759643"/>
                    <a:pt x="2565236" y="922821"/>
                    <a:pt x="2515492" y="1078649"/>
                  </a:cubicBezTo>
                  <a:cubicBezTo>
                    <a:pt x="2457739" y="1259728"/>
                    <a:pt x="2341574" y="1408491"/>
                    <a:pt x="2185368" y="1514387"/>
                  </a:cubicBezTo>
                  <a:cubicBezTo>
                    <a:pt x="2137697" y="1507321"/>
                    <a:pt x="2090684" y="1498935"/>
                    <a:pt x="2045085" y="1491304"/>
                  </a:cubicBezTo>
                  <a:cubicBezTo>
                    <a:pt x="1887655" y="1464924"/>
                    <a:pt x="1714868" y="1428935"/>
                    <a:pt x="1557720" y="1474063"/>
                  </a:cubicBezTo>
                  <a:cubicBezTo>
                    <a:pt x="1435338" y="1508922"/>
                    <a:pt x="1376454" y="1612745"/>
                    <a:pt x="1333493" y="1724011"/>
                  </a:cubicBezTo>
                  <a:close/>
                </a:path>
              </a:pathLst>
            </a:custGeom>
            <a:solidFill>
              <a:srgbClr val="FFF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7"/>
            <p:cNvSpPr/>
            <p:nvPr/>
          </p:nvSpPr>
          <p:spPr>
            <a:xfrm>
              <a:off x="3158180" y="5174381"/>
              <a:ext cx="292061" cy="1187089"/>
            </a:xfrm>
            <a:custGeom>
              <a:avLst/>
              <a:gdLst/>
              <a:ahLst/>
              <a:cxnLst/>
              <a:rect l="l" t="t" r="r" b="b"/>
              <a:pathLst>
                <a:path w="292060" h="1187089" extrusionOk="0">
                  <a:moveTo>
                    <a:pt x="178279" y="7066"/>
                  </a:moveTo>
                  <a:cubicBezTo>
                    <a:pt x="183272" y="25061"/>
                    <a:pt x="188454" y="42961"/>
                    <a:pt x="194201" y="60485"/>
                  </a:cubicBezTo>
                  <a:cubicBezTo>
                    <a:pt x="149827" y="93648"/>
                    <a:pt x="106677" y="127753"/>
                    <a:pt x="86233" y="177310"/>
                  </a:cubicBezTo>
                  <a:cubicBezTo>
                    <a:pt x="68050" y="221402"/>
                    <a:pt x="60701" y="269356"/>
                    <a:pt x="64093" y="317028"/>
                  </a:cubicBezTo>
                  <a:cubicBezTo>
                    <a:pt x="72006" y="428012"/>
                    <a:pt x="113460" y="533248"/>
                    <a:pt x="156327" y="634810"/>
                  </a:cubicBezTo>
                  <a:cubicBezTo>
                    <a:pt x="198629" y="734865"/>
                    <a:pt x="246866" y="833977"/>
                    <a:pt x="275790" y="939119"/>
                  </a:cubicBezTo>
                  <a:cubicBezTo>
                    <a:pt x="296799" y="1015903"/>
                    <a:pt x="306786" y="1100224"/>
                    <a:pt x="266180" y="1171732"/>
                  </a:cubicBezTo>
                  <a:lnTo>
                    <a:pt x="266086" y="1171827"/>
                  </a:lnTo>
                  <a:cubicBezTo>
                    <a:pt x="250917" y="1176254"/>
                    <a:pt x="222182" y="1186712"/>
                    <a:pt x="222088" y="1186806"/>
                  </a:cubicBezTo>
                  <a:cubicBezTo>
                    <a:pt x="258643" y="1076859"/>
                    <a:pt x="232075" y="978500"/>
                    <a:pt x="205978" y="904260"/>
                  </a:cubicBezTo>
                  <a:cubicBezTo>
                    <a:pt x="168763" y="798082"/>
                    <a:pt x="118736" y="697085"/>
                    <a:pt x="77942" y="592320"/>
                  </a:cubicBezTo>
                  <a:cubicBezTo>
                    <a:pt x="39597" y="493961"/>
                    <a:pt x="3325" y="388065"/>
                    <a:pt x="7376" y="280945"/>
                  </a:cubicBezTo>
                  <a:cubicBezTo>
                    <a:pt x="9260" y="230351"/>
                    <a:pt x="19341" y="175425"/>
                    <a:pt x="46192" y="131522"/>
                  </a:cubicBezTo>
                  <a:cubicBezTo>
                    <a:pt x="79072" y="78008"/>
                    <a:pt x="130419" y="44657"/>
                    <a:pt x="178279" y="7066"/>
                  </a:cubicBezTo>
                  <a:close/>
                </a:path>
              </a:pathLst>
            </a:custGeom>
            <a:solidFill>
              <a:srgbClr val="FFF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7"/>
            <p:cNvSpPr/>
            <p:nvPr/>
          </p:nvSpPr>
          <p:spPr>
            <a:xfrm>
              <a:off x="2217300" y="6252667"/>
              <a:ext cx="2402435" cy="1912532"/>
            </a:xfrm>
            <a:custGeom>
              <a:avLst/>
              <a:gdLst/>
              <a:ahLst/>
              <a:cxnLst/>
              <a:rect l="l" t="t" r="r" b="b"/>
              <a:pathLst>
                <a:path w="2402435" h="1912532" extrusionOk="0">
                  <a:moveTo>
                    <a:pt x="135290" y="301846"/>
                  </a:moveTo>
                  <a:cubicBezTo>
                    <a:pt x="196717" y="327849"/>
                    <a:pt x="255129" y="362425"/>
                    <a:pt x="309208" y="382398"/>
                  </a:cubicBezTo>
                  <a:cubicBezTo>
                    <a:pt x="374403" y="406517"/>
                    <a:pt x="434794" y="429034"/>
                    <a:pt x="494996" y="442035"/>
                  </a:cubicBezTo>
                  <a:cubicBezTo>
                    <a:pt x="505171" y="444296"/>
                    <a:pt x="515440" y="446181"/>
                    <a:pt x="525709" y="447877"/>
                  </a:cubicBezTo>
                  <a:cubicBezTo>
                    <a:pt x="534660" y="449289"/>
                    <a:pt x="543610" y="450420"/>
                    <a:pt x="552560" y="451362"/>
                  </a:cubicBezTo>
                  <a:cubicBezTo>
                    <a:pt x="562453" y="452399"/>
                    <a:pt x="572345" y="453058"/>
                    <a:pt x="582332" y="453529"/>
                  </a:cubicBezTo>
                  <a:cubicBezTo>
                    <a:pt x="588926" y="453718"/>
                    <a:pt x="595427" y="453718"/>
                    <a:pt x="601928" y="453623"/>
                  </a:cubicBezTo>
                  <a:cubicBezTo>
                    <a:pt x="626141" y="453341"/>
                    <a:pt x="650636" y="450797"/>
                    <a:pt x="675791" y="445521"/>
                  </a:cubicBezTo>
                  <a:cubicBezTo>
                    <a:pt x="678994" y="444956"/>
                    <a:pt x="682103" y="444202"/>
                    <a:pt x="685212" y="443448"/>
                  </a:cubicBezTo>
                  <a:cubicBezTo>
                    <a:pt x="703772" y="439115"/>
                    <a:pt x="722615" y="433462"/>
                    <a:pt x="742023" y="425925"/>
                  </a:cubicBezTo>
                  <a:cubicBezTo>
                    <a:pt x="745980" y="424511"/>
                    <a:pt x="749937" y="422910"/>
                    <a:pt x="753894" y="421308"/>
                  </a:cubicBezTo>
                  <a:cubicBezTo>
                    <a:pt x="775751" y="412264"/>
                    <a:pt x="795913" y="401712"/>
                    <a:pt x="814755" y="389841"/>
                  </a:cubicBezTo>
                  <a:cubicBezTo>
                    <a:pt x="832938" y="378441"/>
                    <a:pt x="849897" y="365911"/>
                    <a:pt x="866007" y="352627"/>
                  </a:cubicBezTo>
                  <a:cubicBezTo>
                    <a:pt x="953060" y="281024"/>
                    <a:pt x="1016089" y="187659"/>
                    <a:pt x="1114447" y="131791"/>
                  </a:cubicBezTo>
                  <a:cubicBezTo>
                    <a:pt x="1123398" y="126703"/>
                    <a:pt x="1132725" y="121804"/>
                    <a:pt x="1142335" y="117376"/>
                  </a:cubicBezTo>
                  <a:cubicBezTo>
                    <a:pt x="1142523" y="117281"/>
                    <a:pt x="1142523" y="117281"/>
                    <a:pt x="1142711" y="117187"/>
                  </a:cubicBezTo>
                  <a:cubicBezTo>
                    <a:pt x="1155242" y="108991"/>
                    <a:pt x="1205363" y="96649"/>
                    <a:pt x="1206965" y="93728"/>
                  </a:cubicBezTo>
                  <a:lnTo>
                    <a:pt x="1207059" y="93634"/>
                  </a:lnTo>
                  <a:cubicBezTo>
                    <a:pt x="1212146" y="92127"/>
                    <a:pt x="1217140" y="90807"/>
                    <a:pt x="1222322" y="89395"/>
                  </a:cubicBezTo>
                  <a:cubicBezTo>
                    <a:pt x="1232120" y="86756"/>
                    <a:pt x="1242106" y="84401"/>
                    <a:pt x="1252187" y="82046"/>
                  </a:cubicBezTo>
                  <a:cubicBezTo>
                    <a:pt x="1287894" y="73849"/>
                    <a:pt x="1325391" y="67254"/>
                    <a:pt x="1362793" y="60942"/>
                  </a:cubicBezTo>
                  <a:cubicBezTo>
                    <a:pt x="1426576" y="50013"/>
                    <a:pt x="1490264" y="39650"/>
                    <a:pt x="1544813" y="22503"/>
                  </a:cubicBezTo>
                  <a:cubicBezTo>
                    <a:pt x="1696214" y="-25169"/>
                    <a:pt x="1843280" y="40874"/>
                    <a:pt x="1920252" y="175129"/>
                  </a:cubicBezTo>
                  <a:cubicBezTo>
                    <a:pt x="1962177" y="248427"/>
                    <a:pt x="1968678" y="297135"/>
                    <a:pt x="2034721" y="361389"/>
                  </a:cubicBezTo>
                  <a:cubicBezTo>
                    <a:pt x="2095772" y="420837"/>
                    <a:pt x="2152300" y="474351"/>
                    <a:pt x="2221923" y="518537"/>
                  </a:cubicBezTo>
                  <a:cubicBezTo>
                    <a:pt x="2354764" y="602952"/>
                    <a:pt x="2359757" y="726371"/>
                    <a:pt x="2247549" y="782240"/>
                  </a:cubicBezTo>
                  <a:cubicBezTo>
                    <a:pt x="2217118" y="797502"/>
                    <a:pt x="2178020" y="807772"/>
                    <a:pt x="2130442" y="810786"/>
                  </a:cubicBezTo>
                  <a:cubicBezTo>
                    <a:pt x="2009190" y="818700"/>
                    <a:pt x="1899714" y="772065"/>
                    <a:pt x="1777520" y="803815"/>
                  </a:cubicBezTo>
                  <a:cubicBezTo>
                    <a:pt x="1692539" y="825861"/>
                    <a:pt x="1643266" y="863075"/>
                    <a:pt x="1617828" y="912820"/>
                  </a:cubicBezTo>
                  <a:cubicBezTo>
                    <a:pt x="1590695" y="965767"/>
                    <a:pt x="1590695" y="1032847"/>
                    <a:pt x="1603602" y="1110573"/>
                  </a:cubicBezTo>
                  <a:cubicBezTo>
                    <a:pt x="1630830" y="1275730"/>
                    <a:pt x="1590978" y="1385394"/>
                    <a:pt x="1742661" y="1485166"/>
                  </a:cubicBezTo>
                  <a:cubicBezTo>
                    <a:pt x="1784491" y="1512583"/>
                    <a:pt x="1837533" y="1542259"/>
                    <a:pt x="1890293" y="1561762"/>
                  </a:cubicBezTo>
                  <a:cubicBezTo>
                    <a:pt x="1939472" y="1576742"/>
                    <a:pt x="1970845" y="1585033"/>
                    <a:pt x="1992891" y="1575234"/>
                  </a:cubicBezTo>
                  <a:cubicBezTo>
                    <a:pt x="2047629" y="1563928"/>
                    <a:pt x="2102461" y="1533781"/>
                    <a:pt x="2125166" y="1578438"/>
                  </a:cubicBezTo>
                  <a:cubicBezTo>
                    <a:pt x="2148531" y="1624414"/>
                    <a:pt x="2044143" y="1692341"/>
                    <a:pt x="2053658" y="1755559"/>
                  </a:cubicBezTo>
                  <a:cubicBezTo>
                    <a:pt x="2064022" y="1824805"/>
                    <a:pt x="2107266" y="1838184"/>
                    <a:pt x="2158047" y="1840445"/>
                  </a:cubicBezTo>
                  <a:cubicBezTo>
                    <a:pt x="2158141" y="1840445"/>
                    <a:pt x="2158235" y="1840445"/>
                    <a:pt x="2158329" y="1840539"/>
                  </a:cubicBezTo>
                  <a:cubicBezTo>
                    <a:pt x="2189043" y="1841858"/>
                    <a:pt x="2222300" y="1839220"/>
                    <a:pt x="2252919" y="1842423"/>
                  </a:cubicBezTo>
                  <a:cubicBezTo>
                    <a:pt x="2285988" y="1845910"/>
                    <a:pt x="2339501" y="1864940"/>
                    <a:pt x="2399044" y="1889059"/>
                  </a:cubicBezTo>
                  <a:cubicBezTo>
                    <a:pt x="2331682" y="1896219"/>
                    <a:pt x="2264037" y="1901401"/>
                    <a:pt x="2196391" y="1904604"/>
                  </a:cubicBezTo>
                  <a:cubicBezTo>
                    <a:pt x="2144857" y="1907054"/>
                    <a:pt x="2093228" y="1908373"/>
                    <a:pt x="2041505" y="1908561"/>
                  </a:cubicBezTo>
                  <a:lnTo>
                    <a:pt x="2041411" y="1908467"/>
                  </a:lnTo>
                  <a:cubicBezTo>
                    <a:pt x="1852042" y="1909315"/>
                    <a:pt x="1662579" y="1894900"/>
                    <a:pt x="1475095" y="1865318"/>
                  </a:cubicBezTo>
                  <a:cubicBezTo>
                    <a:pt x="1475001" y="1865411"/>
                    <a:pt x="1475001" y="1865411"/>
                    <a:pt x="1475001" y="1865411"/>
                  </a:cubicBezTo>
                  <a:cubicBezTo>
                    <a:pt x="1447585" y="1861078"/>
                    <a:pt x="1420169" y="1856462"/>
                    <a:pt x="1392847" y="1851374"/>
                  </a:cubicBezTo>
                  <a:cubicBezTo>
                    <a:pt x="1381353" y="1849396"/>
                    <a:pt x="1369859" y="1847228"/>
                    <a:pt x="1358459" y="1844967"/>
                  </a:cubicBezTo>
                  <a:cubicBezTo>
                    <a:pt x="1351582" y="1843648"/>
                    <a:pt x="1344799" y="1842330"/>
                    <a:pt x="1338015" y="1841010"/>
                  </a:cubicBezTo>
                  <a:cubicBezTo>
                    <a:pt x="1332457" y="1839974"/>
                    <a:pt x="1326804" y="1838749"/>
                    <a:pt x="1321151" y="1837619"/>
                  </a:cubicBezTo>
                  <a:cubicBezTo>
                    <a:pt x="1305418" y="1834415"/>
                    <a:pt x="1289778" y="1831118"/>
                    <a:pt x="1274044" y="1827726"/>
                  </a:cubicBezTo>
                  <a:cubicBezTo>
                    <a:pt x="1266036" y="1826030"/>
                    <a:pt x="1258028" y="1824146"/>
                    <a:pt x="1250020" y="1822356"/>
                  </a:cubicBezTo>
                  <a:cubicBezTo>
                    <a:pt x="1224677" y="1816703"/>
                    <a:pt x="1199522" y="1810673"/>
                    <a:pt x="1174273" y="1804456"/>
                  </a:cubicBezTo>
                  <a:cubicBezTo>
                    <a:pt x="1169374" y="1803231"/>
                    <a:pt x="1164381" y="1802006"/>
                    <a:pt x="1159387" y="1800781"/>
                  </a:cubicBezTo>
                  <a:cubicBezTo>
                    <a:pt x="1159293" y="1800781"/>
                    <a:pt x="1159199" y="1800781"/>
                    <a:pt x="1159105" y="1800687"/>
                  </a:cubicBezTo>
                  <a:cubicBezTo>
                    <a:pt x="1157880" y="1800404"/>
                    <a:pt x="1156749" y="1800122"/>
                    <a:pt x="1155524" y="1799839"/>
                  </a:cubicBezTo>
                  <a:cubicBezTo>
                    <a:pt x="1149212" y="1798238"/>
                    <a:pt x="1142900" y="1796636"/>
                    <a:pt x="1136682" y="1794940"/>
                  </a:cubicBezTo>
                  <a:cubicBezTo>
                    <a:pt x="1136211" y="1794846"/>
                    <a:pt x="1135645" y="1794751"/>
                    <a:pt x="1135174" y="1794469"/>
                  </a:cubicBezTo>
                  <a:cubicBezTo>
                    <a:pt x="1089575" y="1782692"/>
                    <a:pt x="1044259" y="1769879"/>
                    <a:pt x="999036" y="1756218"/>
                  </a:cubicBezTo>
                  <a:cubicBezTo>
                    <a:pt x="998377" y="1756030"/>
                    <a:pt x="997717" y="1755842"/>
                    <a:pt x="997058" y="1755653"/>
                  </a:cubicBezTo>
                  <a:cubicBezTo>
                    <a:pt x="989709" y="1753486"/>
                    <a:pt x="982455" y="1751225"/>
                    <a:pt x="975200" y="1748869"/>
                  </a:cubicBezTo>
                  <a:cubicBezTo>
                    <a:pt x="957206" y="1743405"/>
                    <a:pt x="939399" y="1737564"/>
                    <a:pt x="921499" y="1731723"/>
                  </a:cubicBezTo>
                  <a:cubicBezTo>
                    <a:pt x="912549" y="1728708"/>
                    <a:pt x="903598" y="1725788"/>
                    <a:pt x="894742" y="1722773"/>
                  </a:cubicBezTo>
                  <a:cubicBezTo>
                    <a:pt x="881741" y="1718439"/>
                    <a:pt x="868834" y="1714011"/>
                    <a:pt x="855926" y="1709488"/>
                  </a:cubicBezTo>
                  <a:cubicBezTo>
                    <a:pt x="849520" y="1707322"/>
                    <a:pt x="843114" y="1704966"/>
                    <a:pt x="836707" y="1702800"/>
                  </a:cubicBezTo>
                  <a:cubicBezTo>
                    <a:pt x="815132" y="1695074"/>
                    <a:pt x="793557" y="1687065"/>
                    <a:pt x="771982" y="1678869"/>
                  </a:cubicBezTo>
                  <a:cubicBezTo>
                    <a:pt x="731471" y="1663512"/>
                    <a:pt x="691148" y="1647308"/>
                    <a:pt x="651107" y="1630443"/>
                  </a:cubicBezTo>
                  <a:cubicBezTo>
                    <a:pt x="658267" y="1620928"/>
                    <a:pt x="664014" y="1610564"/>
                    <a:pt x="667971" y="1599541"/>
                  </a:cubicBezTo>
                  <a:cubicBezTo>
                    <a:pt x="672776" y="1585692"/>
                    <a:pt x="675885" y="1571748"/>
                    <a:pt x="677204" y="1558087"/>
                  </a:cubicBezTo>
                  <a:cubicBezTo>
                    <a:pt x="680031" y="1531331"/>
                    <a:pt x="676545" y="1505045"/>
                    <a:pt x="668537" y="1479514"/>
                  </a:cubicBezTo>
                  <a:cubicBezTo>
                    <a:pt x="670798" y="1479985"/>
                    <a:pt x="673153" y="1480455"/>
                    <a:pt x="675508" y="1480926"/>
                  </a:cubicBezTo>
                  <a:cubicBezTo>
                    <a:pt x="704338" y="1486956"/>
                    <a:pt x="801566" y="1472070"/>
                    <a:pt x="782911" y="1388409"/>
                  </a:cubicBezTo>
                  <a:cubicBezTo>
                    <a:pt x="780650" y="1378234"/>
                    <a:pt x="776693" y="1367023"/>
                    <a:pt x="770569" y="1354681"/>
                  </a:cubicBezTo>
                  <a:cubicBezTo>
                    <a:pt x="768779" y="1350912"/>
                    <a:pt x="766895" y="1347238"/>
                    <a:pt x="764634" y="1343375"/>
                  </a:cubicBezTo>
                  <a:cubicBezTo>
                    <a:pt x="759547" y="1334142"/>
                    <a:pt x="753234" y="1324438"/>
                    <a:pt x="745886" y="1313981"/>
                  </a:cubicBezTo>
                  <a:lnTo>
                    <a:pt x="745791" y="1313886"/>
                  </a:lnTo>
                  <a:cubicBezTo>
                    <a:pt x="743248" y="1312190"/>
                    <a:pt x="740704" y="1310495"/>
                    <a:pt x="738160" y="1308987"/>
                  </a:cubicBezTo>
                  <a:cubicBezTo>
                    <a:pt x="659304" y="1259054"/>
                    <a:pt x="576961" y="1242096"/>
                    <a:pt x="543798" y="1242284"/>
                  </a:cubicBezTo>
                  <a:cubicBezTo>
                    <a:pt x="472856" y="1243038"/>
                    <a:pt x="464000" y="1250669"/>
                    <a:pt x="351227" y="1146469"/>
                  </a:cubicBezTo>
                  <a:cubicBezTo>
                    <a:pt x="306004" y="1104732"/>
                    <a:pt x="269167" y="1072323"/>
                    <a:pt x="236287" y="1034732"/>
                  </a:cubicBezTo>
                  <a:lnTo>
                    <a:pt x="236098" y="1034543"/>
                  </a:lnTo>
                  <a:cubicBezTo>
                    <a:pt x="164873" y="968877"/>
                    <a:pt x="114469" y="925727"/>
                    <a:pt x="67362" y="845457"/>
                  </a:cubicBezTo>
                  <a:cubicBezTo>
                    <a:pt x="62652" y="837637"/>
                    <a:pt x="57941" y="829252"/>
                    <a:pt x="53325" y="820491"/>
                  </a:cubicBezTo>
                  <a:cubicBezTo>
                    <a:pt x="48426" y="811069"/>
                    <a:pt x="43432" y="801271"/>
                    <a:pt x="38439" y="790813"/>
                  </a:cubicBezTo>
                  <a:cubicBezTo>
                    <a:pt x="38345" y="790625"/>
                    <a:pt x="38251" y="790531"/>
                    <a:pt x="38156" y="790342"/>
                  </a:cubicBezTo>
                  <a:cubicBezTo>
                    <a:pt x="37497" y="788835"/>
                    <a:pt x="36743" y="787327"/>
                    <a:pt x="36084" y="785820"/>
                  </a:cubicBezTo>
                  <a:cubicBezTo>
                    <a:pt x="33069" y="779225"/>
                    <a:pt x="30148" y="772630"/>
                    <a:pt x="27605" y="765941"/>
                  </a:cubicBezTo>
                  <a:cubicBezTo>
                    <a:pt x="24966" y="759346"/>
                    <a:pt x="22517" y="752657"/>
                    <a:pt x="20350" y="745968"/>
                  </a:cubicBezTo>
                  <a:cubicBezTo>
                    <a:pt x="20256" y="745779"/>
                    <a:pt x="20067" y="745403"/>
                    <a:pt x="20067" y="745026"/>
                  </a:cubicBezTo>
                  <a:cubicBezTo>
                    <a:pt x="18843" y="741351"/>
                    <a:pt x="17806" y="737677"/>
                    <a:pt x="16770" y="733908"/>
                  </a:cubicBezTo>
                  <a:cubicBezTo>
                    <a:pt x="15922" y="730988"/>
                    <a:pt x="15168" y="727973"/>
                    <a:pt x="14415" y="724958"/>
                  </a:cubicBezTo>
                  <a:cubicBezTo>
                    <a:pt x="13849" y="722226"/>
                    <a:pt x="13096" y="719494"/>
                    <a:pt x="12625" y="716761"/>
                  </a:cubicBezTo>
                  <a:cubicBezTo>
                    <a:pt x="12530" y="716291"/>
                    <a:pt x="12342" y="715725"/>
                    <a:pt x="12342" y="715254"/>
                  </a:cubicBezTo>
                  <a:cubicBezTo>
                    <a:pt x="11777" y="712710"/>
                    <a:pt x="11306" y="710166"/>
                    <a:pt x="10834" y="707623"/>
                  </a:cubicBezTo>
                  <a:cubicBezTo>
                    <a:pt x="10552" y="706115"/>
                    <a:pt x="10269" y="704608"/>
                    <a:pt x="10081" y="703007"/>
                  </a:cubicBezTo>
                  <a:cubicBezTo>
                    <a:pt x="9704" y="700839"/>
                    <a:pt x="9421" y="698673"/>
                    <a:pt x="9139" y="696600"/>
                  </a:cubicBezTo>
                  <a:cubicBezTo>
                    <a:pt x="9045" y="695846"/>
                    <a:pt x="8950" y="695187"/>
                    <a:pt x="8856" y="694433"/>
                  </a:cubicBezTo>
                  <a:cubicBezTo>
                    <a:pt x="8479" y="691512"/>
                    <a:pt x="8196" y="688497"/>
                    <a:pt x="7914" y="685388"/>
                  </a:cubicBezTo>
                  <a:cubicBezTo>
                    <a:pt x="7349" y="678605"/>
                    <a:pt x="7066" y="671728"/>
                    <a:pt x="7066" y="664850"/>
                  </a:cubicBezTo>
                  <a:cubicBezTo>
                    <a:pt x="7066" y="661929"/>
                    <a:pt x="7066" y="658914"/>
                    <a:pt x="7254" y="655900"/>
                  </a:cubicBezTo>
                  <a:cubicBezTo>
                    <a:pt x="7254" y="655334"/>
                    <a:pt x="7254" y="654675"/>
                    <a:pt x="7349" y="654110"/>
                  </a:cubicBezTo>
                  <a:cubicBezTo>
                    <a:pt x="7443" y="650718"/>
                    <a:pt x="7726" y="647421"/>
                    <a:pt x="8008" y="644029"/>
                  </a:cubicBezTo>
                  <a:cubicBezTo>
                    <a:pt x="8385" y="640543"/>
                    <a:pt x="8762" y="637057"/>
                    <a:pt x="9233" y="633571"/>
                  </a:cubicBezTo>
                  <a:cubicBezTo>
                    <a:pt x="9610" y="630274"/>
                    <a:pt x="10269" y="626882"/>
                    <a:pt x="10834" y="623584"/>
                  </a:cubicBezTo>
                  <a:cubicBezTo>
                    <a:pt x="10834" y="623396"/>
                    <a:pt x="10834" y="623208"/>
                    <a:pt x="10929" y="623113"/>
                  </a:cubicBezTo>
                  <a:cubicBezTo>
                    <a:pt x="11211" y="621041"/>
                    <a:pt x="11682" y="618874"/>
                    <a:pt x="12059" y="616801"/>
                  </a:cubicBezTo>
                  <a:cubicBezTo>
                    <a:pt x="12153" y="616236"/>
                    <a:pt x="12248" y="615765"/>
                    <a:pt x="12342" y="615200"/>
                  </a:cubicBezTo>
                  <a:cubicBezTo>
                    <a:pt x="12625" y="613786"/>
                    <a:pt x="13001" y="612373"/>
                    <a:pt x="13284" y="610960"/>
                  </a:cubicBezTo>
                  <a:cubicBezTo>
                    <a:pt x="13849" y="608699"/>
                    <a:pt x="14320" y="606344"/>
                    <a:pt x="14980" y="604083"/>
                  </a:cubicBezTo>
                  <a:cubicBezTo>
                    <a:pt x="15451" y="602293"/>
                    <a:pt x="15922" y="600502"/>
                    <a:pt x="16581" y="598806"/>
                  </a:cubicBezTo>
                  <a:cubicBezTo>
                    <a:pt x="16676" y="598335"/>
                    <a:pt x="16864" y="597864"/>
                    <a:pt x="17053" y="597393"/>
                  </a:cubicBezTo>
                  <a:cubicBezTo>
                    <a:pt x="24401" y="574970"/>
                    <a:pt x="38156" y="555091"/>
                    <a:pt x="52100" y="535495"/>
                  </a:cubicBezTo>
                  <a:cubicBezTo>
                    <a:pt x="53136" y="533988"/>
                    <a:pt x="54267" y="532480"/>
                    <a:pt x="55397" y="530879"/>
                  </a:cubicBezTo>
                  <a:cubicBezTo>
                    <a:pt x="56528" y="529371"/>
                    <a:pt x="57564" y="527864"/>
                    <a:pt x="58695" y="526262"/>
                  </a:cubicBezTo>
                  <a:cubicBezTo>
                    <a:pt x="60485" y="523813"/>
                    <a:pt x="62181" y="521457"/>
                    <a:pt x="63877" y="519008"/>
                  </a:cubicBezTo>
                  <a:cubicBezTo>
                    <a:pt x="64348" y="518348"/>
                    <a:pt x="64819" y="517688"/>
                    <a:pt x="65195" y="517029"/>
                  </a:cubicBezTo>
                  <a:cubicBezTo>
                    <a:pt x="66326" y="515522"/>
                    <a:pt x="67362" y="514014"/>
                    <a:pt x="68399" y="512413"/>
                  </a:cubicBezTo>
                  <a:cubicBezTo>
                    <a:pt x="71508" y="507796"/>
                    <a:pt x="74523" y="503085"/>
                    <a:pt x="77443" y="498375"/>
                  </a:cubicBezTo>
                  <a:cubicBezTo>
                    <a:pt x="78385" y="496868"/>
                    <a:pt x="79327" y="495266"/>
                    <a:pt x="80175" y="493570"/>
                  </a:cubicBezTo>
                  <a:cubicBezTo>
                    <a:pt x="82908" y="488765"/>
                    <a:pt x="85451" y="483960"/>
                    <a:pt x="87618" y="478967"/>
                  </a:cubicBezTo>
                  <a:cubicBezTo>
                    <a:pt x="88372" y="477271"/>
                    <a:pt x="89031" y="475670"/>
                    <a:pt x="89691" y="473880"/>
                  </a:cubicBezTo>
                  <a:cubicBezTo>
                    <a:pt x="90350" y="472278"/>
                    <a:pt x="91010" y="470582"/>
                    <a:pt x="91575" y="468792"/>
                  </a:cubicBezTo>
                  <a:cubicBezTo>
                    <a:pt x="92140" y="467096"/>
                    <a:pt x="92800" y="465400"/>
                    <a:pt x="93177" y="463610"/>
                  </a:cubicBezTo>
                  <a:cubicBezTo>
                    <a:pt x="94778" y="458428"/>
                    <a:pt x="95909" y="453058"/>
                    <a:pt x="96663" y="447499"/>
                  </a:cubicBezTo>
                  <a:cubicBezTo>
                    <a:pt x="99301" y="427998"/>
                    <a:pt x="96945" y="408683"/>
                    <a:pt x="91858" y="389464"/>
                  </a:cubicBezTo>
                  <a:cubicBezTo>
                    <a:pt x="86111" y="347257"/>
                    <a:pt x="86676" y="321442"/>
                    <a:pt x="135290" y="301846"/>
                  </a:cubicBezTo>
                  <a:close/>
                </a:path>
              </a:pathLst>
            </a:custGeom>
            <a:solidFill>
              <a:srgbClr val="C4A6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7"/>
            <p:cNvSpPr/>
            <p:nvPr/>
          </p:nvSpPr>
          <p:spPr>
            <a:xfrm>
              <a:off x="2216924" y="6327096"/>
              <a:ext cx="2261116" cy="1837162"/>
            </a:xfrm>
            <a:custGeom>
              <a:avLst/>
              <a:gdLst/>
              <a:ahLst/>
              <a:cxnLst/>
              <a:rect l="l" t="t" r="r" b="b"/>
              <a:pathLst>
                <a:path w="2261115" h="1837161" extrusionOk="0">
                  <a:moveTo>
                    <a:pt x="91952" y="314941"/>
                  </a:moveTo>
                  <a:cubicBezTo>
                    <a:pt x="117955" y="327001"/>
                    <a:pt x="143487" y="340096"/>
                    <a:pt x="168265" y="352155"/>
                  </a:cubicBezTo>
                  <a:cubicBezTo>
                    <a:pt x="169395" y="352721"/>
                    <a:pt x="170526" y="353286"/>
                    <a:pt x="171656" y="353851"/>
                  </a:cubicBezTo>
                  <a:cubicBezTo>
                    <a:pt x="173164" y="354605"/>
                    <a:pt x="174671" y="355359"/>
                    <a:pt x="176179" y="356018"/>
                  </a:cubicBezTo>
                  <a:cubicBezTo>
                    <a:pt x="186354" y="360917"/>
                    <a:pt x="196434" y="365628"/>
                    <a:pt x="206421" y="370056"/>
                  </a:cubicBezTo>
                  <a:cubicBezTo>
                    <a:pt x="216690" y="374673"/>
                    <a:pt x="226865" y="378818"/>
                    <a:pt x="236852" y="382492"/>
                  </a:cubicBezTo>
                  <a:cubicBezTo>
                    <a:pt x="248723" y="386826"/>
                    <a:pt x="260499" y="391160"/>
                    <a:pt x="271993" y="395400"/>
                  </a:cubicBezTo>
                  <a:cubicBezTo>
                    <a:pt x="281697" y="398979"/>
                    <a:pt x="291213" y="402466"/>
                    <a:pt x="300728" y="405857"/>
                  </a:cubicBezTo>
                  <a:cubicBezTo>
                    <a:pt x="300728" y="405857"/>
                    <a:pt x="300728" y="405857"/>
                    <a:pt x="300823" y="405763"/>
                  </a:cubicBezTo>
                  <a:cubicBezTo>
                    <a:pt x="324564" y="414242"/>
                    <a:pt x="347741" y="422062"/>
                    <a:pt x="370823" y="428751"/>
                  </a:cubicBezTo>
                  <a:cubicBezTo>
                    <a:pt x="471631" y="458522"/>
                    <a:pt x="568200" y="468038"/>
                    <a:pt x="681538" y="421308"/>
                  </a:cubicBezTo>
                  <a:cubicBezTo>
                    <a:pt x="848578" y="352438"/>
                    <a:pt x="915469" y="188507"/>
                    <a:pt x="1070356" y="117187"/>
                  </a:cubicBezTo>
                  <a:cubicBezTo>
                    <a:pt x="1183223" y="65181"/>
                    <a:pt x="1350734" y="60848"/>
                    <a:pt x="1472552" y="22503"/>
                  </a:cubicBezTo>
                  <a:cubicBezTo>
                    <a:pt x="1623952" y="-25169"/>
                    <a:pt x="1771019" y="40874"/>
                    <a:pt x="1847991" y="175129"/>
                  </a:cubicBezTo>
                  <a:cubicBezTo>
                    <a:pt x="1889916" y="248426"/>
                    <a:pt x="1896417" y="297229"/>
                    <a:pt x="1962460" y="361388"/>
                  </a:cubicBezTo>
                  <a:cubicBezTo>
                    <a:pt x="2023510" y="420837"/>
                    <a:pt x="2080038" y="474350"/>
                    <a:pt x="2149567" y="518536"/>
                  </a:cubicBezTo>
                  <a:cubicBezTo>
                    <a:pt x="2238033" y="574782"/>
                    <a:pt x="2269878" y="648268"/>
                    <a:pt x="2247926" y="707622"/>
                  </a:cubicBezTo>
                  <a:cubicBezTo>
                    <a:pt x="2228235" y="761607"/>
                    <a:pt x="2164076" y="803909"/>
                    <a:pt x="2057992" y="810786"/>
                  </a:cubicBezTo>
                  <a:cubicBezTo>
                    <a:pt x="1936834" y="818700"/>
                    <a:pt x="1827358" y="772065"/>
                    <a:pt x="1705164" y="803720"/>
                  </a:cubicBezTo>
                  <a:cubicBezTo>
                    <a:pt x="1670493" y="812671"/>
                    <a:pt x="1641758" y="824259"/>
                    <a:pt x="1618111" y="838108"/>
                  </a:cubicBezTo>
                  <a:cubicBezTo>
                    <a:pt x="1522202" y="894448"/>
                    <a:pt x="1511085" y="989603"/>
                    <a:pt x="1531058" y="1110479"/>
                  </a:cubicBezTo>
                  <a:cubicBezTo>
                    <a:pt x="1558380" y="1275541"/>
                    <a:pt x="1518528" y="1385206"/>
                    <a:pt x="1670117" y="1484978"/>
                  </a:cubicBezTo>
                  <a:cubicBezTo>
                    <a:pt x="1724949" y="1521061"/>
                    <a:pt x="1799377" y="1561008"/>
                    <a:pt x="1866834" y="1576459"/>
                  </a:cubicBezTo>
                  <a:cubicBezTo>
                    <a:pt x="1935044" y="1592098"/>
                    <a:pt x="2022285" y="1518800"/>
                    <a:pt x="2052434" y="1578343"/>
                  </a:cubicBezTo>
                  <a:cubicBezTo>
                    <a:pt x="2075893" y="1624319"/>
                    <a:pt x="1971504" y="1692153"/>
                    <a:pt x="1981020" y="1755370"/>
                  </a:cubicBezTo>
                  <a:cubicBezTo>
                    <a:pt x="1982433" y="1764509"/>
                    <a:pt x="1984317" y="1772517"/>
                    <a:pt x="1986767" y="1779771"/>
                  </a:cubicBezTo>
                  <a:cubicBezTo>
                    <a:pt x="1997130" y="1810956"/>
                    <a:pt x="2016915" y="1826219"/>
                    <a:pt x="2041505" y="1833662"/>
                  </a:cubicBezTo>
                  <a:cubicBezTo>
                    <a:pt x="1852136" y="1834510"/>
                    <a:pt x="1662674" y="1820095"/>
                    <a:pt x="1475189" y="1790512"/>
                  </a:cubicBezTo>
                  <a:cubicBezTo>
                    <a:pt x="1475095" y="1790606"/>
                    <a:pt x="1475095" y="1790606"/>
                    <a:pt x="1475095" y="1790606"/>
                  </a:cubicBezTo>
                  <a:cubicBezTo>
                    <a:pt x="1447679" y="1786272"/>
                    <a:pt x="1420263" y="1781656"/>
                    <a:pt x="1392942" y="1776568"/>
                  </a:cubicBezTo>
                  <a:cubicBezTo>
                    <a:pt x="1381448" y="1774590"/>
                    <a:pt x="1369954" y="1772423"/>
                    <a:pt x="1358554" y="1770162"/>
                  </a:cubicBezTo>
                  <a:cubicBezTo>
                    <a:pt x="1351676" y="1768843"/>
                    <a:pt x="1344893" y="1767524"/>
                    <a:pt x="1338109" y="1766205"/>
                  </a:cubicBezTo>
                  <a:cubicBezTo>
                    <a:pt x="1332551" y="1765168"/>
                    <a:pt x="1326898" y="1763943"/>
                    <a:pt x="1321245" y="1762813"/>
                  </a:cubicBezTo>
                  <a:cubicBezTo>
                    <a:pt x="1305512" y="1759610"/>
                    <a:pt x="1289872" y="1756312"/>
                    <a:pt x="1274139" y="1752921"/>
                  </a:cubicBezTo>
                  <a:cubicBezTo>
                    <a:pt x="1266130" y="1751225"/>
                    <a:pt x="1258123" y="1749340"/>
                    <a:pt x="1250114" y="1747550"/>
                  </a:cubicBezTo>
                  <a:cubicBezTo>
                    <a:pt x="1224771" y="1741898"/>
                    <a:pt x="1199616" y="1735868"/>
                    <a:pt x="1174367" y="1729650"/>
                  </a:cubicBezTo>
                  <a:cubicBezTo>
                    <a:pt x="1169468" y="1728425"/>
                    <a:pt x="1164475" y="1727200"/>
                    <a:pt x="1159481" y="1725976"/>
                  </a:cubicBezTo>
                  <a:cubicBezTo>
                    <a:pt x="1159387" y="1725976"/>
                    <a:pt x="1159293" y="1725976"/>
                    <a:pt x="1159199" y="1725881"/>
                  </a:cubicBezTo>
                  <a:cubicBezTo>
                    <a:pt x="1157974" y="1725598"/>
                    <a:pt x="1156843" y="1725316"/>
                    <a:pt x="1155619" y="1725033"/>
                  </a:cubicBezTo>
                  <a:cubicBezTo>
                    <a:pt x="1149306" y="1723432"/>
                    <a:pt x="1142994" y="1721830"/>
                    <a:pt x="1136776" y="1720134"/>
                  </a:cubicBezTo>
                  <a:cubicBezTo>
                    <a:pt x="1136305" y="1720040"/>
                    <a:pt x="1135740" y="1719946"/>
                    <a:pt x="1135269" y="1719664"/>
                  </a:cubicBezTo>
                  <a:cubicBezTo>
                    <a:pt x="1089669" y="1707887"/>
                    <a:pt x="1044353" y="1695073"/>
                    <a:pt x="999130" y="1681413"/>
                  </a:cubicBezTo>
                  <a:cubicBezTo>
                    <a:pt x="998471" y="1681224"/>
                    <a:pt x="997812" y="1681036"/>
                    <a:pt x="997152" y="1680847"/>
                  </a:cubicBezTo>
                  <a:cubicBezTo>
                    <a:pt x="989803" y="1678680"/>
                    <a:pt x="982549" y="1676419"/>
                    <a:pt x="975294" y="1674064"/>
                  </a:cubicBezTo>
                  <a:cubicBezTo>
                    <a:pt x="957300" y="1668599"/>
                    <a:pt x="939494" y="1662758"/>
                    <a:pt x="921593" y="1656917"/>
                  </a:cubicBezTo>
                  <a:cubicBezTo>
                    <a:pt x="912643" y="1653902"/>
                    <a:pt x="903692" y="1650982"/>
                    <a:pt x="894836" y="1647967"/>
                  </a:cubicBezTo>
                  <a:cubicBezTo>
                    <a:pt x="881835" y="1643633"/>
                    <a:pt x="868928" y="1639205"/>
                    <a:pt x="856021" y="1634683"/>
                  </a:cubicBezTo>
                  <a:cubicBezTo>
                    <a:pt x="849614" y="1632516"/>
                    <a:pt x="843208" y="1630161"/>
                    <a:pt x="836801" y="1627993"/>
                  </a:cubicBezTo>
                  <a:cubicBezTo>
                    <a:pt x="815226" y="1620268"/>
                    <a:pt x="793652" y="1612260"/>
                    <a:pt x="772077" y="1604063"/>
                  </a:cubicBezTo>
                  <a:cubicBezTo>
                    <a:pt x="731565" y="1588707"/>
                    <a:pt x="691242" y="1572502"/>
                    <a:pt x="651201" y="1555638"/>
                  </a:cubicBezTo>
                  <a:cubicBezTo>
                    <a:pt x="651201" y="1555638"/>
                    <a:pt x="651201" y="1555638"/>
                    <a:pt x="651107" y="1555732"/>
                  </a:cubicBezTo>
                  <a:lnTo>
                    <a:pt x="644701" y="1553000"/>
                  </a:lnTo>
                  <a:lnTo>
                    <a:pt x="605508" y="1536041"/>
                  </a:lnTo>
                  <a:lnTo>
                    <a:pt x="605414" y="1535947"/>
                  </a:lnTo>
                  <a:cubicBezTo>
                    <a:pt x="604943" y="1510039"/>
                    <a:pt x="598913" y="1484695"/>
                    <a:pt x="588738" y="1460199"/>
                  </a:cubicBezTo>
                  <a:cubicBezTo>
                    <a:pt x="579694" y="1438059"/>
                    <a:pt x="567352" y="1416673"/>
                    <a:pt x="552560" y="1396323"/>
                  </a:cubicBezTo>
                  <a:cubicBezTo>
                    <a:pt x="587136" y="1393590"/>
                    <a:pt x="626423" y="1396323"/>
                    <a:pt x="668536" y="1404614"/>
                  </a:cubicBezTo>
                  <a:cubicBezTo>
                    <a:pt x="670798" y="1405085"/>
                    <a:pt x="673153" y="1405556"/>
                    <a:pt x="675508" y="1406027"/>
                  </a:cubicBezTo>
                  <a:cubicBezTo>
                    <a:pt x="704337" y="1412056"/>
                    <a:pt x="801565" y="1397171"/>
                    <a:pt x="782911" y="1313509"/>
                  </a:cubicBezTo>
                  <a:cubicBezTo>
                    <a:pt x="780650" y="1303334"/>
                    <a:pt x="776693" y="1292123"/>
                    <a:pt x="770569" y="1279781"/>
                  </a:cubicBezTo>
                  <a:cubicBezTo>
                    <a:pt x="768779" y="1276012"/>
                    <a:pt x="766895" y="1272338"/>
                    <a:pt x="764634" y="1268475"/>
                  </a:cubicBezTo>
                  <a:cubicBezTo>
                    <a:pt x="759546" y="1259242"/>
                    <a:pt x="753234" y="1249538"/>
                    <a:pt x="745885" y="1239081"/>
                  </a:cubicBezTo>
                  <a:lnTo>
                    <a:pt x="745791" y="1238986"/>
                  </a:lnTo>
                  <a:cubicBezTo>
                    <a:pt x="743247" y="1237291"/>
                    <a:pt x="740704" y="1235595"/>
                    <a:pt x="738160" y="1234087"/>
                  </a:cubicBezTo>
                  <a:cubicBezTo>
                    <a:pt x="659303" y="1184154"/>
                    <a:pt x="576961" y="1167196"/>
                    <a:pt x="543798" y="1167384"/>
                  </a:cubicBezTo>
                  <a:cubicBezTo>
                    <a:pt x="472856" y="1168138"/>
                    <a:pt x="464000" y="1175769"/>
                    <a:pt x="351227" y="1071569"/>
                  </a:cubicBezTo>
                  <a:cubicBezTo>
                    <a:pt x="306004" y="1029832"/>
                    <a:pt x="269167" y="997423"/>
                    <a:pt x="236286" y="959832"/>
                  </a:cubicBezTo>
                  <a:lnTo>
                    <a:pt x="236098" y="959643"/>
                  </a:lnTo>
                  <a:cubicBezTo>
                    <a:pt x="164873" y="893977"/>
                    <a:pt x="114469" y="850827"/>
                    <a:pt x="67362" y="770557"/>
                  </a:cubicBezTo>
                  <a:cubicBezTo>
                    <a:pt x="62652" y="762738"/>
                    <a:pt x="57941" y="754353"/>
                    <a:pt x="53325" y="745591"/>
                  </a:cubicBezTo>
                  <a:cubicBezTo>
                    <a:pt x="48426" y="736169"/>
                    <a:pt x="43432" y="726371"/>
                    <a:pt x="38439" y="715913"/>
                  </a:cubicBezTo>
                  <a:cubicBezTo>
                    <a:pt x="38345" y="715725"/>
                    <a:pt x="38251" y="715631"/>
                    <a:pt x="38156" y="715442"/>
                  </a:cubicBezTo>
                  <a:cubicBezTo>
                    <a:pt x="37497" y="713935"/>
                    <a:pt x="36743" y="712427"/>
                    <a:pt x="36084" y="710920"/>
                  </a:cubicBezTo>
                  <a:cubicBezTo>
                    <a:pt x="33069" y="704325"/>
                    <a:pt x="30148" y="697730"/>
                    <a:pt x="27604" y="691041"/>
                  </a:cubicBezTo>
                  <a:cubicBezTo>
                    <a:pt x="24966" y="684446"/>
                    <a:pt x="22517" y="677757"/>
                    <a:pt x="20350" y="671068"/>
                  </a:cubicBezTo>
                  <a:cubicBezTo>
                    <a:pt x="20256" y="670880"/>
                    <a:pt x="20067" y="670502"/>
                    <a:pt x="20067" y="670126"/>
                  </a:cubicBezTo>
                  <a:cubicBezTo>
                    <a:pt x="18843" y="666451"/>
                    <a:pt x="17806" y="662777"/>
                    <a:pt x="16770" y="659009"/>
                  </a:cubicBezTo>
                  <a:cubicBezTo>
                    <a:pt x="15922" y="656088"/>
                    <a:pt x="15168" y="653073"/>
                    <a:pt x="14415" y="650058"/>
                  </a:cubicBezTo>
                  <a:cubicBezTo>
                    <a:pt x="13849" y="647326"/>
                    <a:pt x="13096" y="644594"/>
                    <a:pt x="12625" y="641862"/>
                  </a:cubicBezTo>
                  <a:cubicBezTo>
                    <a:pt x="12530" y="641391"/>
                    <a:pt x="12342" y="640825"/>
                    <a:pt x="12342" y="640355"/>
                  </a:cubicBezTo>
                  <a:cubicBezTo>
                    <a:pt x="11777" y="637811"/>
                    <a:pt x="11306" y="635267"/>
                    <a:pt x="10834" y="632723"/>
                  </a:cubicBezTo>
                  <a:cubicBezTo>
                    <a:pt x="10552" y="631216"/>
                    <a:pt x="10269" y="629708"/>
                    <a:pt x="10081" y="628106"/>
                  </a:cubicBezTo>
                  <a:cubicBezTo>
                    <a:pt x="9704" y="625940"/>
                    <a:pt x="9421" y="623773"/>
                    <a:pt x="9139" y="621700"/>
                  </a:cubicBezTo>
                  <a:cubicBezTo>
                    <a:pt x="9044" y="620946"/>
                    <a:pt x="8950" y="620287"/>
                    <a:pt x="8856" y="619533"/>
                  </a:cubicBezTo>
                  <a:cubicBezTo>
                    <a:pt x="8479" y="616613"/>
                    <a:pt x="8196" y="613598"/>
                    <a:pt x="7914" y="610488"/>
                  </a:cubicBezTo>
                  <a:cubicBezTo>
                    <a:pt x="7349" y="603705"/>
                    <a:pt x="7066" y="596827"/>
                    <a:pt x="7066" y="589950"/>
                  </a:cubicBezTo>
                  <a:cubicBezTo>
                    <a:pt x="7066" y="587029"/>
                    <a:pt x="7066" y="584015"/>
                    <a:pt x="7254" y="581000"/>
                  </a:cubicBezTo>
                  <a:cubicBezTo>
                    <a:pt x="7254" y="580434"/>
                    <a:pt x="7254" y="579775"/>
                    <a:pt x="7349" y="579210"/>
                  </a:cubicBezTo>
                  <a:cubicBezTo>
                    <a:pt x="7443" y="575818"/>
                    <a:pt x="7725" y="572521"/>
                    <a:pt x="8008" y="569129"/>
                  </a:cubicBezTo>
                  <a:cubicBezTo>
                    <a:pt x="8385" y="565643"/>
                    <a:pt x="8762" y="562157"/>
                    <a:pt x="9233" y="558671"/>
                  </a:cubicBezTo>
                  <a:cubicBezTo>
                    <a:pt x="9610" y="555374"/>
                    <a:pt x="10269" y="551982"/>
                    <a:pt x="10834" y="548684"/>
                  </a:cubicBezTo>
                  <a:cubicBezTo>
                    <a:pt x="10834" y="548496"/>
                    <a:pt x="10834" y="548308"/>
                    <a:pt x="10929" y="548214"/>
                  </a:cubicBezTo>
                  <a:cubicBezTo>
                    <a:pt x="11211" y="546141"/>
                    <a:pt x="11682" y="543974"/>
                    <a:pt x="12059" y="541901"/>
                  </a:cubicBezTo>
                  <a:cubicBezTo>
                    <a:pt x="12153" y="541336"/>
                    <a:pt x="12248" y="540865"/>
                    <a:pt x="12342" y="540299"/>
                  </a:cubicBezTo>
                  <a:cubicBezTo>
                    <a:pt x="12625" y="538886"/>
                    <a:pt x="13001" y="537473"/>
                    <a:pt x="13284" y="536060"/>
                  </a:cubicBezTo>
                  <a:cubicBezTo>
                    <a:pt x="13849" y="533799"/>
                    <a:pt x="14320" y="531443"/>
                    <a:pt x="14980" y="529182"/>
                  </a:cubicBezTo>
                  <a:cubicBezTo>
                    <a:pt x="15451" y="527392"/>
                    <a:pt x="15922" y="525602"/>
                    <a:pt x="16581" y="523906"/>
                  </a:cubicBezTo>
                  <a:cubicBezTo>
                    <a:pt x="16676" y="523435"/>
                    <a:pt x="16864" y="522964"/>
                    <a:pt x="17053" y="522493"/>
                  </a:cubicBezTo>
                  <a:cubicBezTo>
                    <a:pt x="24401" y="500071"/>
                    <a:pt x="38156" y="480192"/>
                    <a:pt x="52100" y="460595"/>
                  </a:cubicBezTo>
                  <a:cubicBezTo>
                    <a:pt x="53136" y="459087"/>
                    <a:pt x="54267" y="457580"/>
                    <a:pt x="55397" y="455979"/>
                  </a:cubicBezTo>
                  <a:cubicBezTo>
                    <a:pt x="56528" y="454471"/>
                    <a:pt x="57564" y="452964"/>
                    <a:pt x="58695" y="451362"/>
                  </a:cubicBezTo>
                  <a:cubicBezTo>
                    <a:pt x="60485" y="448913"/>
                    <a:pt x="62181" y="446557"/>
                    <a:pt x="63877" y="444108"/>
                  </a:cubicBezTo>
                  <a:cubicBezTo>
                    <a:pt x="64347" y="443448"/>
                    <a:pt x="64819" y="442789"/>
                    <a:pt x="65195" y="442129"/>
                  </a:cubicBezTo>
                  <a:cubicBezTo>
                    <a:pt x="66326" y="440622"/>
                    <a:pt x="67362" y="439114"/>
                    <a:pt x="68399" y="437513"/>
                  </a:cubicBezTo>
                  <a:cubicBezTo>
                    <a:pt x="71508" y="432896"/>
                    <a:pt x="74522" y="428186"/>
                    <a:pt x="77443" y="423475"/>
                  </a:cubicBezTo>
                  <a:cubicBezTo>
                    <a:pt x="78385" y="421967"/>
                    <a:pt x="79327" y="420366"/>
                    <a:pt x="80175" y="418670"/>
                  </a:cubicBezTo>
                  <a:cubicBezTo>
                    <a:pt x="82907" y="413865"/>
                    <a:pt x="85451" y="409060"/>
                    <a:pt x="87618" y="404067"/>
                  </a:cubicBezTo>
                  <a:cubicBezTo>
                    <a:pt x="88372" y="402371"/>
                    <a:pt x="89031" y="400769"/>
                    <a:pt x="89691" y="398979"/>
                  </a:cubicBezTo>
                  <a:cubicBezTo>
                    <a:pt x="90350" y="397378"/>
                    <a:pt x="91010" y="395682"/>
                    <a:pt x="91575" y="393892"/>
                  </a:cubicBezTo>
                  <a:cubicBezTo>
                    <a:pt x="92140" y="392196"/>
                    <a:pt x="92706" y="390500"/>
                    <a:pt x="93177" y="388710"/>
                  </a:cubicBezTo>
                  <a:cubicBezTo>
                    <a:pt x="94778" y="383529"/>
                    <a:pt x="95909" y="378158"/>
                    <a:pt x="96663" y="372600"/>
                  </a:cubicBezTo>
                  <a:cubicBezTo>
                    <a:pt x="99395" y="353475"/>
                    <a:pt x="97039" y="334161"/>
                    <a:pt x="91952" y="314941"/>
                  </a:cubicBezTo>
                  <a:close/>
                </a:path>
              </a:pathLst>
            </a:custGeom>
            <a:solidFill>
              <a:srgbClr val="FFF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7"/>
            <p:cNvSpPr/>
            <p:nvPr/>
          </p:nvSpPr>
          <p:spPr>
            <a:xfrm>
              <a:off x="3319217" y="7685734"/>
              <a:ext cx="753705" cy="433382"/>
            </a:xfrm>
            <a:custGeom>
              <a:avLst/>
              <a:gdLst/>
              <a:ahLst/>
              <a:cxnLst/>
              <a:rect l="l" t="t" r="r" b="b"/>
              <a:pathLst>
                <a:path w="753705" h="433381" extrusionOk="0">
                  <a:moveTo>
                    <a:pt x="144146" y="55868"/>
                  </a:moveTo>
                  <a:cubicBezTo>
                    <a:pt x="143486" y="58695"/>
                    <a:pt x="138587" y="76218"/>
                    <a:pt x="138117" y="82531"/>
                  </a:cubicBezTo>
                  <a:cubicBezTo>
                    <a:pt x="137174" y="96945"/>
                    <a:pt x="139435" y="125869"/>
                    <a:pt x="143486" y="139153"/>
                  </a:cubicBezTo>
                  <a:cubicBezTo>
                    <a:pt x="148763" y="156205"/>
                    <a:pt x="173540" y="200769"/>
                    <a:pt x="175048" y="203501"/>
                  </a:cubicBezTo>
                  <a:cubicBezTo>
                    <a:pt x="174577" y="200015"/>
                    <a:pt x="166474" y="143770"/>
                    <a:pt x="168171" y="124268"/>
                  </a:cubicBezTo>
                  <a:cubicBezTo>
                    <a:pt x="169489" y="109287"/>
                    <a:pt x="175990" y="78951"/>
                    <a:pt x="183433" y="66137"/>
                  </a:cubicBezTo>
                  <a:cubicBezTo>
                    <a:pt x="194456" y="47201"/>
                    <a:pt x="244766" y="7066"/>
                    <a:pt x="244766" y="7066"/>
                  </a:cubicBezTo>
                  <a:cubicBezTo>
                    <a:pt x="244766" y="7066"/>
                    <a:pt x="232801" y="41642"/>
                    <a:pt x="230068" y="53513"/>
                  </a:cubicBezTo>
                  <a:cubicBezTo>
                    <a:pt x="224133" y="79516"/>
                    <a:pt x="227619" y="87242"/>
                    <a:pt x="227619" y="87242"/>
                  </a:cubicBezTo>
                  <a:lnTo>
                    <a:pt x="270769" y="71508"/>
                  </a:lnTo>
                  <a:cubicBezTo>
                    <a:pt x="270769" y="71508"/>
                    <a:pt x="235344" y="94213"/>
                    <a:pt x="225640" y="137551"/>
                  </a:cubicBezTo>
                  <a:cubicBezTo>
                    <a:pt x="223379" y="146973"/>
                    <a:pt x="224698" y="175142"/>
                    <a:pt x="224887" y="177403"/>
                  </a:cubicBezTo>
                  <a:cubicBezTo>
                    <a:pt x="225735" y="175613"/>
                    <a:pt x="239584" y="145277"/>
                    <a:pt x="245802" y="135856"/>
                  </a:cubicBezTo>
                  <a:cubicBezTo>
                    <a:pt x="265775" y="105425"/>
                    <a:pt x="282733" y="91952"/>
                    <a:pt x="305816" y="87053"/>
                  </a:cubicBezTo>
                  <a:cubicBezTo>
                    <a:pt x="327673" y="82531"/>
                    <a:pt x="392680" y="88089"/>
                    <a:pt x="395884" y="88372"/>
                  </a:cubicBezTo>
                  <a:cubicBezTo>
                    <a:pt x="393528" y="89408"/>
                    <a:pt x="356220" y="105236"/>
                    <a:pt x="345385" y="114375"/>
                  </a:cubicBezTo>
                  <a:cubicBezTo>
                    <a:pt x="336152" y="121912"/>
                    <a:pt x="314766" y="152814"/>
                    <a:pt x="314766" y="152814"/>
                  </a:cubicBezTo>
                  <a:lnTo>
                    <a:pt x="361213" y="168454"/>
                  </a:lnTo>
                  <a:lnTo>
                    <a:pt x="316179" y="188427"/>
                  </a:lnTo>
                  <a:cubicBezTo>
                    <a:pt x="318346" y="188709"/>
                    <a:pt x="352922" y="193514"/>
                    <a:pt x="363757" y="198413"/>
                  </a:cubicBezTo>
                  <a:cubicBezTo>
                    <a:pt x="385237" y="208211"/>
                    <a:pt x="440164" y="255978"/>
                    <a:pt x="440164" y="255978"/>
                  </a:cubicBezTo>
                  <a:cubicBezTo>
                    <a:pt x="440164" y="255978"/>
                    <a:pt x="375534" y="241563"/>
                    <a:pt x="353488" y="243541"/>
                  </a:cubicBezTo>
                  <a:cubicBezTo>
                    <a:pt x="332761" y="245520"/>
                    <a:pt x="288952" y="264080"/>
                    <a:pt x="261818" y="277458"/>
                  </a:cubicBezTo>
                  <a:cubicBezTo>
                    <a:pt x="366112" y="279908"/>
                    <a:pt x="643287" y="286597"/>
                    <a:pt x="686814" y="288764"/>
                  </a:cubicBezTo>
                  <a:cubicBezTo>
                    <a:pt x="698120" y="289329"/>
                    <a:pt x="748712" y="289423"/>
                    <a:pt x="748712" y="289423"/>
                  </a:cubicBezTo>
                  <a:lnTo>
                    <a:pt x="743247" y="368657"/>
                  </a:lnTo>
                  <a:cubicBezTo>
                    <a:pt x="581295" y="305628"/>
                    <a:pt x="320796" y="297338"/>
                    <a:pt x="241468" y="296207"/>
                  </a:cubicBezTo>
                  <a:cubicBezTo>
                    <a:pt x="261630" y="307041"/>
                    <a:pt x="357916" y="315332"/>
                    <a:pt x="357916" y="315332"/>
                  </a:cubicBezTo>
                  <a:cubicBezTo>
                    <a:pt x="357916" y="315332"/>
                    <a:pt x="361967" y="324942"/>
                    <a:pt x="325506" y="334458"/>
                  </a:cubicBezTo>
                  <a:cubicBezTo>
                    <a:pt x="316085" y="337001"/>
                    <a:pt x="287162" y="338226"/>
                    <a:pt x="287162" y="338226"/>
                  </a:cubicBezTo>
                  <a:cubicBezTo>
                    <a:pt x="287162" y="338226"/>
                    <a:pt x="310621" y="366396"/>
                    <a:pt x="319477" y="374593"/>
                  </a:cubicBezTo>
                  <a:cubicBezTo>
                    <a:pt x="334739" y="388630"/>
                    <a:pt x="385237" y="423866"/>
                    <a:pt x="385237" y="423866"/>
                  </a:cubicBezTo>
                  <a:cubicBezTo>
                    <a:pt x="385237" y="423866"/>
                    <a:pt x="381092" y="428294"/>
                    <a:pt x="372990" y="432063"/>
                  </a:cubicBezTo>
                  <a:cubicBezTo>
                    <a:pt x="372896" y="432157"/>
                    <a:pt x="372896" y="432157"/>
                    <a:pt x="372896" y="432157"/>
                  </a:cubicBezTo>
                  <a:cubicBezTo>
                    <a:pt x="345479" y="427823"/>
                    <a:pt x="318063" y="423207"/>
                    <a:pt x="290742" y="418119"/>
                  </a:cubicBezTo>
                  <a:cubicBezTo>
                    <a:pt x="272653" y="405777"/>
                    <a:pt x="234685" y="367338"/>
                    <a:pt x="234685" y="367338"/>
                  </a:cubicBezTo>
                  <a:lnTo>
                    <a:pt x="256354" y="411712"/>
                  </a:lnTo>
                  <a:cubicBezTo>
                    <a:pt x="249476" y="410394"/>
                    <a:pt x="242693" y="409075"/>
                    <a:pt x="235910" y="407755"/>
                  </a:cubicBezTo>
                  <a:lnTo>
                    <a:pt x="218480" y="397580"/>
                  </a:lnTo>
                  <a:lnTo>
                    <a:pt x="219046" y="404364"/>
                  </a:lnTo>
                  <a:cubicBezTo>
                    <a:pt x="203312" y="401160"/>
                    <a:pt x="187672" y="397863"/>
                    <a:pt x="171939" y="394472"/>
                  </a:cubicBezTo>
                  <a:cubicBezTo>
                    <a:pt x="169584" y="358859"/>
                    <a:pt x="174200" y="301483"/>
                    <a:pt x="166757" y="299881"/>
                  </a:cubicBezTo>
                  <a:cubicBezTo>
                    <a:pt x="161576" y="298845"/>
                    <a:pt x="153567" y="348684"/>
                    <a:pt x="147820" y="389196"/>
                  </a:cubicBezTo>
                  <a:cubicBezTo>
                    <a:pt x="122477" y="383542"/>
                    <a:pt x="97322" y="377513"/>
                    <a:pt x="72073" y="371295"/>
                  </a:cubicBezTo>
                  <a:cubicBezTo>
                    <a:pt x="72167" y="371013"/>
                    <a:pt x="72261" y="370824"/>
                    <a:pt x="72261" y="370541"/>
                  </a:cubicBezTo>
                  <a:cubicBezTo>
                    <a:pt x="86865" y="325884"/>
                    <a:pt x="105048" y="288104"/>
                    <a:pt x="105048" y="288104"/>
                  </a:cubicBezTo>
                  <a:lnTo>
                    <a:pt x="34482" y="361779"/>
                  </a:lnTo>
                  <a:lnTo>
                    <a:pt x="32032" y="364323"/>
                  </a:lnTo>
                  <a:cubicBezTo>
                    <a:pt x="32032" y="364323"/>
                    <a:pt x="32409" y="363193"/>
                    <a:pt x="32975" y="361308"/>
                  </a:cubicBezTo>
                  <a:cubicBezTo>
                    <a:pt x="36460" y="350473"/>
                    <a:pt x="48708" y="313448"/>
                    <a:pt x="53042" y="305440"/>
                  </a:cubicBezTo>
                  <a:cubicBezTo>
                    <a:pt x="67928" y="278024"/>
                    <a:pt x="91481" y="265493"/>
                    <a:pt x="93365" y="264363"/>
                  </a:cubicBezTo>
                  <a:cubicBezTo>
                    <a:pt x="90633" y="264928"/>
                    <a:pt x="58224" y="272182"/>
                    <a:pt x="47201" y="275762"/>
                  </a:cubicBezTo>
                  <a:cubicBezTo>
                    <a:pt x="37026" y="279154"/>
                    <a:pt x="7066" y="292156"/>
                    <a:pt x="7066" y="292156"/>
                  </a:cubicBezTo>
                  <a:cubicBezTo>
                    <a:pt x="7066" y="292156"/>
                    <a:pt x="21104" y="262761"/>
                    <a:pt x="27227" y="253905"/>
                  </a:cubicBezTo>
                  <a:cubicBezTo>
                    <a:pt x="32692" y="246180"/>
                    <a:pt x="45034" y="231670"/>
                    <a:pt x="52288" y="226112"/>
                  </a:cubicBezTo>
                  <a:cubicBezTo>
                    <a:pt x="60108" y="220082"/>
                    <a:pt x="77443" y="211226"/>
                    <a:pt x="86488" y="208494"/>
                  </a:cubicBezTo>
                  <a:cubicBezTo>
                    <a:pt x="97699" y="205197"/>
                    <a:pt x="132275" y="203972"/>
                    <a:pt x="132275" y="203972"/>
                  </a:cubicBezTo>
                  <a:cubicBezTo>
                    <a:pt x="132275" y="203972"/>
                    <a:pt x="118049" y="176556"/>
                    <a:pt x="115788" y="166192"/>
                  </a:cubicBezTo>
                  <a:cubicBezTo>
                    <a:pt x="113338" y="154604"/>
                    <a:pt x="112773" y="129731"/>
                    <a:pt x="115411" y="117767"/>
                  </a:cubicBezTo>
                  <a:cubicBezTo>
                    <a:pt x="118991" y="101939"/>
                    <a:pt x="142073" y="59731"/>
                    <a:pt x="144146" y="55868"/>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7"/>
            <p:cNvSpPr/>
            <p:nvPr/>
          </p:nvSpPr>
          <p:spPr>
            <a:xfrm>
              <a:off x="3762113" y="7964323"/>
              <a:ext cx="367431" cy="461646"/>
            </a:xfrm>
            <a:custGeom>
              <a:avLst/>
              <a:gdLst/>
              <a:ahLst/>
              <a:cxnLst/>
              <a:rect l="l" t="t" r="r" b="b"/>
              <a:pathLst>
                <a:path w="367431" h="461645" extrusionOk="0">
                  <a:moveTo>
                    <a:pt x="21198" y="457688"/>
                  </a:moveTo>
                  <a:cubicBezTo>
                    <a:pt x="21198" y="457688"/>
                    <a:pt x="198696" y="176273"/>
                    <a:pt x="365924" y="54455"/>
                  </a:cubicBezTo>
                  <a:lnTo>
                    <a:pt x="302236" y="7066"/>
                  </a:lnTo>
                  <a:cubicBezTo>
                    <a:pt x="302236" y="7066"/>
                    <a:pt x="274820" y="49556"/>
                    <a:pt x="268225" y="58789"/>
                  </a:cubicBezTo>
                  <a:cubicBezTo>
                    <a:pt x="236946" y="102692"/>
                    <a:pt x="7066" y="443368"/>
                    <a:pt x="7066" y="443368"/>
                  </a:cubicBezTo>
                  <a:lnTo>
                    <a:pt x="21198" y="457688"/>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7"/>
            <p:cNvSpPr/>
            <p:nvPr/>
          </p:nvSpPr>
          <p:spPr>
            <a:xfrm>
              <a:off x="3533741" y="8152655"/>
              <a:ext cx="452223" cy="480488"/>
            </a:xfrm>
            <a:custGeom>
              <a:avLst/>
              <a:gdLst/>
              <a:ahLst/>
              <a:cxnLst/>
              <a:rect l="l" t="t" r="r" b="b"/>
              <a:pathLst>
                <a:path w="452223" h="480488" extrusionOk="0">
                  <a:moveTo>
                    <a:pt x="206892" y="462493"/>
                  </a:moveTo>
                  <a:lnTo>
                    <a:pt x="182114" y="359707"/>
                  </a:lnTo>
                  <a:cubicBezTo>
                    <a:pt x="182114" y="359707"/>
                    <a:pt x="204066" y="395413"/>
                    <a:pt x="233743" y="431874"/>
                  </a:cubicBezTo>
                  <a:cubicBezTo>
                    <a:pt x="263891" y="468806"/>
                    <a:pt x="300446" y="480300"/>
                    <a:pt x="300446" y="480300"/>
                  </a:cubicBezTo>
                  <a:lnTo>
                    <a:pt x="264551" y="406248"/>
                  </a:lnTo>
                  <a:lnTo>
                    <a:pt x="329275" y="411241"/>
                  </a:lnTo>
                  <a:cubicBezTo>
                    <a:pt x="329275" y="411241"/>
                    <a:pt x="219140" y="320514"/>
                    <a:pt x="225264" y="314202"/>
                  </a:cubicBezTo>
                  <a:cubicBezTo>
                    <a:pt x="231670" y="307701"/>
                    <a:pt x="296771" y="359424"/>
                    <a:pt x="324470" y="368751"/>
                  </a:cubicBezTo>
                  <a:cubicBezTo>
                    <a:pt x="369127" y="383731"/>
                    <a:pt x="414161" y="364417"/>
                    <a:pt x="414161" y="364417"/>
                  </a:cubicBezTo>
                  <a:lnTo>
                    <a:pt x="335399" y="323341"/>
                  </a:lnTo>
                  <a:lnTo>
                    <a:pt x="379773" y="300446"/>
                  </a:lnTo>
                  <a:lnTo>
                    <a:pt x="318629" y="293286"/>
                  </a:lnTo>
                  <a:cubicBezTo>
                    <a:pt x="318629" y="293286"/>
                    <a:pt x="377324" y="280850"/>
                    <a:pt x="394659" y="272182"/>
                  </a:cubicBezTo>
                  <a:cubicBezTo>
                    <a:pt x="458818" y="239961"/>
                    <a:pt x="447512" y="197094"/>
                    <a:pt x="447512" y="197094"/>
                  </a:cubicBezTo>
                  <a:cubicBezTo>
                    <a:pt x="447512" y="197094"/>
                    <a:pt x="390514" y="220648"/>
                    <a:pt x="370446" y="225924"/>
                  </a:cubicBezTo>
                  <a:cubicBezTo>
                    <a:pt x="358858" y="228939"/>
                    <a:pt x="322397" y="233461"/>
                    <a:pt x="322397" y="233461"/>
                  </a:cubicBezTo>
                  <a:cubicBezTo>
                    <a:pt x="322397" y="233461"/>
                    <a:pt x="336906" y="208494"/>
                    <a:pt x="339921" y="199261"/>
                  </a:cubicBezTo>
                  <a:cubicBezTo>
                    <a:pt x="351509" y="163366"/>
                    <a:pt x="341334" y="161576"/>
                    <a:pt x="341334" y="161576"/>
                  </a:cubicBezTo>
                  <a:cubicBezTo>
                    <a:pt x="341334" y="161576"/>
                    <a:pt x="259557" y="267566"/>
                    <a:pt x="255789" y="248346"/>
                  </a:cubicBezTo>
                  <a:cubicBezTo>
                    <a:pt x="254093" y="239585"/>
                    <a:pt x="264645" y="153285"/>
                    <a:pt x="278400" y="126623"/>
                  </a:cubicBezTo>
                  <a:cubicBezTo>
                    <a:pt x="288575" y="106932"/>
                    <a:pt x="335587" y="60296"/>
                    <a:pt x="335587" y="60296"/>
                  </a:cubicBezTo>
                  <a:cubicBezTo>
                    <a:pt x="335587" y="60296"/>
                    <a:pt x="265775" y="80835"/>
                    <a:pt x="245896" y="93648"/>
                  </a:cubicBezTo>
                  <a:cubicBezTo>
                    <a:pt x="235627" y="100243"/>
                    <a:pt x="211697" y="128319"/>
                    <a:pt x="211697" y="128319"/>
                  </a:cubicBezTo>
                  <a:lnTo>
                    <a:pt x="219234" y="79516"/>
                  </a:lnTo>
                  <a:lnTo>
                    <a:pt x="180983" y="110136"/>
                  </a:lnTo>
                  <a:cubicBezTo>
                    <a:pt x="180983" y="110136"/>
                    <a:pt x="166569" y="75559"/>
                    <a:pt x="165156" y="63688"/>
                  </a:cubicBezTo>
                  <a:cubicBezTo>
                    <a:pt x="163366" y="49179"/>
                    <a:pt x="170714" y="7066"/>
                    <a:pt x="170714" y="7066"/>
                  </a:cubicBezTo>
                  <a:cubicBezTo>
                    <a:pt x="170714" y="7066"/>
                    <a:pt x="129072" y="60862"/>
                    <a:pt x="120876" y="82342"/>
                  </a:cubicBezTo>
                  <a:cubicBezTo>
                    <a:pt x="112491" y="104388"/>
                    <a:pt x="114752" y="125869"/>
                    <a:pt x="129543" y="159126"/>
                  </a:cubicBezTo>
                  <a:cubicBezTo>
                    <a:pt x="134254" y="169678"/>
                    <a:pt x="153285" y="199167"/>
                    <a:pt x="153285" y="199167"/>
                  </a:cubicBezTo>
                  <a:cubicBezTo>
                    <a:pt x="153285" y="199167"/>
                    <a:pt x="127093" y="184093"/>
                    <a:pt x="120027" y="176933"/>
                  </a:cubicBezTo>
                  <a:cubicBezTo>
                    <a:pt x="88843" y="145277"/>
                    <a:pt x="88843" y="103258"/>
                    <a:pt x="88843" y="103258"/>
                  </a:cubicBezTo>
                  <a:lnTo>
                    <a:pt x="78762" y="148009"/>
                  </a:lnTo>
                  <a:cubicBezTo>
                    <a:pt x="78762" y="148009"/>
                    <a:pt x="70283" y="146690"/>
                    <a:pt x="51723" y="127753"/>
                  </a:cubicBezTo>
                  <a:cubicBezTo>
                    <a:pt x="43150" y="119085"/>
                    <a:pt x="20538" y="90256"/>
                    <a:pt x="20538" y="90256"/>
                  </a:cubicBezTo>
                  <a:cubicBezTo>
                    <a:pt x="20538" y="90256"/>
                    <a:pt x="27228" y="154322"/>
                    <a:pt x="37214" y="173824"/>
                  </a:cubicBezTo>
                  <a:cubicBezTo>
                    <a:pt x="43998" y="187013"/>
                    <a:pt x="66044" y="208965"/>
                    <a:pt x="77914" y="218104"/>
                  </a:cubicBezTo>
                  <a:cubicBezTo>
                    <a:pt x="93931" y="230446"/>
                    <a:pt x="148480" y="255130"/>
                    <a:pt x="148480" y="255130"/>
                  </a:cubicBezTo>
                  <a:cubicBezTo>
                    <a:pt x="148480" y="255130"/>
                    <a:pt x="94778" y="251832"/>
                    <a:pt x="77066" y="246933"/>
                  </a:cubicBezTo>
                  <a:cubicBezTo>
                    <a:pt x="63688" y="243259"/>
                    <a:pt x="38157" y="229409"/>
                    <a:pt x="26474" y="220931"/>
                  </a:cubicBezTo>
                  <a:cubicBezTo>
                    <a:pt x="20915" y="216785"/>
                    <a:pt x="7066" y="201145"/>
                    <a:pt x="7066" y="201145"/>
                  </a:cubicBezTo>
                  <a:cubicBezTo>
                    <a:pt x="7066" y="201145"/>
                    <a:pt x="31844" y="246933"/>
                    <a:pt x="44092" y="259087"/>
                  </a:cubicBezTo>
                  <a:cubicBezTo>
                    <a:pt x="52759" y="267754"/>
                    <a:pt x="74052" y="280662"/>
                    <a:pt x="85169" y="284901"/>
                  </a:cubicBezTo>
                  <a:cubicBezTo>
                    <a:pt x="95061" y="288670"/>
                    <a:pt x="125775" y="291402"/>
                    <a:pt x="125775" y="291402"/>
                  </a:cubicBezTo>
                  <a:cubicBezTo>
                    <a:pt x="125775" y="291402"/>
                    <a:pt x="108063" y="321079"/>
                    <a:pt x="104859" y="332385"/>
                  </a:cubicBezTo>
                  <a:cubicBezTo>
                    <a:pt x="102316" y="341429"/>
                    <a:pt x="100337" y="360837"/>
                    <a:pt x="101279" y="370635"/>
                  </a:cubicBezTo>
                  <a:cubicBezTo>
                    <a:pt x="102127" y="379774"/>
                    <a:pt x="107497" y="397957"/>
                    <a:pt x="111172" y="406719"/>
                  </a:cubicBezTo>
                  <a:cubicBezTo>
                    <a:pt x="115317" y="416611"/>
                    <a:pt x="132464" y="444310"/>
                    <a:pt x="132464" y="444310"/>
                  </a:cubicBezTo>
                  <a:cubicBezTo>
                    <a:pt x="132464" y="444310"/>
                    <a:pt x="137740" y="412089"/>
                    <a:pt x="140378" y="401726"/>
                  </a:cubicBezTo>
                  <a:cubicBezTo>
                    <a:pt x="143487" y="390138"/>
                    <a:pt x="155734" y="356503"/>
                    <a:pt x="155734" y="356503"/>
                  </a:cubicBezTo>
                  <a:cubicBezTo>
                    <a:pt x="155734" y="356503"/>
                    <a:pt x="152719" y="384296"/>
                    <a:pt x="168453" y="412749"/>
                  </a:cubicBezTo>
                  <a:cubicBezTo>
                    <a:pt x="173917" y="422358"/>
                    <a:pt x="206892" y="462493"/>
                    <a:pt x="206892" y="462493"/>
                  </a:cubicBezTo>
                  <a:lnTo>
                    <a:pt x="206892" y="462493"/>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7"/>
            <p:cNvSpPr/>
            <p:nvPr/>
          </p:nvSpPr>
          <p:spPr>
            <a:xfrm>
              <a:off x="3866834" y="7359071"/>
              <a:ext cx="423959" cy="423960"/>
            </a:xfrm>
            <a:custGeom>
              <a:avLst/>
              <a:gdLst/>
              <a:ahLst/>
              <a:cxnLst/>
              <a:rect l="l" t="t" r="r" b="b"/>
              <a:pathLst>
                <a:path w="423959" h="423960" extrusionOk="0">
                  <a:moveTo>
                    <a:pt x="302751" y="71627"/>
                  </a:moveTo>
                  <a:cubicBezTo>
                    <a:pt x="302940" y="71815"/>
                    <a:pt x="303128" y="71909"/>
                    <a:pt x="303317" y="72004"/>
                  </a:cubicBezTo>
                  <a:cubicBezTo>
                    <a:pt x="306708" y="74265"/>
                    <a:pt x="309723" y="76997"/>
                    <a:pt x="312173" y="80106"/>
                  </a:cubicBezTo>
                  <a:cubicBezTo>
                    <a:pt x="323007" y="78033"/>
                    <a:pt x="334219" y="79918"/>
                    <a:pt x="343828" y="86230"/>
                  </a:cubicBezTo>
                  <a:cubicBezTo>
                    <a:pt x="361258" y="97912"/>
                    <a:pt x="367099" y="120712"/>
                    <a:pt x="359091" y="140779"/>
                  </a:cubicBezTo>
                  <a:cubicBezTo>
                    <a:pt x="359373" y="140968"/>
                    <a:pt x="359750" y="141157"/>
                    <a:pt x="360033" y="141345"/>
                  </a:cubicBezTo>
                  <a:cubicBezTo>
                    <a:pt x="362577" y="143041"/>
                    <a:pt x="364838" y="145019"/>
                    <a:pt x="366911" y="147092"/>
                  </a:cubicBezTo>
                  <a:cubicBezTo>
                    <a:pt x="380006" y="142004"/>
                    <a:pt x="394703" y="142852"/>
                    <a:pt x="406763" y="150860"/>
                  </a:cubicBezTo>
                  <a:cubicBezTo>
                    <a:pt x="427018" y="164427"/>
                    <a:pt x="431729" y="193068"/>
                    <a:pt x="417126" y="214832"/>
                  </a:cubicBezTo>
                  <a:cubicBezTo>
                    <a:pt x="410625" y="224535"/>
                    <a:pt x="401392" y="231319"/>
                    <a:pt x="391406" y="234522"/>
                  </a:cubicBezTo>
                  <a:cubicBezTo>
                    <a:pt x="393667" y="238385"/>
                    <a:pt x="395551" y="242530"/>
                    <a:pt x="396964" y="246769"/>
                  </a:cubicBezTo>
                  <a:cubicBezTo>
                    <a:pt x="399508" y="254213"/>
                    <a:pt x="400733" y="262221"/>
                    <a:pt x="400639" y="270323"/>
                  </a:cubicBezTo>
                  <a:cubicBezTo>
                    <a:pt x="400545" y="274657"/>
                    <a:pt x="400074" y="279085"/>
                    <a:pt x="399226" y="283419"/>
                  </a:cubicBezTo>
                  <a:cubicBezTo>
                    <a:pt x="398849" y="285020"/>
                    <a:pt x="398472" y="286716"/>
                    <a:pt x="398095" y="288412"/>
                  </a:cubicBezTo>
                  <a:cubicBezTo>
                    <a:pt x="397813" y="289260"/>
                    <a:pt x="397530" y="290202"/>
                    <a:pt x="397341" y="291050"/>
                  </a:cubicBezTo>
                  <a:cubicBezTo>
                    <a:pt x="396588" y="293594"/>
                    <a:pt x="395646" y="296043"/>
                    <a:pt x="394515" y="298493"/>
                  </a:cubicBezTo>
                  <a:cubicBezTo>
                    <a:pt x="392725" y="302638"/>
                    <a:pt x="390558" y="306690"/>
                    <a:pt x="387920" y="310552"/>
                  </a:cubicBezTo>
                  <a:cubicBezTo>
                    <a:pt x="374636" y="330525"/>
                    <a:pt x="353627" y="342020"/>
                    <a:pt x="332429" y="343338"/>
                  </a:cubicBezTo>
                  <a:cubicBezTo>
                    <a:pt x="330356" y="348708"/>
                    <a:pt x="327812" y="354079"/>
                    <a:pt x="324420" y="359072"/>
                  </a:cubicBezTo>
                  <a:cubicBezTo>
                    <a:pt x="311796" y="377915"/>
                    <a:pt x="292388" y="389314"/>
                    <a:pt x="272415" y="391575"/>
                  </a:cubicBezTo>
                  <a:cubicBezTo>
                    <a:pt x="249615" y="419651"/>
                    <a:pt x="210422" y="427377"/>
                    <a:pt x="181782" y="408251"/>
                  </a:cubicBezTo>
                  <a:cubicBezTo>
                    <a:pt x="176883" y="404954"/>
                    <a:pt x="172643" y="401091"/>
                    <a:pt x="168969" y="396758"/>
                  </a:cubicBezTo>
                  <a:cubicBezTo>
                    <a:pt x="146358" y="415883"/>
                    <a:pt x="114419" y="419274"/>
                    <a:pt x="90112" y="403164"/>
                  </a:cubicBezTo>
                  <a:cubicBezTo>
                    <a:pt x="67595" y="388090"/>
                    <a:pt x="58174" y="360485"/>
                    <a:pt x="64109" y="334011"/>
                  </a:cubicBezTo>
                  <a:cubicBezTo>
                    <a:pt x="57043" y="320162"/>
                    <a:pt x="55065" y="303675"/>
                    <a:pt x="58739" y="287658"/>
                  </a:cubicBezTo>
                  <a:cubicBezTo>
                    <a:pt x="48753" y="287658"/>
                    <a:pt x="38766" y="285020"/>
                    <a:pt x="30099" y="279179"/>
                  </a:cubicBezTo>
                  <a:cubicBezTo>
                    <a:pt x="5321" y="262692"/>
                    <a:pt x="-332" y="227833"/>
                    <a:pt x="17380" y="201265"/>
                  </a:cubicBezTo>
                  <a:cubicBezTo>
                    <a:pt x="19547" y="198061"/>
                    <a:pt x="21996" y="195141"/>
                    <a:pt x="24540" y="192409"/>
                  </a:cubicBezTo>
                  <a:cubicBezTo>
                    <a:pt x="10031" y="177617"/>
                    <a:pt x="7959" y="153121"/>
                    <a:pt x="20771" y="133996"/>
                  </a:cubicBezTo>
                  <a:cubicBezTo>
                    <a:pt x="30004" y="120147"/>
                    <a:pt x="44796" y="112422"/>
                    <a:pt x="59493" y="112044"/>
                  </a:cubicBezTo>
                  <a:cubicBezTo>
                    <a:pt x="60152" y="103848"/>
                    <a:pt x="62791" y="95557"/>
                    <a:pt x="67784" y="88114"/>
                  </a:cubicBezTo>
                  <a:cubicBezTo>
                    <a:pt x="68255" y="87455"/>
                    <a:pt x="68726" y="86795"/>
                    <a:pt x="69197" y="86136"/>
                  </a:cubicBezTo>
                  <a:lnTo>
                    <a:pt x="69197" y="86136"/>
                  </a:lnTo>
                  <a:cubicBezTo>
                    <a:pt x="81162" y="69931"/>
                    <a:pt x="100947" y="62960"/>
                    <a:pt x="118470" y="67576"/>
                  </a:cubicBezTo>
                  <a:cubicBezTo>
                    <a:pt x="130059" y="52972"/>
                    <a:pt x="148148" y="46472"/>
                    <a:pt x="164541" y="49958"/>
                  </a:cubicBezTo>
                  <a:cubicBezTo>
                    <a:pt x="165577" y="42703"/>
                    <a:pt x="168121" y="35543"/>
                    <a:pt x="172549" y="29042"/>
                  </a:cubicBezTo>
                  <a:cubicBezTo>
                    <a:pt x="187058" y="7279"/>
                    <a:pt x="215321" y="496"/>
                    <a:pt x="235578" y="14063"/>
                  </a:cubicBezTo>
                  <a:cubicBezTo>
                    <a:pt x="236614" y="14722"/>
                    <a:pt x="237462" y="15476"/>
                    <a:pt x="238404" y="16229"/>
                  </a:cubicBezTo>
                  <a:cubicBezTo>
                    <a:pt x="253384" y="5960"/>
                    <a:pt x="272980" y="4735"/>
                    <a:pt x="288148" y="14816"/>
                  </a:cubicBezTo>
                  <a:cubicBezTo>
                    <a:pt x="306520" y="26970"/>
                    <a:pt x="312173" y="51089"/>
                    <a:pt x="302751" y="7162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7"/>
            <p:cNvSpPr/>
            <p:nvPr/>
          </p:nvSpPr>
          <p:spPr>
            <a:xfrm>
              <a:off x="3866834" y="7438140"/>
              <a:ext cx="405117" cy="339168"/>
            </a:xfrm>
            <a:custGeom>
              <a:avLst/>
              <a:gdLst/>
              <a:ahLst/>
              <a:cxnLst/>
              <a:rect l="l" t="t" r="r" b="b"/>
              <a:pathLst>
                <a:path w="405116" h="339168" extrusionOk="0">
                  <a:moveTo>
                    <a:pt x="397059" y="167700"/>
                  </a:moveTo>
                  <a:cubicBezTo>
                    <a:pt x="399603" y="175143"/>
                    <a:pt x="400827" y="183151"/>
                    <a:pt x="400733" y="191253"/>
                  </a:cubicBezTo>
                  <a:cubicBezTo>
                    <a:pt x="400733" y="191347"/>
                    <a:pt x="400733" y="191536"/>
                    <a:pt x="400639" y="191630"/>
                  </a:cubicBezTo>
                  <a:cubicBezTo>
                    <a:pt x="400545" y="195870"/>
                    <a:pt x="400074" y="200109"/>
                    <a:pt x="399226" y="204349"/>
                  </a:cubicBezTo>
                  <a:cubicBezTo>
                    <a:pt x="398849" y="205950"/>
                    <a:pt x="398472" y="207647"/>
                    <a:pt x="398095" y="209343"/>
                  </a:cubicBezTo>
                  <a:cubicBezTo>
                    <a:pt x="397813" y="210190"/>
                    <a:pt x="397530" y="211133"/>
                    <a:pt x="397341" y="211980"/>
                  </a:cubicBezTo>
                  <a:cubicBezTo>
                    <a:pt x="396588" y="214524"/>
                    <a:pt x="395646" y="216974"/>
                    <a:pt x="394515" y="219423"/>
                  </a:cubicBezTo>
                  <a:cubicBezTo>
                    <a:pt x="392725" y="223568"/>
                    <a:pt x="390558" y="227620"/>
                    <a:pt x="387920" y="231482"/>
                  </a:cubicBezTo>
                  <a:cubicBezTo>
                    <a:pt x="374636" y="251456"/>
                    <a:pt x="353627" y="262950"/>
                    <a:pt x="332429" y="264269"/>
                  </a:cubicBezTo>
                  <a:cubicBezTo>
                    <a:pt x="330356" y="269639"/>
                    <a:pt x="327812" y="275009"/>
                    <a:pt x="324420" y="280003"/>
                  </a:cubicBezTo>
                  <a:cubicBezTo>
                    <a:pt x="311796" y="298845"/>
                    <a:pt x="292388" y="310245"/>
                    <a:pt x="272415" y="312506"/>
                  </a:cubicBezTo>
                  <a:cubicBezTo>
                    <a:pt x="249615" y="340582"/>
                    <a:pt x="210422" y="348307"/>
                    <a:pt x="181782" y="329182"/>
                  </a:cubicBezTo>
                  <a:cubicBezTo>
                    <a:pt x="176883" y="325884"/>
                    <a:pt x="172643" y="322021"/>
                    <a:pt x="168969" y="317688"/>
                  </a:cubicBezTo>
                  <a:cubicBezTo>
                    <a:pt x="146358" y="336813"/>
                    <a:pt x="114419" y="340205"/>
                    <a:pt x="90112" y="324094"/>
                  </a:cubicBezTo>
                  <a:cubicBezTo>
                    <a:pt x="67595" y="309020"/>
                    <a:pt x="58174" y="281415"/>
                    <a:pt x="64109" y="254942"/>
                  </a:cubicBezTo>
                  <a:cubicBezTo>
                    <a:pt x="57043" y="241092"/>
                    <a:pt x="55065" y="224605"/>
                    <a:pt x="58739" y="208589"/>
                  </a:cubicBezTo>
                  <a:cubicBezTo>
                    <a:pt x="48753" y="208589"/>
                    <a:pt x="38766" y="205950"/>
                    <a:pt x="30099" y="200109"/>
                  </a:cubicBezTo>
                  <a:cubicBezTo>
                    <a:pt x="5321" y="183622"/>
                    <a:pt x="-332" y="148763"/>
                    <a:pt x="17380" y="122195"/>
                  </a:cubicBezTo>
                  <a:cubicBezTo>
                    <a:pt x="19547" y="118992"/>
                    <a:pt x="21996" y="116071"/>
                    <a:pt x="24540" y="113339"/>
                  </a:cubicBezTo>
                  <a:cubicBezTo>
                    <a:pt x="10031" y="98547"/>
                    <a:pt x="7959" y="74052"/>
                    <a:pt x="20771" y="54927"/>
                  </a:cubicBezTo>
                  <a:cubicBezTo>
                    <a:pt x="30004" y="41077"/>
                    <a:pt x="44796" y="33352"/>
                    <a:pt x="59493" y="32975"/>
                  </a:cubicBezTo>
                  <a:cubicBezTo>
                    <a:pt x="60152" y="24778"/>
                    <a:pt x="62791" y="16487"/>
                    <a:pt x="67784" y="9045"/>
                  </a:cubicBezTo>
                  <a:cubicBezTo>
                    <a:pt x="68255" y="8385"/>
                    <a:pt x="68726" y="7726"/>
                    <a:pt x="69197" y="7066"/>
                  </a:cubicBezTo>
                  <a:cubicBezTo>
                    <a:pt x="68067" y="20162"/>
                    <a:pt x="72212" y="33163"/>
                    <a:pt x="81256" y="42396"/>
                  </a:cubicBezTo>
                  <a:cubicBezTo>
                    <a:pt x="78712" y="45034"/>
                    <a:pt x="76263" y="47955"/>
                    <a:pt x="74096" y="51158"/>
                  </a:cubicBezTo>
                  <a:cubicBezTo>
                    <a:pt x="56384" y="77726"/>
                    <a:pt x="62037" y="112585"/>
                    <a:pt x="86815" y="129167"/>
                  </a:cubicBezTo>
                  <a:cubicBezTo>
                    <a:pt x="95482" y="135008"/>
                    <a:pt x="105469" y="137646"/>
                    <a:pt x="115456" y="137646"/>
                  </a:cubicBezTo>
                  <a:cubicBezTo>
                    <a:pt x="111781" y="153662"/>
                    <a:pt x="113666" y="170149"/>
                    <a:pt x="120826" y="183999"/>
                  </a:cubicBezTo>
                  <a:cubicBezTo>
                    <a:pt x="114891" y="210473"/>
                    <a:pt x="124312" y="238078"/>
                    <a:pt x="146829" y="253057"/>
                  </a:cubicBezTo>
                  <a:cubicBezTo>
                    <a:pt x="171041" y="269262"/>
                    <a:pt x="203074" y="265776"/>
                    <a:pt x="225685" y="246651"/>
                  </a:cubicBezTo>
                  <a:cubicBezTo>
                    <a:pt x="229359" y="250985"/>
                    <a:pt x="233599" y="254847"/>
                    <a:pt x="238498" y="258145"/>
                  </a:cubicBezTo>
                  <a:cubicBezTo>
                    <a:pt x="267139" y="277270"/>
                    <a:pt x="306237" y="269544"/>
                    <a:pt x="329131" y="241469"/>
                  </a:cubicBezTo>
                  <a:cubicBezTo>
                    <a:pt x="349199" y="239114"/>
                    <a:pt x="366534" y="226301"/>
                    <a:pt x="381137" y="208871"/>
                  </a:cubicBezTo>
                  <a:cubicBezTo>
                    <a:pt x="393950" y="194080"/>
                    <a:pt x="395928" y="177215"/>
                    <a:pt x="397059" y="16770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7"/>
            <p:cNvSpPr/>
            <p:nvPr/>
          </p:nvSpPr>
          <p:spPr>
            <a:xfrm>
              <a:off x="4129261" y="7251897"/>
              <a:ext cx="433381" cy="423960"/>
            </a:xfrm>
            <a:custGeom>
              <a:avLst/>
              <a:gdLst/>
              <a:ahLst/>
              <a:cxnLst/>
              <a:rect l="l" t="t" r="r" b="b"/>
              <a:pathLst>
                <a:path w="433380" h="423960" extrusionOk="0">
                  <a:moveTo>
                    <a:pt x="302802" y="70926"/>
                  </a:moveTo>
                  <a:cubicBezTo>
                    <a:pt x="302991" y="71021"/>
                    <a:pt x="303179" y="71115"/>
                    <a:pt x="303462" y="71303"/>
                  </a:cubicBezTo>
                  <a:cubicBezTo>
                    <a:pt x="306948" y="73565"/>
                    <a:pt x="309963" y="76297"/>
                    <a:pt x="312506" y="79312"/>
                  </a:cubicBezTo>
                  <a:cubicBezTo>
                    <a:pt x="323341" y="77144"/>
                    <a:pt x="334740" y="78841"/>
                    <a:pt x="344445" y="85153"/>
                  </a:cubicBezTo>
                  <a:cubicBezTo>
                    <a:pt x="362156" y="96741"/>
                    <a:pt x="368281" y="119635"/>
                    <a:pt x="360555" y="139985"/>
                  </a:cubicBezTo>
                  <a:cubicBezTo>
                    <a:pt x="360838" y="140173"/>
                    <a:pt x="361215" y="140362"/>
                    <a:pt x="361591" y="140550"/>
                  </a:cubicBezTo>
                  <a:cubicBezTo>
                    <a:pt x="364135" y="142246"/>
                    <a:pt x="366490" y="144130"/>
                    <a:pt x="368563" y="146297"/>
                  </a:cubicBezTo>
                  <a:cubicBezTo>
                    <a:pt x="381659" y="141021"/>
                    <a:pt x="396545" y="141681"/>
                    <a:pt x="408792" y="149689"/>
                  </a:cubicBezTo>
                  <a:cubicBezTo>
                    <a:pt x="429425" y="163067"/>
                    <a:pt x="434418" y="191897"/>
                    <a:pt x="420003" y="214037"/>
                  </a:cubicBezTo>
                  <a:cubicBezTo>
                    <a:pt x="413597" y="223929"/>
                    <a:pt x="404364" y="230806"/>
                    <a:pt x="394283" y="234198"/>
                  </a:cubicBezTo>
                  <a:cubicBezTo>
                    <a:pt x="396639" y="238061"/>
                    <a:pt x="398617" y="242206"/>
                    <a:pt x="400124" y="246446"/>
                  </a:cubicBezTo>
                  <a:cubicBezTo>
                    <a:pt x="402762" y="253983"/>
                    <a:pt x="404176" y="261992"/>
                    <a:pt x="404081" y="270188"/>
                  </a:cubicBezTo>
                  <a:cubicBezTo>
                    <a:pt x="404081" y="274616"/>
                    <a:pt x="403610" y="279044"/>
                    <a:pt x="402762" y="283378"/>
                  </a:cubicBezTo>
                  <a:cubicBezTo>
                    <a:pt x="402480" y="284979"/>
                    <a:pt x="402103" y="286675"/>
                    <a:pt x="401632" y="288371"/>
                  </a:cubicBezTo>
                  <a:cubicBezTo>
                    <a:pt x="401349" y="289313"/>
                    <a:pt x="401161" y="290161"/>
                    <a:pt x="400878" y="291009"/>
                  </a:cubicBezTo>
                  <a:cubicBezTo>
                    <a:pt x="400124" y="293553"/>
                    <a:pt x="399276" y="296097"/>
                    <a:pt x="398146" y="298546"/>
                  </a:cubicBezTo>
                  <a:cubicBezTo>
                    <a:pt x="396450" y="302691"/>
                    <a:pt x="394283" y="306837"/>
                    <a:pt x="391645" y="310794"/>
                  </a:cubicBezTo>
                  <a:cubicBezTo>
                    <a:pt x="378455" y="331050"/>
                    <a:pt x="357446" y="342921"/>
                    <a:pt x="336060" y="344522"/>
                  </a:cubicBezTo>
                  <a:cubicBezTo>
                    <a:pt x="334081" y="349987"/>
                    <a:pt x="331537" y="355357"/>
                    <a:pt x="328240" y="360444"/>
                  </a:cubicBezTo>
                  <a:cubicBezTo>
                    <a:pt x="315804" y="379570"/>
                    <a:pt x="296396" y="391252"/>
                    <a:pt x="276234" y="393890"/>
                  </a:cubicBezTo>
                  <a:cubicBezTo>
                    <a:pt x="253623" y="422437"/>
                    <a:pt x="214242" y="430633"/>
                    <a:pt x="185130" y="411696"/>
                  </a:cubicBezTo>
                  <a:cubicBezTo>
                    <a:pt x="180137" y="408493"/>
                    <a:pt x="175803" y="404536"/>
                    <a:pt x="172129" y="400297"/>
                  </a:cubicBezTo>
                  <a:cubicBezTo>
                    <a:pt x="149518" y="419799"/>
                    <a:pt x="117391" y="423662"/>
                    <a:pt x="92801" y="407645"/>
                  </a:cubicBezTo>
                  <a:cubicBezTo>
                    <a:pt x="69907" y="392759"/>
                    <a:pt x="60109" y="365060"/>
                    <a:pt x="65762" y="338304"/>
                  </a:cubicBezTo>
                  <a:cubicBezTo>
                    <a:pt x="58413" y="324455"/>
                    <a:pt x="56246" y="307779"/>
                    <a:pt x="59826" y="291668"/>
                  </a:cubicBezTo>
                  <a:cubicBezTo>
                    <a:pt x="49746" y="291857"/>
                    <a:pt x="39665" y="289219"/>
                    <a:pt x="30809" y="283472"/>
                  </a:cubicBezTo>
                  <a:cubicBezTo>
                    <a:pt x="5654" y="267173"/>
                    <a:pt x="-470" y="232031"/>
                    <a:pt x="17054" y="205086"/>
                  </a:cubicBezTo>
                  <a:cubicBezTo>
                    <a:pt x="19221" y="201789"/>
                    <a:pt x="21576" y="198868"/>
                    <a:pt x="24120" y="196136"/>
                  </a:cubicBezTo>
                  <a:cubicBezTo>
                    <a:pt x="9328" y="181344"/>
                    <a:pt x="6973" y="156755"/>
                    <a:pt x="19598" y="137252"/>
                  </a:cubicBezTo>
                  <a:cubicBezTo>
                    <a:pt x="28736" y="123215"/>
                    <a:pt x="43528" y="115207"/>
                    <a:pt x="58319" y="114736"/>
                  </a:cubicBezTo>
                  <a:cubicBezTo>
                    <a:pt x="58884" y="106445"/>
                    <a:pt x="61428" y="98060"/>
                    <a:pt x="66422" y="90523"/>
                  </a:cubicBezTo>
                  <a:cubicBezTo>
                    <a:pt x="66892" y="89863"/>
                    <a:pt x="67364" y="89204"/>
                    <a:pt x="67835" y="88544"/>
                  </a:cubicBezTo>
                  <a:lnTo>
                    <a:pt x="67835" y="88544"/>
                  </a:lnTo>
                  <a:cubicBezTo>
                    <a:pt x="79706" y="72057"/>
                    <a:pt x="99490" y="64802"/>
                    <a:pt x="117202" y="69231"/>
                  </a:cubicBezTo>
                  <a:cubicBezTo>
                    <a:pt x="128696" y="54439"/>
                    <a:pt x="146785" y="47656"/>
                    <a:pt x="163461" y="50859"/>
                  </a:cubicBezTo>
                  <a:cubicBezTo>
                    <a:pt x="164403" y="43604"/>
                    <a:pt x="166853" y="36350"/>
                    <a:pt x="171281" y="29661"/>
                  </a:cubicBezTo>
                  <a:cubicBezTo>
                    <a:pt x="185695" y="7521"/>
                    <a:pt x="214053" y="455"/>
                    <a:pt x="234686" y="13833"/>
                  </a:cubicBezTo>
                  <a:cubicBezTo>
                    <a:pt x="235723" y="14493"/>
                    <a:pt x="236665" y="15247"/>
                    <a:pt x="237607" y="16000"/>
                  </a:cubicBezTo>
                  <a:cubicBezTo>
                    <a:pt x="252587" y="5448"/>
                    <a:pt x="272277" y="3941"/>
                    <a:pt x="287728" y="14022"/>
                  </a:cubicBezTo>
                  <a:cubicBezTo>
                    <a:pt x="306100" y="25798"/>
                    <a:pt x="312035" y="50011"/>
                    <a:pt x="302802" y="70926"/>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7"/>
            <p:cNvSpPr/>
            <p:nvPr/>
          </p:nvSpPr>
          <p:spPr>
            <a:xfrm>
              <a:off x="4129167" y="7333186"/>
              <a:ext cx="405117" cy="339168"/>
            </a:xfrm>
            <a:custGeom>
              <a:avLst/>
              <a:gdLst/>
              <a:ahLst/>
              <a:cxnLst/>
              <a:rect l="l" t="t" r="r" b="b"/>
              <a:pathLst>
                <a:path w="405116" h="339168" extrusionOk="0">
                  <a:moveTo>
                    <a:pt x="400125" y="164968"/>
                  </a:moveTo>
                  <a:cubicBezTo>
                    <a:pt x="402763" y="172505"/>
                    <a:pt x="404176" y="180513"/>
                    <a:pt x="404081" y="188710"/>
                  </a:cubicBezTo>
                  <a:cubicBezTo>
                    <a:pt x="404081" y="188804"/>
                    <a:pt x="404081" y="188992"/>
                    <a:pt x="403987" y="189086"/>
                  </a:cubicBezTo>
                  <a:cubicBezTo>
                    <a:pt x="403987" y="193326"/>
                    <a:pt x="403516" y="197660"/>
                    <a:pt x="402763" y="201900"/>
                  </a:cubicBezTo>
                  <a:cubicBezTo>
                    <a:pt x="402480" y="203501"/>
                    <a:pt x="402103" y="205197"/>
                    <a:pt x="401632" y="206893"/>
                  </a:cubicBezTo>
                  <a:cubicBezTo>
                    <a:pt x="401349" y="207835"/>
                    <a:pt x="401161" y="208683"/>
                    <a:pt x="400878" y="209531"/>
                  </a:cubicBezTo>
                  <a:cubicBezTo>
                    <a:pt x="400125" y="212075"/>
                    <a:pt x="399182" y="214618"/>
                    <a:pt x="398146" y="217068"/>
                  </a:cubicBezTo>
                  <a:cubicBezTo>
                    <a:pt x="396450" y="221214"/>
                    <a:pt x="394283" y="225359"/>
                    <a:pt x="391645" y="229316"/>
                  </a:cubicBezTo>
                  <a:cubicBezTo>
                    <a:pt x="378455" y="249572"/>
                    <a:pt x="357446" y="261442"/>
                    <a:pt x="336059" y="263044"/>
                  </a:cubicBezTo>
                  <a:cubicBezTo>
                    <a:pt x="334081" y="268508"/>
                    <a:pt x="331537" y="273879"/>
                    <a:pt x="328240" y="278966"/>
                  </a:cubicBezTo>
                  <a:cubicBezTo>
                    <a:pt x="315804" y="298091"/>
                    <a:pt x="296396" y="309774"/>
                    <a:pt x="276234" y="312412"/>
                  </a:cubicBezTo>
                  <a:cubicBezTo>
                    <a:pt x="253623" y="340958"/>
                    <a:pt x="214242" y="349155"/>
                    <a:pt x="185130" y="330219"/>
                  </a:cubicBezTo>
                  <a:cubicBezTo>
                    <a:pt x="180137" y="327015"/>
                    <a:pt x="175803" y="323058"/>
                    <a:pt x="172129" y="318818"/>
                  </a:cubicBezTo>
                  <a:cubicBezTo>
                    <a:pt x="149518" y="338321"/>
                    <a:pt x="117391" y="342183"/>
                    <a:pt x="92801" y="326167"/>
                  </a:cubicBezTo>
                  <a:cubicBezTo>
                    <a:pt x="69907" y="311282"/>
                    <a:pt x="60109" y="283583"/>
                    <a:pt x="65762" y="256826"/>
                  </a:cubicBezTo>
                  <a:cubicBezTo>
                    <a:pt x="58413" y="242977"/>
                    <a:pt x="56247" y="226301"/>
                    <a:pt x="59827" y="210190"/>
                  </a:cubicBezTo>
                  <a:cubicBezTo>
                    <a:pt x="49746" y="210379"/>
                    <a:pt x="39665" y="207741"/>
                    <a:pt x="30809" y="201994"/>
                  </a:cubicBezTo>
                  <a:cubicBezTo>
                    <a:pt x="5654" y="185695"/>
                    <a:pt x="-470" y="150553"/>
                    <a:pt x="17054" y="123608"/>
                  </a:cubicBezTo>
                  <a:cubicBezTo>
                    <a:pt x="19221" y="120311"/>
                    <a:pt x="21576" y="117390"/>
                    <a:pt x="24120" y="114658"/>
                  </a:cubicBezTo>
                  <a:cubicBezTo>
                    <a:pt x="9328" y="99867"/>
                    <a:pt x="6973" y="75277"/>
                    <a:pt x="19597" y="55775"/>
                  </a:cubicBezTo>
                  <a:cubicBezTo>
                    <a:pt x="28736" y="41737"/>
                    <a:pt x="43528" y="33729"/>
                    <a:pt x="58319" y="33258"/>
                  </a:cubicBezTo>
                  <a:cubicBezTo>
                    <a:pt x="58885" y="24967"/>
                    <a:pt x="61428" y="16582"/>
                    <a:pt x="66421" y="9045"/>
                  </a:cubicBezTo>
                  <a:cubicBezTo>
                    <a:pt x="66893" y="8385"/>
                    <a:pt x="67364" y="7726"/>
                    <a:pt x="67835" y="7066"/>
                  </a:cubicBezTo>
                  <a:cubicBezTo>
                    <a:pt x="66798" y="20256"/>
                    <a:pt x="71132" y="33352"/>
                    <a:pt x="80365" y="42585"/>
                  </a:cubicBezTo>
                  <a:cubicBezTo>
                    <a:pt x="77821" y="45317"/>
                    <a:pt x="75372" y="48237"/>
                    <a:pt x="73299" y="51535"/>
                  </a:cubicBezTo>
                  <a:cubicBezTo>
                    <a:pt x="55775" y="78574"/>
                    <a:pt x="61899" y="113621"/>
                    <a:pt x="86960" y="129921"/>
                  </a:cubicBezTo>
                  <a:cubicBezTo>
                    <a:pt x="95816" y="135668"/>
                    <a:pt x="105897" y="138306"/>
                    <a:pt x="115978" y="138117"/>
                  </a:cubicBezTo>
                  <a:cubicBezTo>
                    <a:pt x="112492" y="154322"/>
                    <a:pt x="114565" y="170903"/>
                    <a:pt x="121913" y="184847"/>
                  </a:cubicBezTo>
                  <a:cubicBezTo>
                    <a:pt x="116260" y="211604"/>
                    <a:pt x="126059" y="239302"/>
                    <a:pt x="148952" y="254188"/>
                  </a:cubicBezTo>
                  <a:cubicBezTo>
                    <a:pt x="173542" y="270205"/>
                    <a:pt x="205763" y="266342"/>
                    <a:pt x="228280" y="246839"/>
                  </a:cubicBezTo>
                  <a:cubicBezTo>
                    <a:pt x="232048" y="251173"/>
                    <a:pt x="236382" y="255036"/>
                    <a:pt x="241281" y="258239"/>
                  </a:cubicBezTo>
                  <a:cubicBezTo>
                    <a:pt x="270393" y="277176"/>
                    <a:pt x="309774" y="268980"/>
                    <a:pt x="332385" y="240433"/>
                  </a:cubicBezTo>
                  <a:cubicBezTo>
                    <a:pt x="352547" y="237795"/>
                    <a:pt x="369882" y="224699"/>
                    <a:pt x="384391" y="206987"/>
                  </a:cubicBezTo>
                  <a:cubicBezTo>
                    <a:pt x="397204" y="191536"/>
                    <a:pt x="398994" y="174578"/>
                    <a:pt x="400125" y="164968"/>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7"/>
            <p:cNvSpPr/>
            <p:nvPr/>
          </p:nvSpPr>
          <p:spPr>
            <a:xfrm>
              <a:off x="4040059" y="7142129"/>
              <a:ext cx="367431" cy="348590"/>
            </a:xfrm>
            <a:custGeom>
              <a:avLst/>
              <a:gdLst/>
              <a:ahLst/>
              <a:cxnLst/>
              <a:rect l="l" t="t" r="r" b="b"/>
              <a:pathLst>
                <a:path w="367431" h="348589" extrusionOk="0">
                  <a:moveTo>
                    <a:pt x="302407" y="91097"/>
                  </a:moveTo>
                  <a:cubicBezTo>
                    <a:pt x="302502" y="91286"/>
                    <a:pt x="302690" y="91380"/>
                    <a:pt x="302784" y="91568"/>
                  </a:cubicBezTo>
                  <a:cubicBezTo>
                    <a:pt x="304857" y="94489"/>
                    <a:pt x="306365" y="97692"/>
                    <a:pt x="307401" y="100989"/>
                  </a:cubicBezTo>
                  <a:cubicBezTo>
                    <a:pt x="316822" y="102779"/>
                    <a:pt x="325395" y="107867"/>
                    <a:pt x="331143" y="116158"/>
                  </a:cubicBezTo>
                  <a:cubicBezTo>
                    <a:pt x="341600" y="131232"/>
                    <a:pt x="338962" y="151676"/>
                    <a:pt x="326055" y="165337"/>
                  </a:cubicBezTo>
                  <a:cubicBezTo>
                    <a:pt x="326243" y="165620"/>
                    <a:pt x="326432" y="165808"/>
                    <a:pt x="326715" y="166091"/>
                  </a:cubicBezTo>
                  <a:cubicBezTo>
                    <a:pt x="328222" y="168258"/>
                    <a:pt x="329447" y="170613"/>
                    <a:pt x="330483" y="172969"/>
                  </a:cubicBezTo>
                  <a:cubicBezTo>
                    <a:pt x="342731" y="173063"/>
                    <a:pt x="354413" y="178433"/>
                    <a:pt x="361573" y="188796"/>
                  </a:cubicBezTo>
                  <a:cubicBezTo>
                    <a:pt x="373727" y="206320"/>
                    <a:pt x="368263" y="231004"/>
                    <a:pt x="349514" y="244100"/>
                  </a:cubicBezTo>
                  <a:cubicBezTo>
                    <a:pt x="341129" y="249941"/>
                    <a:pt x="331519" y="252390"/>
                    <a:pt x="322287" y="251825"/>
                  </a:cubicBezTo>
                  <a:cubicBezTo>
                    <a:pt x="322946" y="255688"/>
                    <a:pt x="323134" y="259645"/>
                    <a:pt x="322946" y="263507"/>
                  </a:cubicBezTo>
                  <a:cubicBezTo>
                    <a:pt x="322663" y="270385"/>
                    <a:pt x="321062" y="277263"/>
                    <a:pt x="318424" y="283858"/>
                  </a:cubicBezTo>
                  <a:cubicBezTo>
                    <a:pt x="316916" y="287344"/>
                    <a:pt x="315126" y="290830"/>
                    <a:pt x="313054" y="294033"/>
                  </a:cubicBezTo>
                  <a:cubicBezTo>
                    <a:pt x="312206" y="295257"/>
                    <a:pt x="311452" y="296482"/>
                    <a:pt x="310510" y="297707"/>
                  </a:cubicBezTo>
                  <a:cubicBezTo>
                    <a:pt x="310039" y="298367"/>
                    <a:pt x="309568" y="298932"/>
                    <a:pt x="309002" y="299591"/>
                  </a:cubicBezTo>
                  <a:cubicBezTo>
                    <a:pt x="307589" y="301381"/>
                    <a:pt x="305988" y="303172"/>
                    <a:pt x="304386" y="304773"/>
                  </a:cubicBezTo>
                  <a:cubicBezTo>
                    <a:pt x="301654" y="307506"/>
                    <a:pt x="298545" y="310143"/>
                    <a:pt x="295247" y="312404"/>
                  </a:cubicBezTo>
                  <a:cubicBezTo>
                    <a:pt x="278006" y="324370"/>
                    <a:pt x="257374" y="326913"/>
                    <a:pt x="239661" y="321260"/>
                  </a:cubicBezTo>
                  <a:cubicBezTo>
                    <a:pt x="236270" y="325029"/>
                    <a:pt x="232501" y="328515"/>
                    <a:pt x="228167" y="331436"/>
                  </a:cubicBezTo>
                  <a:cubicBezTo>
                    <a:pt x="211869" y="342741"/>
                    <a:pt x="192555" y="345662"/>
                    <a:pt x="175502" y="341140"/>
                  </a:cubicBezTo>
                  <a:cubicBezTo>
                    <a:pt x="147992" y="356590"/>
                    <a:pt x="113793" y="350278"/>
                    <a:pt x="96646" y="325594"/>
                  </a:cubicBezTo>
                  <a:cubicBezTo>
                    <a:pt x="93725" y="321355"/>
                    <a:pt x="91558" y="316833"/>
                    <a:pt x="89957" y="312216"/>
                  </a:cubicBezTo>
                  <a:cubicBezTo>
                    <a:pt x="65461" y="320413"/>
                    <a:pt x="38422" y="312970"/>
                    <a:pt x="23913" y="292149"/>
                  </a:cubicBezTo>
                  <a:cubicBezTo>
                    <a:pt x="10441" y="272741"/>
                    <a:pt x="11666" y="247303"/>
                    <a:pt x="24950" y="227706"/>
                  </a:cubicBezTo>
                  <a:cubicBezTo>
                    <a:pt x="23631" y="214140"/>
                    <a:pt x="27305" y="200196"/>
                    <a:pt x="35502" y="188325"/>
                  </a:cubicBezTo>
                  <a:cubicBezTo>
                    <a:pt x="27399" y="185122"/>
                    <a:pt x="20145" y="179752"/>
                    <a:pt x="14963" y="172215"/>
                  </a:cubicBezTo>
                  <a:cubicBezTo>
                    <a:pt x="172" y="150923"/>
                    <a:pt x="6767" y="120774"/>
                    <a:pt x="29661" y="104852"/>
                  </a:cubicBezTo>
                  <a:cubicBezTo>
                    <a:pt x="32487" y="102968"/>
                    <a:pt x="35313" y="101367"/>
                    <a:pt x="38328" y="99953"/>
                  </a:cubicBezTo>
                  <a:cubicBezTo>
                    <a:pt x="31356" y="83277"/>
                    <a:pt x="37480" y="62739"/>
                    <a:pt x="54062" y="51339"/>
                  </a:cubicBezTo>
                  <a:cubicBezTo>
                    <a:pt x="66027" y="43048"/>
                    <a:pt x="80441" y="41541"/>
                    <a:pt x="92501" y="45969"/>
                  </a:cubicBezTo>
                  <a:cubicBezTo>
                    <a:pt x="95610" y="39563"/>
                    <a:pt x="100509" y="33627"/>
                    <a:pt x="106915" y="29199"/>
                  </a:cubicBezTo>
                  <a:cubicBezTo>
                    <a:pt x="107480" y="28822"/>
                    <a:pt x="108046" y="28445"/>
                    <a:pt x="108705" y="28068"/>
                  </a:cubicBezTo>
                  <a:lnTo>
                    <a:pt x="108705" y="28068"/>
                  </a:lnTo>
                  <a:cubicBezTo>
                    <a:pt x="123591" y="18741"/>
                    <a:pt x="141868" y="19401"/>
                    <a:pt x="154587" y="28822"/>
                  </a:cubicBezTo>
                  <a:cubicBezTo>
                    <a:pt x="168625" y="20720"/>
                    <a:pt x="185395" y="21191"/>
                    <a:pt x="197642" y="29293"/>
                  </a:cubicBezTo>
                  <a:cubicBezTo>
                    <a:pt x="200752" y="23735"/>
                    <a:pt x="205180" y="18741"/>
                    <a:pt x="210832" y="14879"/>
                  </a:cubicBezTo>
                  <a:cubicBezTo>
                    <a:pt x="229675" y="1877"/>
                    <a:pt x="254736" y="5457"/>
                    <a:pt x="266795" y="22981"/>
                  </a:cubicBezTo>
                  <a:cubicBezTo>
                    <a:pt x="267360" y="23828"/>
                    <a:pt x="267925" y="24677"/>
                    <a:pt x="268397" y="25619"/>
                  </a:cubicBezTo>
                  <a:cubicBezTo>
                    <a:pt x="283847" y="22038"/>
                    <a:pt x="300146" y="27314"/>
                    <a:pt x="309191" y="40410"/>
                  </a:cubicBezTo>
                  <a:cubicBezTo>
                    <a:pt x="319743" y="56050"/>
                    <a:pt x="316634" y="77436"/>
                    <a:pt x="302407" y="9109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7"/>
            <p:cNvSpPr/>
            <p:nvPr/>
          </p:nvSpPr>
          <p:spPr>
            <a:xfrm>
              <a:off x="4039870" y="7163131"/>
              <a:ext cx="329746" cy="329747"/>
            </a:xfrm>
            <a:custGeom>
              <a:avLst/>
              <a:gdLst/>
              <a:ahLst/>
              <a:cxnLst/>
              <a:rect l="l" t="t" r="r" b="b"/>
              <a:pathLst>
                <a:path w="329746" h="329746" extrusionOk="0">
                  <a:moveTo>
                    <a:pt x="322946" y="242505"/>
                  </a:moveTo>
                  <a:cubicBezTo>
                    <a:pt x="322663" y="249383"/>
                    <a:pt x="321062" y="256261"/>
                    <a:pt x="318424" y="262856"/>
                  </a:cubicBezTo>
                  <a:cubicBezTo>
                    <a:pt x="318330" y="262950"/>
                    <a:pt x="318330" y="263044"/>
                    <a:pt x="318235" y="263138"/>
                  </a:cubicBezTo>
                  <a:cubicBezTo>
                    <a:pt x="316822" y="266530"/>
                    <a:pt x="315032" y="269827"/>
                    <a:pt x="313054" y="273031"/>
                  </a:cubicBezTo>
                  <a:cubicBezTo>
                    <a:pt x="312206" y="274255"/>
                    <a:pt x="311452" y="275480"/>
                    <a:pt x="310510" y="276705"/>
                  </a:cubicBezTo>
                  <a:cubicBezTo>
                    <a:pt x="310039" y="277364"/>
                    <a:pt x="309568" y="277930"/>
                    <a:pt x="309003" y="278589"/>
                  </a:cubicBezTo>
                  <a:cubicBezTo>
                    <a:pt x="307589" y="280379"/>
                    <a:pt x="305988" y="282075"/>
                    <a:pt x="304386" y="283771"/>
                  </a:cubicBezTo>
                  <a:cubicBezTo>
                    <a:pt x="301654" y="286503"/>
                    <a:pt x="298545" y="289141"/>
                    <a:pt x="295247" y="291402"/>
                  </a:cubicBezTo>
                  <a:cubicBezTo>
                    <a:pt x="278006" y="303367"/>
                    <a:pt x="257374" y="305911"/>
                    <a:pt x="239662" y="300258"/>
                  </a:cubicBezTo>
                  <a:cubicBezTo>
                    <a:pt x="236270" y="304027"/>
                    <a:pt x="232501" y="307513"/>
                    <a:pt x="228168" y="310433"/>
                  </a:cubicBezTo>
                  <a:cubicBezTo>
                    <a:pt x="211869" y="321739"/>
                    <a:pt x="192555" y="324660"/>
                    <a:pt x="175503" y="320138"/>
                  </a:cubicBezTo>
                  <a:cubicBezTo>
                    <a:pt x="147992" y="335588"/>
                    <a:pt x="113793" y="329276"/>
                    <a:pt x="96646" y="304592"/>
                  </a:cubicBezTo>
                  <a:cubicBezTo>
                    <a:pt x="93726" y="300352"/>
                    <a:pt x="91559" y="295830"/>
                    <a:pt x="89957" y="291214"/>
                  </a:cubicBezTo>
                  <a:cubicBezTo>
                    <a:pt x="65462" y="299411"/>
                    <a:pt x="38423" y="291967"/>
                    <a:pt x="23914" y="271147"/>
                  </a:cubicBezTo>
                  <a:cubicBezTo>
                    <a:pt x="10441" y="251739"/>
                    <a:pt x="11666" y="226301"/>
                    <a:pt x="24950" y="206704"/>
                  </a:cubicBezTo>
                  <a:cubicBezTo>
                    <a:pt x="23631" y="193138"/>
                    <a:pt x="27305" y="179194"/>
                    <a:pt x="35502" y="167323"/>
                  </a:cubicBezTo>
                  <a:cubicBezTo>
                    <a:pt x="27399" y="164120"/>
                    <a:pt x="20145" y="158750"/>
                    <a:pt x="14963" y="151212"/>
                  </a:cubicBezTo>
                  <a:cubicBezTo>
                    <a:pt x="172" y="129921"/>
                    <a:pt x="6767" y="99772"/>
                    <a:pt x="29660" y="83850"/>
                  </a:cubicBezTo>
                  <a:cubicBezTo>
                    <a:pt x="32487" y="81966"/>
                    <a:pt x="35313" y="80364"/>
                    <a:pt x="38328" y="78951"/>
                  </a:cubicBezTo>
                  <a:cubicBezTo>
                    <a:pt x="31357" y="62275"/>
                    <a:pt x="37480" y="41736"/>
                    <a:pt x="54062" y="30337"/>
                  </a:cubicBezTo>
                  <a:cubicBezTo>
                    <a:pt x="66027" y="22046"/>
                    <a:pt x="80441" y="20538"/>
                    <a:pt x="92501" y="24967"/>
                  </a:cubicBezTo>
                  <a:cubicBezTo>
                    <a:pt x="95610" y="18560"/>
                    <a:pt x="100509" y="12625"/>
                    <a:pt x="106915" y="8197"/>
                  </a:cubicBezTo>
                  <a:cubicBezTo>
                    <a:pt x="107481" y="7820"/>
                    <a:pt x="108046" y="7443"/>
                    <a:pt x="108705" y="7066"/>
                  </a:cubicBezTo>
                  <a:cubicBezTo>
                    <a:pt x="103524" y="17336"/>
                    <a:pt x="102770" y="29207"/>
                    <a:pt x="107104" y="39570"/>
                  </a:cubicBezTo>
                  <a:cubicBezTo>
                    <a:pt x="104183" y="40889"/>
                    <a:pt x="101263" y="42490"/>
                    <a:pt x="98530" y="44375"/>
                  </a:cubicBezTo>
                  <a:cubicBezTo>
                    <a:pt x="75637" y="60297"/>
                    <a:pt x="69042" y="90351"/>
                    <a:pt x="83833" y="111737"/>
                  </a:cubicBezTo>
                  <a:cubicBezTo>
                    <a:pt x="89015" y="119275"/>
                    <a:pt x="96269" y="124645"/>
                    <a:pt x="104372" y="127753"/>
                  </a:cubicBezTo>
                  <a:cubicBezTo>
                    <a:pt x="96269" y="139624"/>
                    <a:pt x="92501" y="153568"/>
                    <a:pt x="93820" y="167135"/>
                  </a:cubicBezTo>
                  <a:cubicBezTo>
                    <a:pt x="80536" y="186731"/>
                    <a:pt x="79311" y="212169"/>
                    <a:pt x="92783" y="231577"/>
                  </a:cubicBezTo>
                  <a:cubicBezTo>
                    <a:pt x="107292" y="252492"/>
                    <a:pt x="134331" y="259935"/>
                    <a:pt x="158827" y="251644"/>
                  </a:cubicBezTo>
                  <a:cubicBezTo>
                    <a:pt x="160428" y="256355"/>
                    <a:pt x="162595" y="260877"/>
                    <a:pt x="165516" y="265022"/>
                  </a:cubicBezTo>
                  <a:cubicBezTo>
                    <a:pt x="182663" y="289706"/>
                    <a:pt x="216862" y="296018"/>
                    <a:pt x="244372" y="280568"/>
                  </a:cubicBezTo>
                  <a:cubicBezTo>
                    <a:pt x="261425" y="285090"/>
                    <a:pt x="279608" y="280285"/>
                    <a:pt x="297037" y="270864"/>
                  </a:cubicBezTo>
                  <a:cubicBezTo>
                    <a:pt x="312017" y="262856"/>
                    <a:pt x="318989" y="249854"/>
                    <a:pt x="322946" y="242505"/>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7"/>
            <p:cNvSpPr/>
            <p:nvPr/>
          </p:nvSpPr>
          <p:spPr>
            <a:xfrm>
              <a:off x="4308858" y="7086247"/>
              <a:ext cx="376853" cy="367432"/>
            </a:xfrm>
            <a:custGeom>
              <a:avLst/>
              <a:gdLst/>
              <a:ahLst/>
              <a:cxnLst/>
              <a:rect l="l" t="t" r="r" b="b"/>
              <a:pathLst>
                <a:path w="376852" h="367432" extrusionOk="0">
                  <a:moveTo>
                    <a:pt x="290339" y="79617"/>
                  </a:moveTo>
                  <a:cubicBezTo>
                    <a:pt x="290528" y="79805"/>
                    <a:pt x="290622" y="79900"/>
                    <a:pt x="290810" y="80088"/>
                  </a:cubicBezTo>
                  <a:cubicBezTo>
                    <a:pt x="293260" y="82632"/>
                    <a:pt x="295332" y="85552"/>
                    <a:pt x="296840" y="88661"/>
                  </a:cubicBezTo>
                  <a:cubicBezTo>
                    <a:pt x="306450" y="88944"/>
                    <a:pt x="315683" y="92525"/>
                    <a:pt x="322654" y="99779"/>
                  </a:cubicBezTo>
                  <a:cubicBezTo>
                    <a:pt x="335373" y="112969"/>
                    <a:pt x="336127" y="133507"/>
                    <a:pt x="325575" y="149146"/>
                  </a:cubicBezTo>
                  <a:cubicBezTo>
                    <a:pt x="325858" y="149335"/>
                    <a:pt x="326046" y="149524"/>
                    <a:pt x="326329" y="149806"/>
                  </a:cubicBezTo>
                  <a:cubicBezTo>
                    <a:pt x="328213" y="151690"/>
                    <a:pt x="329814" y="153857"/>
                    <a:pt x="331134" y="156024"/>
                  </a:cubicBezTo>
                  <a:cubicBezTo>
                    <a:pt x="343193" y="154140"/>
                    <a:pt x="355629" y="157626"/>
                    <a:pt x="364391" y="166670"/>
                  </a:cubicBezTo>
                  <a:cubicBezTo>
                    <a:pt x="379182" y="182027"/>
                    <a:pt x="377769" y="207276"/>
                    <a:pt x="361376" y="223199"/>
                  </a:cubicBezTo>
                  <a:cubicBezTo>
                    <a:pt x="354027" y="230265"/>
                    <a:pt x="344889" y="234316"/>
                    <a:pt x="335750" y="235163"/>
                  </a:cubicBezTo>
                  <a:cubicBezTo>
                    <a:pt x="336975" y="238838"/>
                    <a:pt x="337823" y="242701"/>
                    <a:pt x="338294" y="246658"/>
                  </a:cubicBezTo>
                  <a:cubicBezTo>
                    <a:pt x="339047" y="253535"/>
                    <a:pt x="338671" y="260601"/>
                    <a:pt x="337069" y="267479"/>
                  </a:cubicBezTo>
                  <a:cubicBezTo>
                    <a:pt x="336221" y="271153"/>
                    <a:pt x="334996" y="274827"/>
                    <a:pt x="333395" y="278407"/>
                  </a:cubicBezTo>
                  <a:cubicBezTo>
                    <a:pt x="332829" y="279727"/>
                    <a:pt x="332170" y="281045"/>
                    <a:pt x="331510" y="282459"/>
                  </a:cubicBezTo>
                  <a:cubicBezTo>
                    <a:pt x="331134" y="283118"/>
                    <a:pt x="330757" y="283872"/>
                    <a:pt x="330380" y="284532"/>
                  </a:cubicBezTo>
                  <a:cubicBezTo>
                    <a:pt x="329249" y="286510"/>
                    <a:pt x="328024" y="288488"/>
                    <a:pt x="326611" y="290373"/>
                  </a:cubicBezTo>
                  <a:cubicBezTo>
                    <a:pt x="324350" y="293576"/>
                    <a:pt x="321712" y="296591"/>
                    <a:pt x="318792" y="299417"/>
                  </a:cubicBezTo>
                  <a:cubicBezTo>
                    <a:pt x="303718" y="313926"/>
                    <a:pt x="283744" y="319862"/>
                    <a:pt x="265373" y="317035"/>
                  </a:cubicBezTo>
                  <a:cubicBezTo>
                    <a:pt x="262640" y="321274"/>
                    <a:pt x="259437" y="325326"/>
                    <a:pt x="255669" y="328906"/>
                  </a:cubicBezTo>
                  <a:cubicBezTo>
                    <a:pt x="241443" y="342661"/>
                    <a:pt x="222788" y="348691"/>
                    <a:pt x="205265" y="346995"/>
                  </a:cubicBezTo>
                  <a:cubicBezTo>
                    <a:pt x="180581" y="366685"/>
                    <a:pt x="145816" y="365932"/>
                    <a:pt x="124901" y="344357"/>
                  </a:cubicBezTo>
                  <a:cubicBezTo>
                    <a:pt x="121321" y="340682"/>
                    <a:pt x="118400" y="336537"/>
                    <a:pt x="116139" y="332204"/>
                  </a:cubicBezTo>
                  <a:cubicBezTo>
                    <a:pt x="93339" y="344263"/>
                    <a:pt x="65452" y="341248"/>
                    <a:pt x="47740" y="322970"/>
                  </a:cubicBezTo>
                  <a:cubicBezTo>
                    <a:pt x="31347" y="306012"/>
                    <a:pt x="28427" y="280668"/>
                    <a:pt x="38413" y="259188"/>
                  </a:cubicBezTo>
                  <a:cubicBezTo>
                    <a:pt x="34927" y="245998"/>
                    <a:pt x="36341" y="231583"/>
                    <a:pt x="42464" y="218676"/>
                  </a:cubicBezTo>
                  <a:cubicBezTo>
                    <a:pt x="33891" y="216792"/>
                    <a:pt x="25977" y="212647"/>
                    <a:pt x="19571" y="206146"/>
                  </a:cubicBezTo>
                  <a:cubicBezTo>
                    <a:pt x="1576" y="187491"/>
                    <a:pt x="3178" y="156684"/>
                    <a:pt x="23245" y="137370"/>
                  </a:cubicBezTo>
                  <a:cubicBezTo>
                    <a:pt x="25694" y="135014"/>
                    <a:pt x="28332" y="132942"/>
                    <a:pt x="30970" y="131152"/>
                  </a:cubicBezTo>
                  <a:cubicBezTo>
                    <a:pt x="21361" y="115795"/>
                    <a:pt x="24187" y="94597"/>
                    <a:pt x="38602" y="80654"/>
                  </a:cubicBezTo>
                  <a:cubicBezTo>
                    <a:pt x="49059" y="70573"/>
                    <a:pt x="63097" y="66710"/>
                    <a:pt x="75628" y="69159"/>
                  </a:cubicBezTo>
                  <a:cubicBezTo>
                    <a:pt x="77700" y="62282"/>
                    <a:pt x="81469" y="55687"/>
                    <a:pt x="87122" y="50317"/>
                  </a:cubicBezTo>
                  <a:cubicBezTo>
                    <a:pt x="87593"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9" y="19321"/>
                  </a:cubicBezTo>
                  <a:cubicBezTo>
                    <a:pt x="203946" y="3398"/>
                    <a:pt x="229289" y="2927"/>
                    <a:pt x="243986" y="18284"/>
                  </a:cubicBezTo>
                  <a:cubicBezTo>
                    <a:pt x="244740" y="19038"/>
                    <a:pt x="245305" y="19791"/>
                    <a:pt x="246059" y="20640"/>
                  </a:cubicBezTo>
                  <a:cubicBezTo>
                    <a:pt x="260756" y="14610"/>
                    <a:pt x="277715" y="17248"/>
                    <a:pt x="288738" y="28742"/>
                  </a:cubicBezTo>
                  <a:cubicBezTo>
                    <a:pt x="301833" y="42214"/>
                    <a:pt x="302210" y="63883"/>
                    <a:pt x="290339" y="79617"/>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7"/>
            <p:cNvSpPr/>
            <p:nvPr/>
          </p:nvSpPr>
          <p:spPr>
            <a:xfrm>
              <a:off x="4308764" y="7127990"/>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6"/>
                    <a:pt x="336975" y="225829"/>
                    <a:pt x="336975" y="225924"/>
                  </a:cubicBezTo>
                  <a:cubicBezTo>
                    <a:pt x="336127" y="229504"/>
                    <a:pt x="334902" y="233084"/>
                    <a:pt x="333395" y="236570"/>
                  </a:cubicBezTo>
                  <a:cubicBezTo>
                    <a:pt x="332829" y="237889"/>
                    <a:pt x="332170" y="239208"/>
                    <a:pt x="331511" y="240621"/>
                  </a:cubicBezTo>
                  <a:cubicBezTo>
                    <a:pt x="331134" y="241280"/>
                    <a:pt x="330757" y="242034"/>
                    <a:pt x="330380" y="242694"/>
                  </a:cubicBezTo>
                  <a:cubicBezTo>
                    <a:pt x="329249" y="244672"/>
                    <a:pt x="328025" y="246651"/>
                    <a:pt x="326611" y="248535"/>
                  </a:cubicBezTo>
                  <a:cubicBezTo>
                    <a:pt x="324350" y="251738"/>
                    <a:pt x="321712" y="254753"/>
                    <a:pt x="318792" y="257579"/>
                  </a:cubicBezTo>
                  <a:cubicBezTo>
                    <a:pt x="303718" y="272088"/>
                    <a:pt x="283744" y="278024"/>
                    <a:pt x="265373" y="275198"/>
                  </a:cubicBezTo>
                  <a:cubicBezTo>
                    <a:pt x="262641" y="279437"/>
                    <a:pt x="259438" y="283488"/>
                    <a:pt x="255669" y="287068"/>
                  </a:cubicBezTo>
                  <a:cubicBezTo>
                    <a:pt x="241443" y="300823"/>
                    <a:pt x="222788" y="306853"/>
                    <a:pt x="205265" y="305157"/>
                  </a:cubicBezTo>
                  <a:cubicBezTo>
                    <a:pt x="180581" y="324848"/>
                    <a:pt x="145816" y="324094"/>
                    <a:pt x="124901" y="302519"/>
                  </a:cubicBezTo>
                  <a:cubicBezTo>
                    <a:pt x="121321" y="298845"/>
                    <a:pt x="118400" y="294699"/>
                    <a:pt x="116139" y="290366"/>
                  </a:cubicBezTo>
                  <a:cubicBezTo>
                    <a:pt x="93340" y="302425"/>
                    <a:pt x="65452" y="299410"/>
                    <a:pt x="47741" y="281133"/>
                  </a:cubicBezTo>
                  <a:cubicBezTo>
                    <a:pt x="31347" y="264174"/>
                    <a:pt x="28427" y="238831"/>
                    <a:pt x="38413" y="217350"/>
                  </a:cubicBezTo>
                  <a:cubicBezTo>
                    <a:pt x="34927" y="204160"/>
                    <a:pt x="36341" y="189746"/>
                    <a:pt x="42465" y="176839"/>
                  </a:cubicBezTo>
                  <a:cubicBezTo>
                    <a:pt x="33891" y="174954"/>
                    <a:pt x="25977" y="170809"/>
                    <a:pt x="19571" y="164308"/>
                  </a:cubicBezTo>
                  <a:cubicBezTo>
                    <a:pt x="1576" y="145654"/>
                    <a:pt x="3178" y="114846"/>
                    <a:pt x="23245" y="95533"/>
                  </a:cubicBezTo>
                  <a:cubicBezTo>
                    <a:pt x="25694" y="93177"/>
                    <a:pt x="28333" y="91104"/>
                    <a:pt x="30971"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1" y="17995"/>
                    <a:pt x="86462" y="29865"/>
                    <a:pt x="92397" y="39475"/>
                  </a:cubicBezTo>
                  <a:cubicBezTo>
                    <a:pt x="89665" y="41266"/>
                    <a:pt x="87122" y="43338"/>
                    <a:pt x="84672" y="45599"/>
                  </a:cubicBezTo>
                  <a:cubicBezTo>
                    <a:pt x="64604" y="65007"/>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7" y="252492"/>
                    <a:pt x="177566" y="240433"/>
                  </a:cubicBezTo>
                  <a:cubicBezTo>
                    <a:pt x="179922" y="244766"/>
                    <a:pt x="182748" y="248912"/>
                    <a:pt x="186328" y="252586"/>
                  </a:cubicBezTo>
                  <a:cubicBezTo>
                    <a:pt x="207149" y="274255"/>
                    <a:pt x="242008" y="274915"/>
                    <a:pt x="266692" y="255224"/>
                  </a:cubicBezTo>
                  <a:cubicBezTo>
                    <a:pt x="284215" y="256920"/>
                    <a:pt x="301457" y="249289"/>
                    <a:pt x="317096" y="237135"/>
                  </a:cubicBezTo>
                  <a:cubicBezTo>
                    <a:pt x="330663" y="226677"/>
                    <a:pt x="335562"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7"/>
            <p:cNvSpPr/>
            <p:nvPr/>
          </p:nvSpPr>
          <p:spPr>
            <a:xfrm>
              <a:off x="4459505" y="6874585"/>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6"/>
                  </a:cubicBezTo>
                  <a:cubicBezTo>
                    <a:pt x="306450" y="88908"/>
                    <a:pt x="315683" y="92488"/>
                    <a:pt x="322654" y="99743"/>
                  </a:cubicBezTo>
                  <a:cubicBezTo>
                    <a:pt x="335373" y="112932"/>
                    <a:pt x="336127" y="133471"/>
                    <a:pt x="325575" y="149111"/>
                  </a:cubicBezTo>
                  <a:cubicBezTo>
                    <a:pt x="325858" y="149299"/>
                    <a:pt x="326046" y="149487"/>
                    <a:pt x="326329" y="149770"/>
                  </a:cubicBezTo>
                  <a:cubicBezTo>
                    <a:pt x="328213" y="151654"/>
                    <a:pt x="329815" y="153821"/>
                    <a:pt x="331134" y="155988"/>
                  </a:cubicBezTo>
                  <a:cubicBezTo>
                    <a:pt x="343193" y="154104"/>
                    <a:pt x="355629" y="157590"/>
                    <a:pt x="364391" y="166634"/>
                  </a:cubicBezTo>
                  <a:cubicBezTo>
                    <a:pt x="379182" y="181991"/>
                    <a:pt x="377769" y="207240"/>
                    <a:pt x="361376" y="223162"/>
                  </a:cubicBezTo>
                  <a:cubicBezTo>
                    <a:pt x="354028" y="230228"/>
                    <a:pt x="344889" y="234279"/>
                    <a:pt x="335750" y="235127"/>
                  </a:cubicBezTo>
                  <a:cubicBezTo>
                    <a:pt x="336975" y="238802"/>
                    <a:pt x="337823" y="242664"/>
                    <a:pt x="338294" y="246621"/>
                  </a:cubicBezTo>
                  <a:cubicBezTo>
                    <a:pt x="339047" y="253499"/>
                    <a:pt x="338671" y="260565"/>
                    <a:pt x="337069" y="267443"/>
                  </a:cubicBezTo>
                  <a:cubicBezTo>
                    <a:pt x="336221" y="271117"/>
                    <a:pt x="334996" y="274791"/>
                    <a:pt x="333395" y="278371"/>
                  </a:cubicBezTo>
                  <a:cubicBezTo>
                    <a:pt x="332829" y="279690"/>
                    <a:pt x="332170" y="281009"/>
                    <a:pt x="331511" y="282423"/>
                  </a:cubicBezTo>
                  <a:cubicBezTo>
                    <a:pt x="331134" y="283082"/>
                    <a:pt x="330757" y="283836"/>
                    <a:pt x="330380" y="284495"/>
                  </a:cubicBezTo>
                  <a:cubicBezTo>
                    <a:pt x="329249" y="286474"/>
                    <a:pt x="328025" y="288452"/>
                    <a:pt x="326611" y="290336"/>
                  </a:cubicBezTo>
                  <a:cubicBezTo>
                    <a:pt x="324350" y="293540"/>
                    <a:pt x="321712" y="296555"/>
                    <a:pt x="318792" y="299381"/>
                  </a:cubicBezTo>
                  <a:cubicBezTo>
                    <a:pt x="303718" y="313890"/>
                    <a:pt x="283744" y="319825"/>
                    <a:pt x="265373" y="316999"/>
                  </a:cubicBezTo>
                  <a:cubicBezTo>
                    <a:pt x="262641" y="321239"/>
                    <a:pt x="259438" y="325290"/>
                    <a:pt x="255669" y="328870"/>
                  </a:cubicBezTo>
                  <a:cubicBezTo>
                    <a:pt x="241443" y="342625"/>
                    <a:pt x="222788" y="348654"/>
                    <a:pt x="205265" y="346959"/>
                  </a:cubicBezTo>
                  <a:cubicBezTo>
                    <a:pt x="180581" y="366650"/>
                    <a:pt x="145816" y="365896"/>
                    <a:pt x="124901" y="344320"/>
                  </a:cubicBezTo>
                  <a:cubicBezTo>
                    <a:pt x="121321" y="340647"/>
                    <a:pt x="118400" y="336501"/>
                    <a:pt x="116139" y="332167"/>
                  </a:cubicBezTo>
                  <a:cubicBezTo>
                    <a:pt x="93340" y="344227"/>
                    <a:pt x="65452" y="341212"/>
                    <a:pt x="47741" y="322934"/>
                  </a:cubicBezTo>
                  <a:cubicBezTo>
                    <a:pt x="31347" y="305976"/>
                    <a:pt x="28427" y="280633"/>
                    <a:pt x="38413" y="259152"/>
                  </a:cubicBezTo>
                  <a:cubicBezTo>
                    <a:pt x="34927" y="245962"/>
                    <a:pt x="36341" y="231547"/>
                    <a:pt x="42465" y="218640"/>
                  </a:cubicBezTo>
                  <a:cubicBezTo>
                    <a:pt x="33891" y="216756"/>
                    <a:pt x="25977" y="212610"/>
                    <a:pt x="19571" y="206110"/>
                  </a:cubicBezTo>
                  <a:cubicBezTo>
                    <a:pt x="1576" y="187455"/>
                    <a:pt x="3178" y="156647"/>
                    <a:pt x="23245" y="137334"/>
                  </a:cubicBezTo>
                  <a:cubicBezTo>
                    <a:pt x="25694" y="134979"/>
                    <a:pt x="28333" y="132906"/>
                    <a:pt x="30971" y="131116"/>
                  </a:cubicBezTo>
                  <a:cubicBezTo>
                    <a:pt x="21361" y="115759"/>
                    <a:pt x="24187" y="94561"/>
                    <a:pt x="38602" y="80617"/>
                  </a:cubicBezTo>
                  <a:cubicBezTo>
                    <a:pt x="49059" y="70536"/>
                    <a:pt x="63097" y="66674"/>
                    <a:pt x="75628" y="69123"/>
                  </a:cubicBezTo>
                  <a:cubicBezTo>
                    <a:pt x="77700" y="62246"/>
                    <a:pt x="81469" y="55651"/>
                    <a:pt x="87122" y="50281"/>
                  </a:cubicBezTo>
                  <a:cubicBezTo>
                    <a:pt x="87593" y="49810"/>
                    <a:pt x="88158" y="49338"/>
                    <a:pt x="88723" y="48867"/>
                  </a:cubicBezTo>
                  <a:lnTo>
                    <a:pt x="88723" y="48867"/>
                  </a:lnTo>
                  <a:cubicBezTo>
                    <a:pt x="101913" y="37279"/>
                    <a:pt x="120096" y="35018"/>
                    <a:pt x="134134" y="42179"/>
                  </a:cubicBezTo>
                  <a:cubicBezTo>
                    <a:pt x="146664" y="31909"/>
                    <a:pt x="163340" y="29742"/>
                    <a:pt x="176718" y="35678"/>
                  </a:cubicBezTo>
                  <a:cubicBezTo>
                    <a:pt x="178885" y="29742"/>
                    <a:pt x="182465" y="24089"/>
                    <a:pt x="187459" y="19284"/>
                  </a:cubicBezTo>
                  <a:cubicBezTo>
                    <a:pt x="203946" y="3363"/>
                    <a:pt x="229195" y="2985"/>
                    <a:pt x="243986" y="18248"/>
                  </a:cubicBezTo>
                  <a:cubicBezTo>
                    <a:pt x="244740" y="19002"/>
                    <a:pt x="245400" y="19756"/>
                    <a:pt x="246059" y="20603"/>
                  </a:cubicBezTo>
                  <a:cubicBezTo>
                    <a:pt x="260756" y="14573"/>
                    <a:pt x="277715" y="17212"/>
                    <a:pt x="288738" y="28705"/>
                  </a:cubicBezTo>
                  <a:cubicBezTo>
                    <a:pt x="301927" y="42272"/>
                    <a:pt x="302210" y="63942"/>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7"/>
            <p:cNvSpPr/>
            <p:nvPr/>
          </p:nvSpPr>
          <p:spPr>
            <a:xfrm>
              <a:off x="4459411" y="691638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3" y="241280"/>
                    <a:pt x="330757" y="242034"/>
                    <a:pt x="330380" y="242694"/>
                  </a:cubicBezTo>
                  <a:cubicBezTo>
                    <a:pt x="329249" y="244673"/>
                    <a:pt x="328025" y="246651"/>
                    <a:pt x="326611" y="248535"/>
                  </a:cubicBezTo>
                  <a:cubicBezTo>
                    <a:pt x="324350" y="251739"/>
                    <a:pt x="321712" y="254753"/>
                    <a:pt x="318792" y="257580"/>
                  </a:cubicBezTo>
                  <a:cubicBezTo>
                    <a:pt x="303717" y="272088"/>
                    <a:pt x="283744" y="278024"/>
                    <a:pt x="265373" y="275198"/>
                  </a:cubicBezTo>
                  <a:cubicBezTo>
                    <a:pt x="262641" y="279437"/>
                    <a:pt x="259437" y="283488"/>
                    <a:pt x="255669" y="287069"/>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40" y="302425"/>
                    <a:pt x="65452" y="299411"/>
                    <a:pt x="47740" y="281133"/>
                  </a:cubicBezTo>
                  <a:cubicBezTo>
                    <a:pt x="31347" y="264175"/>
                    <a:pt x="28427" y="238831"/>
                    <a:pt x="38413" y="217350"/>
                  </a:cubicBezTo>
                  <a:cubicBezTo>
                    <a:pt x="34927" y="204161"/>
                    <a:pt x="36341" y="189746"/>
                    <a:pt x="42464" y="176839"/>
                  </a:cubicBezTo>
                  <a:cubicBezTo>
                    <a:pt x="33891" y="174954"/>
                    <a:pt x="25977" y="170809"/>
                    <a:pt x="19571" y="164308"/>
                  </a:cubicBezTo>
                  <a:cubicBezTo>
                    <a:pt x="1576" y="145654"/>
                    <a:pt x="3177" y="114846"/>
                    <a:pt x="23245" y="95533"/>
                  </a:cubicBezTo>
                  <a:cubicBezTo>
                    <a:pt x="25695" y="93177"/>
                    <a:pt x="28332"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3" y="8008"/>
                    <a:pt x="88158" y="7537"/>
                    <a:pt x="88723" y="7066"/>
                  </a:cubicBezTo>
                  <a:cubicBezTo>
                    <a:pt x="85331" y="17995"/>
                    <a:pt x="86462" y="29866"/>
                    <a:pt x="92397" y="39475"/>
                  </a:cubicBezTo>
                  <a:cubicBezTo>
                    <a:pt x="89665" y="41266"/>
                    <a:pt x="87121" y="43339"/>
                    <a:pt x="84672" y="45600"/>
                  </a:cubicBezTo>
                  <a:cubicBezTo>
                    <a:pt x="64605" y="64913"/>
                    <a:pt x="63003" y="95721"/>
                    <a:pt x="80998" y="114470"/>
                  </a:cubicBezTo>
                  <a:cubicBezTo>
                    <a:pt x="87310" y="121065"/>
                    <a:pt x="95318" y="125210"/>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7"/>
            <p:cNvSpPr/>
            <p:nvPr/>
          </p:nvSpPr>
          <p:spPr>
            <a:xfrm>
              <a:off x="4428791" y="6581299"/>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6"/>
                  </a:cubicBezTo>
                  <a:cubicBezTo>
                    <a:pt x="306450" y="88908"/>
                    <a:pt x="315683" y="92488"/>
                    <a:pt x="322654" y="99743"/>
                  </a:cubicBezTo>
                  <a:cubicBezTo>
                    <a:pt x="335373" y="112933"/>
                    <a:pt x="336127" y="133471"/>
                    <a:pt x="325575" y="149110"/>
                  </a:cubicBezTo>
                  <a:cubicBezTo>
                    <a:pt x="325858" y="149299"/>
                    <a:pt x="326046" y="149487"/>
                    <a:pt x="326329" y="149770"/>
                  </a:cubicBezTo>
                  <a:cubicBezTo>
                    <a:pt x="328213" y="151654"/>
                    <a:pt x="329815" y="153821"/>
                    <a:pt x="331133" y="155988"/>
                  </a:cubicBezTo>
                  <a:cubicBezTo>
                    <a:pt x="343193" y="154104"/>
                    <a:pt x="355629" y="157590"/>
                    <a:pt x="364391" y="166634"/>
                  </a:cubicBezTo>
                  <a:cubicBezTo>
                    <a:pt x="379182" y="181897"/>
                    <a:pt x="377769" y="207240"/>
                    <a:pt x="361376" y="223162"/>
                  </a:cubicBezTo>
                  <a:cubicBezTo>
                    <a:pt x="354027" y="230228"/>
                    <a:pt x="344889" y="234279"/>
                    <a:pt x="335750" y="235127"/>
                  </a:cubicBezTo>
                  <a:cubicBezTo>
                    <a:pt x="336975" y="238802"/>
                    <a:pt x="337823" y="242664"/>
                    <a:pt x="338294" y="246621"/>
                  </a:cubicBezTo>
                  <a:cubicBezTo>
                    <a:pt x="339047" y="253499"/>
                    <a:pt x="338671" y="260565"/>
                    <a:pt x="337069" y="267442"/>
                  </a:cubicBezTo>
                  <a:cubicBezTo>
                    <a:pt x="336221" y="271117"/>
                    <a:pt x="334996" y="274791"/>
                    <a:pt x="333395" y="278372"/>
                  </a:cubicBezTo>
                  <a:cubicBezTo>
                    <a:pt x="332829" y="279690"/>
                    <a:pt x="332170" y="281009"/>
                    <a:pt x="331510" y="282423"/>
                  </a:cubicBezTo>
                  <a:cubicBezTo>
                    <a:pt x="331133" y="283082"/>
                    <a:pt x="330757" y="283836"/>
                    <a:pt x="330380" y="284495"/>
                  </a:cubicBezTo>
                  <a:cubicBezTo>
                    <a:pt x="329249" y="286474"/>
                    <a:pt x="328025" y="288452"/>
                    <a:pt x="326611" y="290336"/>
                  </a:cubicBezTo>
                  <a:cubicBezTo>
                    <a:pt x="324350" y="293540"/>
                    <a:pt x="321712" y="296555"/>
                    <a:pt x="318792" y="299381"/>
                  </a:cubicBezTo>
                  <a:cubicBezTo>
                    <a:pt x="303717" y="313890"/>
                    <a:pt x="283744" y="319825"/>
                    <a:pt x="265373" y="316999"/>
                  </a:cubicBezTo>
                  <a:cubicBezTo>
                    <a:pt x="262641" y="321239"/>
                    <a:pt x="259437" y="325290"/>
                    <a:pt x="255669" y="328870"/>
                  </a:cubicBezTo>
                  <a:cubicBezTo>
                    <a:pt x="241443" y="342625"/>
                    <a:pt x="222788" y="348654"/>
                    <a:pt x="205265" y="346959"/>
                  </a:cubicBezTo>
                  <a:cubicBezTo>
                    <a:pt x="180581" y="366649"/>
                    <a:pt x="145816" y="365896"/>
                    <a:pt x="124901" y="344321"/>
                  </a:cubicBezTo>
                  <a:cubicBezTo>
                    <a:pt x="121321" y="340647"/>
                    <a:pt x="118400" y="336501"/>
                    <a:pt x="116139" y="332167"/>
                  </a:cubicBezTo>
                  <a:cubicBezTo>
                    <a:pt x="93340" y="344227"/>
                    <a:pt x="65452"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7" y="156647"/>
                    <a:pt x="23245" y="137334"/>
                  </a:cubicBezTo>
                  <a:cubicBezTo>
                    <a:pt x="25695" y="134978"/>
                    <a:pt x="28332" y="132906"/>
                    <a:pt x="30970" y="131116"/>
                  </a:cubicBezTo>
                  <a:cubicBezTo>
                    <a:pt x="21361" y="115759"/>
                    <a:pt x="24187" y="94561"/>
                    <a:pt x="38602" y="80617"/>
                  </a:cubicBezTo>
                  <a:cubicBezTo>
                    <a:pt x="49059" y="70537"/>
                    <a:pt x="63097" y="66674"/>
                    <a:pt x="75627" y="69123"/>
                  </a:cubicBezTo>
                  <a:cubicBezTo>
                    <a:pt x="77700" y="62246"/>
                    <a:pt x="81469" y="55651"/>
                    <a:pt x="87121" y="50281"/>
                  </a:cubicBezTo>
                  <a:cubicBezTo>
                    <a:pt x="87593"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89"/>
                    <a:pt x="187458" y="19285"/>
                  </a:cubicBezTo>
                  <a:cubicBezTo>
                    <a:pt x="203946" y="3363"/>
                    <a:pt x="229195" y="2985"/>
                    <a:pt x="243986" y="18248"/>
                  </a:cubicBezTo>
                  <a:cubicBezTo>
                    <a:pt x="244740" y="19002"/>
                    <a:pt x="245305" y="19756"/>
                    <a:pt x="246059" y="20603"/>
                  </a:cubicBezTo>
                  <a:cubicBezTo>
                    <a:pt x="260756" y="14574"/>
                    <a:pt x="277715" y="17212"/>
                    <a:pt x="288738" y="28706"/>
                  </a:cubicBezTo>
                  <a:cubicBezTo>
                    <a:pt x="301833" y="42273"/>
                    <a:pt x="302210" y="63847"/>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7"/>
            <p:cNvSpPr/>
            <p:nvPr/>
          </p:nvSpPr>
          <p:spPr>
            <a:xfrm>
              <a:off x="4428697" y="662300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1" y="248535"/>
                  </a:cubicBezTo>
                  <a:cubicBezTo>
                    <a:pt x="324350" y="251739"/>
                    <a:pt x="321712" y="254753"/>
                    <a:pt x="318792" y="257580"/>
                  </a:cubicBezTo>
                  <a:cubicBezTo>
                    <a:pt x="303718" y="272088"/>
                    <a:pt x="283744" y="278024"/>
                    <a:pt x="265373" y="275198"/>
                  </a:cubicBezTo>
                  <a:cubicBezTo>
                    <a:pt x="262640" y="279437"/>
                    <a:pt x="259437" y="283488"/>
                    <a:pt x="255669" y="287069"/>
                  </a:cubicBezTo>
                  <a:cubicBezTo>
                    <a:pt x="241443" y="300824"/>
                    <a:pt x="222788" y="306853"/>
                    <a:pt x="205265" y="305157"/>
                  </a:cubicBezTo>
                  <a:cubicBezTo>
                    <a:pt x="180581" y="324848"/>
                    <a:pt x="145816" y="324094"/>
                    <a:pt x="124901" y="302520"/>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6"/>
                    <a:pt x="63097" y="24872"/>
                    <a:pt x="75628" y="27322"/>
                  </a:cubicBezTo>
                  <a:cubicBezTo>
                    <a:pt x="77700" y="20445"/>
                    <a:pt x="81469" y="13850"/>
                    <a:pt x="87121" y="8479"/>
                  </a:cubicBezTo>
                  <a:cubicBezTo>
                    <a:pt x="87593" y="8008"/>
                    <a:pt x="88158" y="7538"/>
                    <a:pt x="88723" y="7066"/>
                  </a:cubicBezTo>
                  <a:cubicBezTo>
                    <a:pt x="85332" y="17995"/>
                    <a:pt x="86462" y="29866"/>
                    <a:pt x="92398" y="39475"/>
                  </a:cubicBezTo>
                  <a:cubicBezTo>
                    <a:pt x="89665" y="41266"/>
                    <a:pt x="87121" y="43339"/>
                    <a:pt x="84672" y="45600"/>
                  </a:cubicBezTo>
                  <a:cubicBezTo>
                    <a:pt x="64605" y="65007"/>
                    <a:pt x="63003" y="95721"/>
                    <a:pt x="80998" y="114470"/>
                  </a:cubicBezTo>
                  <a:cubicBezTo>
                    <a:pt x="87310" y="121065"/>
                    <a:pt x="95318" y="125210"/>
                    <a:pt x="103892" y="127000"/>
                  </a:cubicBezTo>
                  <a:cubicBezTo>
                    <a:pt x="97767" y="140002"/>
                    <a:pt x="96354" y="154416"/>
                    <a:pt x="99840" y="167512"/>
                  </a:cubicBezTo>
                  <a:cubicBezTo>
                    <a:pt x="89854" y="188993"/>
                    <a:pt x="92774" y="214242"/>
                    <a:pt x="109167" y="231294"/>
                  </a:cubicBezTo>
                  <a:cubicBezTo>
                    <a:pt x="126785" y="249572"/>
                    <a:pt x="154767" y="252587"/>
                    <a:pt x="177566" y="240527"/>
                  </a:cubicBezTo>
                  <a:cubicBezTo>
                    <a:pt x="179921" y="244861"/>
                    <a:pt x="182748" y="249007"/>
                    <a:pt x="186328" y="252680"/>
                  </a:cubicBezTo>
                  <a:cubicBezTo>
                    <a:pt x="207149" y="274350"/>
                    <a:pt x="242008" y="275009"/>
                    <a:pt x="266692" y="255319"/>
                  </a:cubicBezTo>
                  <a:cubicBezTo>
                    <a:pt x="284215" y="257014"/>
                    <a:pt x="301456" y="249383"/>
                    <a:pt x="317096" y="237230"/>
                  </a:cubicBezTo>
                  <a:cubicBezTo>
                    <a:pt x="330662" y="226678"/>
                    <a:pt x="335562"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7"/>
            <p:cNvSpPr/>
            <p:nvPr/>
          </p:nvSpPr>
          <p:spPr>
            <a:xfrm>
              <a:off x="4672709" y="6909161"/>
              <a:ext cx="376853" cy="367432"/>
            </a:xfrm>
            <a:custGeom>
              <a:avLst/>
              <a:gdLst/>
              <a:ahLst/>
              <a:cxnLst/>
              <a:rect l="l" t="t" r="r" b="b"/>
              <a:pathLst>
                <a:path w="376852" h="367432" extrusionOk="0">
                  <a:moveTo>
                    <a:pt x="290339" y="79581"/>
                  </a:moveTo>
                  <a:cubicBezTo>
                    <a:pt x="290527" y="79769"/>
                    <a:pt x="290622" y="79864"/>
                    <a:pt x="290810" y="80052"/>
                  </a:cubicBezTo>
                  <a:cubicBezTo>
                    <a:pt x="293260" y="82596"/>
                    <a:pt x="295332" y="85516"/>
                    <a:pt x="296840" y="88626"/>
                  </a:cubicBezTo>
                  <a:cubicBezTo>
                    <a:pt x="306449" y="88908"/>
                    <a:pt x="315683" y="92488"/>
                    <a:pt x="322654" y="99743"/>
                  </a:cubicBezTo>
                  <a:cubicBezTo>
                    <a:pt x="335373" y="112933"/>
                    <a:pt x="336127" y="133471"/>
                    <a:pt x="325575" y="149110"/>
                  </a:cubicBezTo>
                  <a:cubicBezTo>
                    <a:pt x="325857" y="149299"/>
                    <a:pt x="326046" y="149488"/>
                    <a:pt x="326329" y="149770"/>
                  </a:cubicBezTo>
                  <a:cubicBezTo>
                    <a:pt x="328213" y="151654"/>
                    <a:pt x="329815" y="153821"/>
                    <a:pt x="331133" y="155988"/>
                  </a:cubicBezTo>
                  <a:cubicBezTo>
                    <a:pt x="343193" y="154104"/>
                    <a:pt x="355629" y="157590"/>
                    <a:pt x="364391" y="166635"/>
                  </a:cubicBezTo>
                  <a:cubicBezTo>
                    <a:pt x="379182" y="181991"/>
                    <a:pt x="377769" y="207240"/>
                    <a:pt x="361376" y="223163"/>
                  </a:cubicBezTo>
                  <a:cubicBezTo>
                    <a:pt x="354028" y="230229"/>
                    <a:pt x="344889" y="234280"/>
                    <a:pt x="335750" y="235127"/>
                  </a:cubicBezTo>
                  <a:cubicBezTo>
                    <a:pt x="336975" y="238802"/>
                    <a:pt x="337823" y="242664"/>
                    <a:pt x="338294" y="246622"/>
                  </a:cubicBezTo>
                  <a:cubicBezTo>
                    <a:pt x="339047" y="253499"/>
                    <a:pt x="338671" y="260565"/>
                    <a:pt x="337069" y="267442"/>
                  </a:cubicBezTo>
                  <a:cubicBezTo>
                    <a:pt x="336221" y="271117"/>
                    <a:pt x="334996" y="274791"/>
                    <a:pt x="333395" y="278371"/>
                  </a:cubicBezTo>
                  <a:cubicBezTo>
                    <a:pt x="332830" y="279691"/>
                    <a:pt x="332170" y="281009"/>
                    <a:pt x="331511" y="282423"/>
                  </a:cubicBezTo>
                  <a:cubicBezTo>
                    <a:pt x="331133" y="283082"/>
                    <a:pt x="330757" y="283835"/>
                    <a:pt x="330380" y="284495"/>
                  </a:cubicBezTo>
                  <a:cubicBezTo>
                    <a:pt x="329249" y="286474"/>
                    <a:pt x="328025" y="288452"/>
                    <a:pt x="326611" y="290336"/>
                  </a:cubicBezTo>
                  <a:cubicBezTo>
                    <a:pt x="324350" y="293540"/>
                    <a:pt x="321712" y="296555"/>
                    <a:pt x="318791" y="299381"/>
                  </a:cubicBezTo>
                  <a:cubicBezTo>
                    <a:pt x="303718" y="313890"/>
                    <a:pt x="283744" y="319825"/>
                    <a:pt x="265373" y="316999"/>
                  </a:cubicBezTo>
                  <a:cubicBezTo>
                    <a:pt x="262641" y="321238"/>
                    <a:pt x="259437" y="325290"/>
                    <a:pt x="255669" y="328870"/>
                  </a:cubicBezTo>
                  <a:cubicBezTo>
                    <a:pt x="241443" y="342625"/>
                    <a:pt x="222788" y="348654"/>
                    <a:pt x="205265" y="346959"/>
                  </a:cubicBezTo>
                  <a:cubicBezTo>
                    <a:pt x="180581" y="366649"/>
                    <a:pt x="145816" y="365896"/>
                    <a:pt x="124901" y="344321"/>
                  </a:cubicBezTo>
                  <a:cubicBezTo>
                    <a:pt x="121321" y="340646"/>
                    <a:pt x="118400" y="336501"/>
                    <a:pt x="116139" y="332167"/>
                  </a:cubicBezTo>
                  <a:cubicBezTo>
                    <a:pt x="93340" y="344227"/>
                    <a:pt x="65452"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8" y="156647"/>
                    <a:pt x="23245" y="137334"/>
                  </a:cubicBezTo>
                  <a:cubicBezTo>
                    <a:pt x="25694" y="134978"/>
                    <a:pt x="28332" y="132906"/>
                    <a:pt x="30970" y="131116"/>
                  </a:cubicBezTo>
                  <a:cubicBezTo>
                    <a:pt x="21361" y="115759"/>
                    <a:pt x="24187" y="94561"/>
                    <a:pt x="38602" y="80618"/>
                  </a:cubicBezTo>
                  <a:cubicBezTo>
                    <a:pt x="49059" y="70537"/>
                    <a:pt x="63097" y="66674"/>
                    <a:pt x="75628" y="69123"/>
                  </a:cubicBezTo>
                  <a:cubicBezTo>
                    <a:pt x="77700" y="62246"/>
                    <a:pt x="81469" y="55651"/>
                    <a:pt x="87122" y="50281"/>
                  </a:cubicBezTo>
                  <a:cubicBezTo>
                    <a:pt x="87593" y="49810"/>
                    <a:pt x="88158" y="49339"/>
                    <a:pt x="88723" y="48868"/>
                  </a:cubicBezTo>
                  <a:lnTo>
                    <a:pt x="88723" y="48868"/>
                  </a:lnTo>
                  <a:cubicBezTo>
                    <a:pt x="101913" y="37279"/>
                    <a:pt x="120096" y="35018"/>
                    <a:pt x="134134" y="42178"/>
                  </a:cubicBezTo>
                  <a:cubicBezTo>
                    <a:pt x="146664" y="31909"/>
                    <a:pt x="163340" y="29742"/>
                    <a:pt x="176718" y="35678"/>
                  </a:cubicBezTo>
                  <a:cubicBezTo>
                    <a:pt x="178885" y="29742"/>
                    <a:pt x="182465" y="24090"/>
                    <a:pt x="187458" y="19285"/>
                  </a:cubicBezTo>
                  <a:cubicBezTo>
                    <a:pt x="203946" y="3362"/>
                    <a:pt x="229289" y="2985"/>
                    <a:pt x="243986" y="18248"/>
                  </a:cubicBezTo>
                  <a:cubicBezTo>
                    <a:pt x="244740" y="19002"/>
                    <a:pt x="245400" y="19756"/>
                    <a:pt x="246059" y="20604"/>
                  </a:cubicBezTo>
                  <a:cubicBezTo>
                    <a:pt x="260756" y="14574"/>
                    <a:pt x="277715" y="17212"/>
                    <a:pt x="288737"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7"/>
            <p:cNvSpPr/>
            <p:nvPr/>
          </p:nvSpPr>
          <p:spPr>
            <a:xfrm>
              <a:off x="4672615" y="6950775"/>
              <a:ext cx="339167" cy="320326"/>
            </a:xfrm>
            <a:custGeom>
              <a:avLst/>
              <a:gdLst/>
              <a:ahLst/>
              <a:cxnLst/>
              <a:rect l="l" t="t" r="r" b="b"/>
              <a:pathLst>
                <a:path w="339167" h="320325" extrusionOk="0">
                  <a:moveTo>
                    <a:pt x="338293" y="204820"/>
                  </a:moveTo>
                  <a:cubicBezTo>
                    <a:pt x="339047" y="211697"/>
                    <a:pt x="338671" y="218763"/>
                    <a:pt x="337069" y="225641"/>
                  </a:cubicBezTo>
                  <a:cubicBezTo>
                    <a:pt x="336975" y="225735"/>
                    <a:pt x="336975" y="225829"/>
                    <a:pt x="336975" y="225924"/>
                  </a:cubicBezTo>
                  <a:cubicBezTo>
                    <a:pt x="336127" y="229504"/>
                    <a:pt x="334902" y="233084"/>
                    <a:pt x="333395" y="236570"/>
                  </a:cubicBezTo>
                  <a:cubicBezTo>
                    <a:pt x="332830" y="237889"/>
                    <a:pt x="332170" y="239208"/>
                    <a:pt x="331510" y="240621"/>
                  </a:cubicBezTo>
                  <a:cubicBezTo>
                    <a:pt x="331134" y="241280"/>
                    <a:pt x="330757" y="242034"/>
                    <a:pt x="330380" y="242694"/>
                  </a:cubicBezTo>
                  <a:cubicBezTo>
                    <a:pt x="329249" y="244672"/>
                    <a:pt x="328025" y="246651"/>
                    <a:pt x="326611" y="248535"/>
                  </a:cubicBezTo>
                  <a:cubicBezTo>
                    <a:pt x="324350" y="251738"/>
                    <a:pt x="321712" y="254753"/>
                    <a:pt x="318792" y="257579"/>
                  </a:cubicBezTo>
                  <a:cubicBezTo>
                    <a:pt x="303717" y="272088"/>
                    <a:pt x="283744" y="278024"/>
                    <a:pt x="265373" y="275197"/>
                  </a:cubicBezTo>
                  <a:cubicBezTo>
                    <a:pt x="262641" y="279437"/>
                    <a:pt x="259437" y="283488"/>
                    <a:pt x="255669" y="287068"/>
                  </a:cubicBezTo>
                  <a:cubicBezTo>
                    <a:pt x="241443" y="300823"/>
                    <a:pt x="222789" y="306853"/>
                    <a:pt x="205265" y="305157"/>
                  </a:cubicBezTo>
                  <a:cubicBezTo>
                    <a:pt x="180581" y="324848"/>
                    <a:pt x="145816" y="324094"/>
                    <a:pt x="124901" y="302519"/>
                  </a:cubicBezTo>
                  <a:cubicBezTo>
                    <a:pt x="121321" y="298845"/>
                    <a:pt x="118400" y="294699"/>
                    <a:pt x="116139" y="290366"/>
                  </a:cubicBezTo>
                  <a:cubicBezTo>
                    <a:pt x="93340" y="302425"/>
                    <a:pt x="65453" y="299410"/>
                    <a:pt x="47740" y="281133"/>
                  </a:cubicBezTo>
                  <a:cubicBezTo>
                    <a:pt x="31347" y="264080"/>
                    <a:pt x="28427" y="238831"/>
                    <a:pt x="38413" y="217350"/>
                  </a:cubicBezTo>
                  <a:cubicBezTo>
                    <a:pt x="34927" y="204160"/>
                    <a:pt x="36340" y="189746"/>
                    <a:pt x="42465" y="176839"/>
                  </a:cubicBezTo>
                  <a:cubicBezTo>
                    <a:pt x="33891" y="174954"/>
                    <a:pt x="25977" y="170809"/>
                    <a:pt x="19570" y="164308"/>
                  </a:cubicBezTo>
                  <a:cubicBezTo>
                    <a:pt x="1576" y="145654"/>
                    <a:pt x="3177" y="114846"/>
                    <a:pt x="23245" y="95533"/>
                  </a:cubicBezTo>
                  <a:cubicBezTo>
                    <a:pt x="25695" y="93177"/>
                    <a:pt x="28333"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2" y="8008"/>
                    <a:pt x="88158" y="7537"/>
                    <a:pt x="88723" y="7066"/>
                  </a:cubicBezTo>
                  <a:cubicBezTo>
                    <a:pt x="85331" y="17995"/>
                    <a:pt x="86462" y="29865"/>
                    <a:pt x="92397" y="39475"/>
                  </a:cubicBezTo>
                  <a:cubicBezTo>
                    <a:pt x="89665" y="41266"/>
                    <a:pt x="87121" y="43338"/>
                    <a:pt x="84672" y="45599"/>
                  </a:cubicBezTo>
                  <a:cubicBezTo>
                    <a:pt x="64604" y="64913"/>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6" y="252492"/>
                    <a:pt x="177566" y="240433"/>
                  </a:cubicBezTo>
                  <a:cubicBezTo>
                    <a:pt x="179921" y="244766"/>
                    <a:pt x="182748" y="248912"/>
                    <a:pt x="186328" y="252586"/>
                  </a:cubicBezTo>
                  <a:cubicBezTo>
                    <a:pt x="207149" y="274161"/>
                    <a:pt x="242008" y="274915"/>
                    <a:pt x="266692" y="255224"/>
                  </a:cubicBezTo>
                  <a:cubicBezTo>
                    <a:pt x="284215" y="256920"/>
                    <a:pt x="301456" y="249288"/>
                    <a:pt x="317096" y="237135"/>
                  </a:cubicBezTo>
                  <a:cubicBezTo>
                    <a:pt x="330662" y="226677"/>
                    <a:pt x="335562" y="212734"/>
                    <a:pt x="338293"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7"/>
            <p:cNvSpPr/>
            <p:nvPr/>
          </p:nvSpPr>
          <p:spPr>
            <a:xfrm>
              <a:off x="4668376" y="6640182"/>
              <a:ext cx="376853" cy="367432"/>
            </a:xfrm>
            <a:custGeom>
              <a:avLst/>
              <a:gdLst/>
              <a:ahLst/>
              <a:cxnLst/>
              <a:rect l="l" t="t" r="r" b="b"/>
              <a:pathLst>
                <a:path w="376852" h="367432" extrusionOk="0">
                  <a:moveTo>
                    <a:pt x="290339" y="79581"/>
                  </a:moveTo>
                  <a:cubicBezTo>
                    <a:pt x="290528" y="79770"/>
                    <a:pt x="290622" y="79864"/>
                    <a:pt x="290810" y="80052"/>
                  </a:cubicBezTo>
                  <a:cubicBezTo>
                    <a:pt x="293260" y="82596"/>
                    <a:pt x="295333" y="85516"/>
                    <a:pt x="296840" y="88626"/>
                  </a:cubicBezTo>
                  <a:cubicBezTo>
                    <a:pt x="306450" y="88908"/>
                    <a:pt x="315683" y="92488"/>
                    <a:pt x="322654" y="99743"/>
                  </a:cubicBezTo>
                  <a:cubicBezTo>
                    <a:pt x="335373" y="112933"/>
                    <a:pt x="336127" y="133471"/>
                    <a:pt x="325575" y="149110"/>
                  </a:cubicBezTo>
                  <a:cubicBezTo>
                    <a:pt x="325858" y="149299"/>
                    <a:pt x="326046" y="149487"/>
                    <a:pt x="326329" y="149770"/>
                  </a:cubicBezTo>
                  <a:cubicBezTo>
                    <a:pt x="328213" y="151654"/>
                    <a:pt x="329814" y="153821"/>
                    <a:pt x="331134" y="155988"/>
                  </a:cubicBezTo>
                  <a:cubicBezTo>
                    <a:pt x="343193" y="154104"/>
                    <a:pt x="355629" y="157590"/>
                    <a:pt x="364391" y="166634"/>
                  </a:cubicBezTo>
                  <a:cubicBezTo>
                    <a:pt x="379182" y="181897"/>
                    <a:pt x="377769" y="207240"/>
                    <a:pt x="361376" y="223162"/>
                  </a:cubicBezTo>
                  <a:cubicBezTo>
                    <a:pt x="354027" y="230228"/>
                    <a:pt x="344888" y="234279"/>
                    <a:pt x="335750" y="235127"/>
                  </a:cubicBezTo>
                  <a:cubicBezTo>
                    <a:pt x="336975" y="238802"/>
                    <a:pt x="337822" y="242664"/>
                    <a:pt x="338294" y="246621"/>
                  </a:cubicBezTo>
                  <a:cubicBezTo>
                    <a:pt x="339047" y="253499"/>
                    <a:pt x="338671" y="260565"/>
                    <a:pt x="337069" y="267442"/>
                  </a:cubicBezTo>
                  <a:cubicBezTo>
                    <a:pt x="336221" y="271117"/>
                    <a:pt x="334996" y="274791"/>
                    <a:pt x="333395" y="278372"/>
                  </a:cubicBezTo>
                  <a:cubicBezTo>
                    <a:pt x="332829" y="279690"/>
                    <a:pt x="332170" y="281009"/>
                    <a:pt x="331510" y="282423"/>
                  </a:cubicBezTo>
                  <a:cubicBezTo>
                    <a:pt x="331134" y="283082"/>
                    <a:pt x="330756" y="283836"/>
                    <a:pt x="330380" y="284495"/>
                  </a:cubicBezTo>
                  <a:cubicBezTo>
                    <a:pt x="329249" y="286474"/>
                    <a:pt x="328024" y="288452"/>
                    <a:pt x="326611" y="290336"/>
                  </a:cubicBezTo>
                  <a:cubicBezTo>
                    <a:pt x="324350" y="293540"/>
                    <a:pt x="321712" y="296555"/>
                    <a:pt x="318792" y="299381"/>
                  </a:cubicBezTo>
                  <a:cubicBezTo>
                    <a:pt x="303717" y="313890"/>
                    <a:pt x="283744" y="319825"/>
                    <a:pt x="265372" y="316999"/>
                  </a:cubicBezTo>
                  <a:cubicBezTo>
                    <a:pt x="262640" y="321239"/>
                    <a:pt x="259438" y="325290"/>
                    <a:pt x="255669" y="328870"/>
                  </a:cubicBezTo>
                  <a:cubicBezTo>
                    <a:pt x="241443" y="342625"/>
                    <a:pt x="222788" y="348654"/>
                    <a:pt x="205265" y="346959"/>
                  </a:cubicBezTo>
                  <a:cubicBezTo>
                    <a:pt x="180581" y="366649"/>
                    <a:pt x="145816" y="365896"/>
                    <a:pt x="124901" y="344321"/>
                  </a:cubicBezTo>
                  <a:cubicBezTo>
                    <a:pt x="121321" y="340647"/>
                    <a:pt x="118400" y="336501"/>
                    <a:pt x="116139" y="332167"/>
                  </a:cubicBezTo>
                  <a:cubicBezTo>
                    <a:pt x="93339" y="344227"/>
                    <a:pt x="65358" y="341212"/>
                    <a:pt x="47740" y="322934"/>
                  </a:cubicBezTo>
                  <a:cubicBezTo>
                    <a:pt x="31347" y="305882"/>
                    <a:pt x="28427" y="280633"/>
                    <a:pt x="38413" y="259152"/>
                  </a:cubicBezTo>
                  <a:cubicBezTo>
                    <a:pt x="34927" y="245962"/>
                    <a:pt x="36341" y="231547"/>
                    <a:pt x="42464" y="218640"/>
                  </a:cubicBezTo>
                  <a:cubicBezTo>
                    <a:pt x="33891" y="216756"/>
                    <a:pt x="25977" y="212610"/>
                    <a:pt x="19571" y="206109"/>
                  </a:cubicBezTo>
                  <a:cubicBezTo>
                    <a:pt x="1576" y="187455"/>
                    <a:pt x="3178" y="156647"/>
                    <a:pt x="23245" y="137334"/>
                  </a:cubicBezTo>
                  <a:cubicBezTo>
                    <a:pt x="25694" y="134978"/>
                    <a:pt x="28332" y="132906"/>
                    <a:pt x="30970" y="131116"/>
                  </a:cubicBezTo>
                  <a:cubicBezTo>
                    <a:pt x="21361" y="115759"/>
                    <a:pt x="24187" y="94561"/>
                    <a:pt x="38602" y="80617"/>
                  </a:cubicBezTo>
                  <a:cubicBezTo>
                    <a:pt x="49059" y="70537"/>
                    <a:pt x="63097" y="66674"/>
                    <a:pt x="75627" y="69123"/>
                  </a:cubicBezTo>
                  <a:cubicBezTo>
                    <a:pt x="77700" y="62246"/>
                    <a:pt x="81469" y="55651"/>
                    <a:pt x="87121" y="50281"/>
                  </a:cubicBezTo>
                  <a:cubicBezTo>
                    <a:pt x="87593"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89"/>
                    <a:pt x="187459" y="19285"/>
                  </a:cubicBezTo>
                  <a:cubicBezTo>
                    <a:pt x="203946" y="3363"/>
                    <a:pt x="229195" y="2985"/>
                    <a:pt x="243986" y="18248"/>
                  </a:cubicBezTo>
                  <a:cubicBezTo>
                    <a:pt x="244740" y="19002"/>
                    <a:pt x="245306" y="19756"/>
                    <a:pt x="246059" y="20603"/>
                  </a:cubicBezTo>
                  <a:cubicBezTo>
                    <a:pt x="260756" y="14574"/>
                    <a:pt x="277715" y="17212"/>
                    <a:pt x="288738" y="28706"/>
                  </a:cubicBezTo>
                  <a:cubicBezTo>
                    <a:pt x="301833" y="42178"/>
                    <a:pt x="302210" y="63847"/>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7"/>
            <p:cNvSpPr/>
            <p:nvPr/>
          </p:nvSpPr>
          <p:spPr>
            <a:xfrm>
              <a:off x="4668281" y="6681889"/>
              <a:ext cx="339167" cy="320326"/>
            </a:xfrm>
            <a:custGeom>
              <a:avLst/>
              <a:gdLst/>
              <a:ahLst/>
              <a:cxnLst/>
              <a:rect l="l" t="t" r="r" b="b"/>
              <a:pathLst>
                <a:path w="339167" h="320325" extrusionOk="0">
                  <a:moveTo>
                    <a:pt x="338294" y="204820"/>
                  </a:moveTo>
                  <a:cubicBezTo>
                    <a:pt x="339048"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2" y="248535"/>
                  </a:cubicBezTo>
                  <a:cubicBezTo>
                    <a:pt x="324350" y="251739"/>
                    <a:pt x="321712" y="254753"/>
                    <a:pt x="318792" y="257580"/>
                  </a:cubicBezTo>
                  <a:cubicBezTo>
                    <a:pt x="303718" y="272088"/>
                    <a:pt x="283744" y="278024"/>
                    <a:pt x="265373" y="275198"/>
                  </a:cubicBezTo>
                  <a:cubicBezTo>
                    <a:pt x="262640" y="279437"/>
                    <a:pt x="259438" y="283488"/>
                    <a:pt x="255669" y="287069"/>
                  </a:cubicBezTo>
                  <a:cubicBezTo>
                    <a:pt x="241442" y="300824"/>
                    <a:pt x="222788" y="306853"/>
                    <a:pt x="205265" y="305157"/>
                  </a:cubicBezTo>
                  <a:cubicBezTo>
                    <a:pt x="180581" y="324848"/>
                    <a:pt x="145816" y="324094"/>
                    <a:pt x="124901" y="302520"/>
                  </a:cubicBezTo>
                  <a:cubicBezTo>
                    <a:pt x="121321" y="298845"/>
                    <a:pt x="118400" y="294700"/>
                    <a:pt x="116139" y="290366"/>
                  </a:cubicBezTo>
                  <a:cubicBezTo>
                    <a:pt x="93340" y="302425"/>
                    <a:pt x="65358"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6"/>
                    <a:pt x="63097" y="24872"/>
                    <a:pt x="75628" y="27322"/>
                  </a:cubicBezTo>
                  <a:cubicBezTo>
                    <a:pt x="77700" y="20445"/>
                    <a:pt x="81469" y="13850"/>
                    <a:pt x="87122" y="8479"/>
                  </a:cubicBezTo>
                  <a:cubicBezTo>
                    <a:pt x="87593" y="8008"/>
                    <a:pt x="88158" y="7538"/>
                    <a:pt x="88723" y="7066"/>
                  </a:cubicBezTo>
                  <a:cubicBezTo>
                    <a:pt x="85331" y="17995"/>
                    <a:pt x="86462" y="29866"/>
                    <a:pt x="92397" y="39475"/>
                  </a:cubicBezTo>
                  <a:cubicBezTo>
                    <a:pt x="89665" y="41266"/>
                    <a:pt x="87122" y="43339"/>
                    <a:pt x="84672" y="45600"/>
                  </a:cubicBezTo>
                  <a:cubicBezTo>
                    <a:pt x="64604" y="65007"/>
                    <a:pt x="63003" y="95721"/>
                    <a:pt x="80998" y="114470"/>
                  </a:cubicBezTo>
                  <a:cubicBezTo>
                    <a:pt x="87310" y="121065"/>
                    <a:pt x="95318" y="125210"/>
                    <a:pt x="103891" y="127000"/>
                  </a:cubicBezTo>
                  <a:cubicBezTo>
                    <a:pt x="97768" y="140002"/>
                    <a:pt x="96354" y="154416"/>
                    <a:pt x="99840" y="167512"/>
                  </a:cubicBezTo>
                  <a:cubicBezTo>
                    <a:pt x="89854" y="188993"/>
                    <a:pt x="92774" y="214242"/>
                    <a:pt x="109167" y="231294"/>
                  </a:cubicBezTo>
                  <a:cubicBezTo>
                    <a:pt x="126785" y="249572"/>
                    <a:pt x="154766" y="252587"/>
                    <a:pt x="177566" y="240527"/>
                  </a:cubicBezTo>
                  <a:cubicBezTo>
                    <a:pt x="179922" y="244861"/>
                    <a:pt x="182748" y="249007"/>
                    <a:pt x="186328" y="252680"/>
                  </a:cubicBezTo>
                  <a:cubicBezTo>
                    <a:pt x="207149" y="274350"/>
                    <a:pt x="242008" y="275009"/>
                    <a:pt x="266692" y="255319"/>
                  </a:cubicBezTo>
                  <a:cubicBezTo>
                    <a:pt x="284216" y="257014"/>
                    <a:pt x="301456" y="249383"/>
                    <a:pt x="317096" y="237230"/>
                  </a:cubicBezTo>
                  <a:cubicBezTo>
                    <a:pt x="330663" y="226678"/>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7"/>
            <p:cNvSpPr/>
            <p:nvPr/>
          </p:nvSpPr>
          <p:spPr>
            <a:xfrm>
              <a:off x="4613543" y="6391930"/>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3" y="85517"/>
                    <a:pt x="296840" y="88625"/>
                  </a:cubicBezTo>
                  <a:cubicBezTo>
                    <a:pt x="306450" y="88908"/>
                    <a:pt x="315682" y="92488"/>
                    <a:pt x="322654" y="99743"/>
                  </a:cubicBezTo>
                  <a:cubicBezTo>
                    <a:pt x="335373" y="112933"/>
                    <a:pt x="336127" y="133471"/>
                    <a:pt x="325575" y="149111"/>
                  </a:cubicBezTo>
                  <a:cubicBezTo>
                    <a:pt x="325858" y="149299"/>
                    <a:pt x="326046" y="149487"/>
                    <a:pt x="326329" y="149770"/>
                  </a:cubicBezTo>
                  <a:cubicBezTo>
                    <a:pt x="328213" y="151654"/>
                    <a:pt x="329814" y="153821"/>
                    <a:pt x="331134" y="155988"/>
                  </a:cubicBezTo>
                  <a:cubicBezTo>
                    <a:pt x="343193" y="154104"/>
                    <a:pt x="355629" y="157590"/>
                    <a:pt x="364391" y="166634"/>
                  </a:cubicBezTo>
                  <a:cubicBezTo>
                    <a:pt x="379182" y="181897"/>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0" y="282422"/>
                  </a:cubicBezTo>
                  <a:cubicBezTo>
                    <a:pt x="331134" y="283082"/>
                    <a:pt x="330757" y="283836"/>
                    <a:pt x="330380" y="284495"/>
                  </a:cubicBezTo>
                  <a:cubicBezTo>
                    <a:pt x="329249" y="286473"/>
                    <a:pt x="328024" y="288452"/>
                    <a:pt x="326612" y="290337"/>
                  </a:cubicBezTo>
                  <a:cubicBezTo>
                    <a:pt x="324350" y="293539"/>
                    <a:pt x="321712" y="296554"/>
                    <a:pt x="318792" y="299381"/>
                  </a:cubicBezTo>
                  <a:cubicBezTo>
                    <a:pt x="303717" y="313890"/>
                    <a:pt x="283744" y="319825"/>
                    <a:pt x="265373" y="316999"/>
                  </a:cubicBezTo>
                  <a:cubicBezTo>
                    <a:pt x="262640" y="321238"/>
                    <a:pt x="259438" y="325289"/>
                    <a:pt x="255669" y="328870"/>
                  </a:cubicBezTo>
                  <a:cubicBezTo>
                    <a:pt x="241442" y="342625"/>
                    <a:pt x="222788" y="348655"/>
                    <a:pt x="205265" y="346959"/>
                  </a:cubicBezTo>
                  <a:cubicBezTo>
                    <a:pt x="180581" y="366649"/>
                    <a:pt x="145816" y="365896"/>
                    <a:pt x="124901" y="344321"/>
                  </a:cubicBezTo>
                  <a:cubicBezTo>
                    <a:pt x="121321" y="340646"/>
                    <a:pt x="118400" y="336501"/>
                    <a:pt x="116139" y="332167"/>
                  </a:cubicBezTo>
                  <a:cubicBezTo>
                    <a:pt x="93340" y="344226"/>
                    <a:pt x="65452" y="341211"/>
                    <a:pt x="47740" y="322934"/>
                  </a:cubicBezTo>
                  <a:cubicBezTo>
                    <a:pt x="31347" y="305976"/>
                    <a:pt x="28427" y="280632"/>
                    <a:pt x="38413" y="259152"/>
                  </a:cubicBezTo>
                  <a:cubicBezTo>
                    <a:pt x="34927" y="245962"/>
                    <a:pt x="36341" y="231547"/>
                    <a:pt x="42464" y="218640"/>
                  </a:cubicBezTo>
                  <a:cubicBezTo>
                    <a:pt x="33891" y="216756"/>
                    <a:pt x="25977" y="212610"/>
                    <a:pt x="19571" y="206110"/>
                  </a:cubicBezTo>
                  <a:cubicBezTo>
                    <a:pt x="1576" y="187456"/>
                    <a:pt x="3178" y="156648"/>
                    <a:pt x="23245" y="137334"/>
                  </a:cubicBezTo>
                  <a:cubicBezTo>
                    <a:pt x="25694" y="134979"/>
                    <a:pt x="28332" y="132906"/>
                    <a:pt x="30970"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195" y="2986"/>
                    <a:pt x="243986" y="18248"/>
                  </a:cubicBezTo>
                  <a:cubicBezTo>
                    <a:pt x="244740" y="19002"/>
                    <a:pt x="245306" y="19755"/>
                    <a:pt x="246059" y="20603"/>
                  </a:cubicBezTo>
                  <a:cubicBezTo>
                    <a:pt x="260756" y="14574"/>
                    <a:pt x="277715" y="17212"/>
                    <a:pt x="288738"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7"/>
            <p:cNvSpPr/>
            <p:nvPr/>
          </p:nvSpPr>
          <p:spPr>
            <a:xfrm>
              <a:off x="4613449" y="6433543"/>
              <a:ext cx="339167" cy="320326"/>
            </a:xfrm>
            <a:custGeom>
              <a:avLst/>
              <a:gdLst/>
              <a:ahLst/>
              <a:cxnLst/>
              <a:rect l="l" t="t" r="r" b="b"/>
              <a:pathLst>
                <a:path w="339167" h="320325" extrusionOk="0">
                  <a:moveTo>
                    <a:pt x="338294" y="204820"/>
                  </a:moveTo>
                  <a:cubicBezTo>
                    <a:pt x="339048" y="211698"/>
                    <a:pt x="338670" y="218764"/>
                    <a:pt x="337069" y="225641"/>
                  </a:cubicBezTo>
                  <a:cubicBezTo>
                    <a:pt x="336975" y="225736"/>
                    <a:pt x="336975" y="225830"/>
                    <a:pt x="336975" y="225924"/>
                  </a:cubicBezTo>
                  <a:cubicBezTo>
                    <a:pt x="336127" y="229504"/>
                    <a:pt x="334902" y="233084"/>
                    <a:pt x="333394" y="236570"/>
                  </a:cubicBezTo>
                  <a:cubicBezTo>
                    <a:pt x="332829" y="237889"/>
                    <a:pt x="332170" y="239208"/>
                    <a:pt x="331510" y="240621"/>
                  </a:cubicBezTo>
                  <a:cubicBezTo>
                    <a:pt x="331133" y="241280"/>
                    <a:pt x="330757" y="242034"/>
                    <a:pt x="330380" y="242694"/>
                  </a:cubicBezTo>
                  <a:cubicBezTo>
                    <a:pt x="329249" y="244673"/>
                    <a:pt x="328024" y="246651"/>
                    <a:pt x="326611" y="248535"/>
                  </a:cubicBezTo>
                  <a:cubicBezTo>
                    <a:pt x="324350" y="251739"/>
                    <a:pt x="321712" y="254753"/>
                    <a:pt x="318792" y="257580"/>
                  </a:cubicBezTo>
                  <a:cubicBezTo>
                    <a:pt x="303718" y="272088"/>
                    <a:pt x="283745" y="278024"/>
                    <a:pt x="265373" y="275198"/>
                  </a:cubicBezTo>
                  <a:cubicBezTo>
                    <a:pt x="262640" y="279437"/>
                    <a:pt x="259437" y="283488"/>
                    <a:pt x="255669" y="287069"/>
                  </a:cubicBezTo>
                  <a:cubicBezTo>
                    <a:pt x="241442" y="300823"/>
                    <a:pt x="222788" y="306853"/>
                    <a:pt x="205265" y="305157"/>
                  </a:cubicBezTo>
                  <a:cubicBezTo>
                    <a:pt x="180581" y="324848"/>
                    <a:pt x="145816" y="324094"/>
                    <a:pt x="124901" y="302519"/>
                  </a:cubicBezTo>
                  <a:cubicBezTo>
                    <a:pt x="121321" y="298845"/>
                    <a:pt x="118400" y="294700"/>
                    <a:pt x="116139" y="290366"/>
                  </a:cubicBezTo>
                  <a:cubicBezTo>
                    <a:pt x="93340" y="302425"/>
                    <a:pt x="65453" y="299411"/>
                    <a:pt x="47740" y="281133"/>
                  </a:cubicBezTo>
                  <a:cubicBezTo>
                    <a:pt x="31347" y="264175"/>
                    <a:pt x="28427" y="238831"/>
                    <a:pt x="38413" y="217350"/>
                  </a:cubicBezTo>
                  <a:cubicBezTo>
                    <a:pt x="34927" y="204161"/>
                    <a:pt x="36340" y="189746"/>
                    <a:pt x="42465" y="176839"/>
                  </a:cubicBezTo>
                  <a:cubicBezTo>
                    <a:pt x="33891" y="174954"/>
                    <a:pt x="25977" y="170809"/>
                    <a:pt x="19570" y="164308"/>
                  </a:cubicBezTo>
                  <a:cubicBezTo>
                    <a:pt x="1576" y="145654"/>
                    <a:pt x="3177" y="114846"/>
                    <a:pt x="23245" y="95533"/>
                  </a:cubicBezTo>
                  <a:cubicBezTo>
                    <a:pt x="25695" y="93177"/>
                    <a:pt x="28333"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2" y="8008"/>
                    <a:pt x="88158" y="7537"/>
                    <a:pt x="88723" y="7066"/>
                  </a:cubicBezTo>
                  <a:cubicBezTo>
                    <a:pt x="85331" y="17995"/>
                    <a:pt x="86462" y="29866"/>
                    <a:pt x="92397" y="39475"/>
                  </a:cubicBezTo>
                  <a:cubicBezTo>
                    <a:pt x="89665" y="41266"/>
                    <a:pt x="87121" y="43339"/>
                    <a:pt x="84672" y="45600"/>
                  </a:cubicBezTo>
                  <a:cubicBezTo>
                    <a:pt x="64604" y="65007"/>
                    <a:pt x="63003" y="95721"/>
                    <a:pt x="80998" y="114470"/>
                  </a:cubicBezTo>
                  <a:cubicBezTo>
                    <a:pt x="87310" y="121065"/>
                    <a:pt x="95318" y="125210"/>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6" y="257014"/>
                    <a:pt x="301456"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p7"/>
            <p:cNvSpPr/>
            <p:nvPr/>
          </p:nvSpPr>
          <p:spPr>
            <a:xfrm>
              <a:off x="4705213" y="6173449"/>
              <a:ext cx="376853" cy="367432"/>
            </a:xfrm>
            <a:custGeom>
              <a:avLst/>
              <a:gdLst/>
              <a:ahLst/>
              <a:cxnLst/>
              <a:rect l="l" t="t" r="r" b="b"/>
              <a:pathLst>
                <a:path w="376852" h="367432" extrusionOk="0">
                  <a:moveTo>
                    <a:pt x="290340" y="79675"/>
                  </a:moveTo>
                  <a:cubicBezTo>
                    <a:pt x="290528" y="79864"/>
                    <a:pt x="290622" y="79958"/>
                    <a:pt x="290810" y="80146"/>
                  </a:cubicBezTo>
                  <a:cubicBezTo>
                    <a:pt x="293260" y="82690"/>
                    <a:pt x="295333" y="85611"/>
                    <a:pt x="296840" y="88720"/>
                  </a:cubicBezTo>
                  <a:cubicBezTo>
                    <a:pt x="306450" y="89003"/>
                    <a:pt x="315682" y="92583"/>
                    <a:pt x="322655" y="99837"/>
                  </a:cubicBezTo>
                  <a:cubicBezTo>
                    <a:pt x="335373" y="113027"/>
                    <a:pt x="336127" y="133565"/>
                    <a:pt x="325575" y="149205"/>
                  </a:cubicBezTo>
                  <a:cubicBezTo>
                    <a:pt x="325858" y="149393"/>
                    <a:pt x="326046" y="149582"/>
                    <a:pt x="326328" y="149864"/>
                  </a:cubicBezTo>
                  <a:cubicBezTo>
                    <a:pt x="328213" y="151748"/>
                    <a:pt x="329814" y="153916"/>
                    <a:pt x="331133" y="156082"/>
                  </a:cubicBezTo>
                  <a:cubicBezTo>
                    <a:pt x="343193" y="154198"/>
                    <a:pt x="355629" y="157684"/>
                    <a:pt x="364391" y="166729"/>
                  </a:cubicBezTo>
                  <a:cubicBezTo>
                    <a:pt x="379182" y="182085"/>
                    <a:pt x="377769" y="207335"/>
                    <a:pt x="361376" y="223257"/>
                  </a:cubicBezTo>
                  <a:cubicBezTo>
                    <a:pt x="354027" y="230323"/>
                    <a:pt x="344889" y="234374"/>
                    <a:pt x="335750" y="235221"/>
                  </a:cubicBezTo>
                  <a:cubicBezTo>
                    <a:pt x="336975" y="238896"/>
                    <a:pt x="337823" y="242759"/>
                    <a:pt x="338294" y="246716"/>
                  </a:cubicBezTo>
                  <a:cubicBezTo>
                    <a:pt x="339048" y="253593"/>
                    <a:pt x="338670" y="260659"/>
                    <a:pt x="337069" y="267537"/>
                  </a:cubicBezTo>
                  <a:cubicBezTo>
                    <a:pt x="336221" y="271211"/>
                    <a:pt x="334996" y="274885"/>
                    <a:pt x="333394" y="278466"/>
                  </a:cubicBezTo>
                  <a:cubicBezTo>
                    <a:pt x="332829" y="279785"/>
                    <a:pt x="332170" y="281104"/>
                    <a:pt x="331511" y="282517"/>
                  </a:cubicBezTo>
                  <a:cubicBezTo>
                    <a:pt x="331133" y="283176"/>
                    <a:pt x="330757" y="283930"/>
                    <a:pt x="330380" y="284590"/>
                  </a:cubicBezTo>
                  <a:cubicBezTo>
                    <a:pt x="329249" y="286568"/>
                    <a:pt x="328025" y="288546"/>
                    <a:pt x="326611" y="290431"/>
                  </a:cubicBezTo>
                  <a:cubicBezTo>
                    <a:pt x="324350" y="293634"/>
                    <a:pt x="321712" y="296649"/>
                    <a:pt x="318792" y="299475"/>
                  </a:cubicBezTo>
                  <a:cubicBezTo>
                    <a:pt x="303718" y="313984"/>
                    <a:pt x="283745" y="319920"/>
                    <a:pt x="265373" y="317093"/>
                  </a:cubicBezTo>
                  <a:cubicBezTo>
                    <a:pt x="262641" y="321333"/>
                    <a:pt x="259437" y="325384"/>
                    <a:pt x="255669" y="328964"/>
                  </a:cubicBezTo>
                  <a:cubicBezTo>
                    <a:pt x="241443" y="342719"/>
                    <a:pt x="222788" y="348749"/>
                    <a:pt x="205265" y="347053"/>
                  </a:cubicBezTo>
                  <a:cubicBezTo>
                    <a:pt x="180581" y="366744"/>
                    <a:pt x="145816" y="365990"/>
                    <a:pt x="124901" y="344415"/>
                  </a:cubicBezTo>
                  <a:cubicBezTo>
                    <a:pt x="121321" y="340741"/>
                    <a:pt x="118401" y="336595"/>
                    <a:pt x="116139" y="332262"/>
                  </a:cubicBezTo>
                  <a:cubicBezTo>
                    <a:pt x="93340" y="344321"/>
                    <a:pt x="65452" y="341306"/>
                    <a:pt x="47740" y="323028"/>
                  </a:cubicBezTo>
                  <a:cubicBezTo>
                    <a:pt x="31347" y="306070"/>
                    <a:pt x="28427" y="280727"/>
                    <a:pt x="38413" y="259246"/>
                  </a:cubicBezTo>
                  <a:cubicBezTo>
                    <a:pt x="34928" y="246056"/>
                    <a:pt x="36341" y="231642"/>
                    <a:pt x="42464" y="218734"/>
                  </a:cubicBezTo>
                  <a:cubicBezTo>
                    <a:pt x="33891" y="216850"/>
                    <a:pt x="25977" y="212705"/>
                    <a:pt x="19571" y="206204"/>
                  </a:cubicBezTo>
                  <a:cubicBezTo>
                    <a:pt x="1576" y="187549"/>
                    <a:pt x="3177" y="156742"/>
                    <a:pt x="23245" y="137428"/>
                  </a:cubicBezTo>
                  <a:cubicBezTo>
                    <a:pt x="25695" y="135073"/>
                    <a:pt x="28332" y="133000"/>
                    <a:pt x="30970" y="131210"/>
                  </a:cubicBezTo>
                  <a:cubicBezTo>
                    <a:pt x="21361" y="115853"/>
                    <a:pt x="24187" y="94655"/>
                    <a:pt x="38602" y="80712"/>
                  </a:cubicBezTo>
                  <a:cubicBezTo>
                    <a:pt x="49059" y="70631"/>
                    <a:pt x="63097" y="66768"/>
                    <a:pt x="75627" y="69217"/>
                  </a:cubicBezTo>
                  <a:cubicBezTo>
                    <a:pt x="77700" y="62340"/>
                    <a:pt x="81469" y="55745"/>
                    <a:pt x="87121"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8" y="19284"/>
                  </a:cubicBezTo>
                  <a:cubicBezTo>
                    <a:pt x="203946" y="3362"/>
                    <a:pt x="229195" y="2986"/>
                    <a:pt x="243986" y="18248"/>
                  </a:cubicBezTo>
                  <a:cubicBezTo>
                    <a:pt x="244740" y="19002"/>
                    <a:pt x="245400" y="19755"/>
                    <a:pt x="246059" y="20603"/>
                  </a:cubicBezTo>
                  <a:cubicBezTo>
                    <a:pt x="260756" y="14574"/>
                    <a:pt x="277715" y="17212"/>
                    <a:pt x="288738" y="28706"/>
                  </a:cubicBezTo>
                  <a:cubicBezTo>
                    <a:pt x="301928" y="42272"/>
                    <a:pt x="302210" y="63941"/>
                    <a:pt x="290340"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7"/>
            <p:cNvSpPr/>
            <p:nvPr/>
          </p:nvSpPr>
          <p:spPr>
            <a:xfrm>
              <a:off x="4705119" y="6215156"/>
              <a:ext cx="339167" cy="320326"/>
            </a:xfrm>
            <a:custGeom>
              <a:avLst/>
              <a:gdLst/>
              <a:ahLst/>
              <a:cxnLst/>
              <a:rect l="l" t="t" r="r" b="b"/>
              <a:pathLst>
                <a:path w="339167" h="320325" extrusionOk="0">
                  <a:moveTo>
                    <a:pt x="338294" y="204914"/>
                  </a:moveTo>
                  <a:cubicBezTo>
                    <a:pt x="339047" y="211792"/>
                    <a:pt x="338671" y="218858"/>
                    <a:pt x="337069" y="225736"/>
                  </a:cubicBezTo>
                  <a:cubicBezTo>
                    <a:pt x="336974" y="225830"/>
                    <a:pt x="336974" y="225924"/>
                    <a:pt x="336974" y="226018"/>
                  </a:cubicBezTo>
                  <a:cubicBezTo>
                    <a:pt x="336127" y="229598"/>
                    <a:pt x="334902" y="233178"/>
                    <a:pt x="333395" y="236664"/>
                  </a:cubicBezTo>
                  <a:cubicBezTo>
                    <a:pt x="332830" y="237983"/>
                    <a:pt x="332170" y="239302"/>
                    <a:pt x="331511" y="240715"/>
                  </a:cubicBezTo>
                  <a:cubicBezTo>
                    <a:pt x="331133" y="241375"/>
                    <a:pt x="330757" y="242129"/>
                    <a:pt x="330380" y="242788"/>
                  </a:cubicBezTo>
                  <a:cubicBezTo>
                    <a:pt x="329249" y="244766"/>
                    <a:pt x="328025" y="246745"/>
                    <a:pt x="326611" y="248629"/>
                  </a:cubicBezTo>
                  <a:cubicBezTo>
                    <a:pt x="324350" y="251832"/>
                    <a:pt x="321712" y="254847"/>
                    <a:pt x="318791" y="257674"/>
                  </a:cubicBezTo>
                  <a:cubicBezTo>
                    <a:pt x="303718" y="272183"/>
                    <a:pt x="283744" y="278118"/>
                    <a:pt x="265373" y="275292"/>
                  </a:cubicBezTo>
                  <a:cubicBezTo>
                    <a:pt x="262641" y="279531"/>
                    <a:pt x="259437" y="283583"/>
                    <a:pt x="255669" y="287162"/>
                  </a:cubicBezTo>
                  <a:cubicBezTo>
                    <a:pt x="241443" y="300918"/>
                    <a:pt x="222788" y="306948"/>
                    <a:pt x="205265" y="305252"/>
                  </a:cubicBezTo>
                  <a:cubicBezTo>
                    <a:pt x="180581" y="324942"/>
                    <a:pt x="145816" y="324189"/>
                    <a:pt x="124901" y="302613"/>
                  </a:cubicBezTo>
                  <a:cubicBezTo>
                    <a:pt x="121321" y="298939"/>
                    <a:pt x="118400" y="294794"/>
                    <a:pt x="116139" y="290460"/>
                  </a:cubicBezTo>
                  <a:cubicBezTo>
                    <a:pt x="93339" y="302519"/>
                    <a:pt x="65452" y="299504"/>
                    <a:pt x="47740" y="281227"/>
                  </a:cubicBezTo>
                  <a:cubicBezTo>
                    <a:pt x="31347" y="264269"/>
                    <a:pt x="28427" y="238925"/>
                    <a:pt x="38413" y="217445"/>
                  </a:cubicBezTo>
                  <a:cubicBezTo>
                    <a:pt x="34927" y="204255"/>
                    <a:pt x="36341" y="189840"/>
                    <a:pt x="42464" y="176933"/>
                  </a:cubicBezTo>
                  <a:cubicBezTo>
                    <a:pt x="33891" y="175049"/>
                    <a:pt x="25977" y="170903"/>
                    <a:pt x="19571" y="164403"/>
                  </a:cubicBezTo>
                  <a:cubicBezTo>
                    <a:pt x="1576" y="145748"/>
                    <a:pt x="3178" y="114940"/>
                    <a:pt x="23245" y="95627"/>
                  </a:cubicBezTo>
                  <a:cubicBezTo>
                    <a:pt x="25694" y="93272"/>
                    <a:pt x="28332" y="91199"/>
                    <a:pt x="30970" y="89408"/>
                  </a:cubicBezTo>
                  <a:cubicBezTo>
                    <a:pt x="21361" y="74052"/>
                    <a:pt x="24187" y="52854"/>
                    <a:pt x="38602" y="38910"/>
                  </a:cubicBezTo>
                  <a:cubicBezTo>
                    <a:pt x="49059" y="28829"/>
                    <a:pt x="63097" y="24967"/>
                    <a:pt x="75628" y="27416"/>
                  </a:cubicBezTo>
                  <a:cubicBezTo>
                    <a:pt x="77700" y="20538"/>
                    <a:pt x="81469" y="13943"/>
                    <a:pt x="87122" y="8479"/>
                  </a:cubicBezTo>
                  <a:cubicBezTo>
                    <a:pt x="87593" y="8008"/>
                    <a:pt x="88158" y="7537"/>
                    <a:pt x="88723" y="7066"/>
                  </a:cubicBezTo>
                  <a:cubicBezTo>
                    <a:pt x="85331" y="17995"/>
                    <a:pt x="86462" y="29865"/>
                    <a:pt x="92397" y="39475"/>
                  </a:cubicBezTo>
                  <a:cubicBezTo>
                    <a:pt x="89665" y="41266"/>
                    <a:pt x="87122" y="43339"/>
                    <a:pt x="84672" y="45600"/>
                  </a:cubicBezTo>
                  <a:cubicBezTo>
                    <a:pt x="64604" y="65007"/>
                    <a:pt x="62909" y="95721"/>
                    <a:pt x="80997" y="114470"/>
                  </a:cubicBezTo>
                  <a:cubicBezTo>
                    <a:pt x="87310" y="121065"/>
                    <a:pt x="95318" y="125209"/>
                    <a:pt x="103891" y="127000"/>
                  </a:cubicBezTo>
                  <a:cubicBezTo>
                    <a:pt x="97767" y="140001"/>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7" y="249383"/>
                    <a:pt x="317096" y="237229"/>
                  </a:cubicBezTo>
                  <a:cubicBezTo>
                    <a:pt x="330662" y="226772"/>
                    <a:pt x="335562" y="212734"/>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7"/>
            <p:cNvSpPr/>
            <p:nvPr/>
          </p:nvSpPr>
          <p:spPr>
            <a:xfrm>
              <a:off x="4468926" y="6110420"/>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625"/>
                  </a:cubicBezTo>
                  <a:cubicBezTo>
                    <a:pt x="306450" y="88908"/>
                    <a:pt x="315683" y="92488"/>
                    <a:pt x="322654" y="99743"/>
                  </a:cubicBezTo>
                  <a:cubicBezTo>
                    <a:pt x="335373" y="112933"/>
                    <a:pt x="336127" y="133471"/>
                    <a:pt x="325575" y="149111"/>
                  </a:cubicBezTo>
                  <a:cubicBezTo>
                    <a:pt x="325858" y="149299"/>
                    <a:pt x="326046" y="149487"/>
                    <a:pt x="326329" y="149770"/>
                  </a:cubicBezTo>
                  <a:cubicBezTo>
                    <a:pt x="328213" y="151654"/>
                    <a:pt x="329815" y="153821"/>
                    <a:pt x="331134" y="155988"/>
                  </a:cubicBezTo>
                  <a:cubicBezTo>
                    <a:pt x="343193" y="154104"/>
                    <a:pt x="355629" y="157590"/>
                    <a:pt x="364391" y="166634"/>
                  </a:cubicBezTo>
                  <a:cubicBezTo>
                    <a:pt x="379182" y="181897"/>
                    <a:pt x="377769" y="207240"/>
                    <a:pt x="361376" y="223162"/>
                  </a:cubicBezTo>
                  <a:cubicBezTo>
                    <a:pt x="354028"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1" y="282422"/>
                  </a:cubicBezTo>
                  <a:cubicBezTo>
                    <a:pt x="331134" y="283082"/>
                    <a:pt x="330757" y="283836"/>
                    <a:pt x="330380" y="284495"/>
                  </a:cubicBezTo>
                  <a:cubicBezTo>
                    <a:pt x="329249" y="286473"/>
                    <a:pt x="328025" y="288452"/>
                    <a:pt x="326611" y="290337"/>
                  </a:cubicBezTo>
                  <a:cubicBezTo>
                    <a:pt x="324350" y="293539"/>
                    <a:pt x="321712" y="296554"/>
                    <a:pt x="318792" y="299381"/>
                  </a:cubicBezTo>
                  <a:cubicBezTo>
                    <a:pt x="303718" y="313890"/>
                    <a:pt x="283744" y="319825"/>
                    <a:pt x="265373" y="316999"/>
                  </a:cubicBezTo>
                  <a:cubicBezTo>
                    <a:pt x="262641" y="321238"/>
                    <a:pt x="259438" y="325290"/>
                    <a:pt x="255669" y="328870"/>
                  </a:cubicBezTo>
                  <a:cubicBezTo>
                    <a:pt x="241443" y="342625"/>
                    <a:pt x="222788" y="348655"/>
                    <a:pt x="205265" y="346959"/>
                  </a:cubicBezTo>
                  <a:cubicBezTo>
                    <a:pt x="180581" y="366649"/>
                    <a:pt x="145816" y="365896"/>
                    <a:pt x="124901" y="344321"/>
                  </a:cubicBezTo>
                  <a:cubicBezTo>
                    <a:pt x="121321" y="340646"/>
                    <a:pt x="118400" y="336501"/>
                    <a:pt x="116139" y="332167"/>
                  </a:cubicBezTo>
                  <a:cubicBezTo>
                    <a:pt x="93340" y="344226"/>
                    <a:pt x="65452" y="341212"/>
                    <a:pt x="47741" y="322935"/>
                  </a:cubicBezTo>
                  <a:cubicBezTo>
                    <a:pt x="31347" y="305882"/>
                    <a:pt x="28427" y="280632"/>
                    <a:pt x="38413" y="259152"/>
                  </a:cubicBezTo>
                  <a:cubicBezTo>
                    <a:pt x="34927" y="245962"/>
                    <a:pt x="36341" y="231547"/>
                    <a:pt x="42465" y="218640"/>
                  </a:cubicBezTo>
                  <a:cubicBezTo>
                    <a:pt x="33891" y="216756"/>
                    <a:pt x="25977" y="212610"/>
                    <a:pt x="19571" y="206110"/>
                  </a:cubicBezTo>
                  <a:cubicBezTo>
                    <a:pt x="1576" y="187456"/>
                    <a:pt x="3178" y="156648"/>
                    <a:pt x="23245" y="137334"/>
                  </a:cubicBezTo>
                  <a:cubicBezTo>
                    <a:pt x="25694" y="134979"/>
                    <a:pt x="28333" y="132906"/>
                    <a:pt x="30971"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195" y="2986"/>
                    <a:pt x="243986" y="18248"/>
                  </a:cubicBezTo>
                  <a:cubicBezTo>
                    <a:pt x="244740" y="19002"/>
                    <a:pt x="245306" y="19755"/>
                    <a:pt x="246059" y="20603"/>
                  </a:cubicBezTo>
                  <a:cubicBezTo>
                    <a:pt x="260756" y="14574"/>
                    <a:pt x="277715" y="17212"/>
                    <a:pt x="288738" y="28706"/>
                  </a:cubicBezTo>
                  <a:cubicBezTo>
                    <a:pt x="301833" y="42272"/>
                    <a:pt x="302116" y="63941"/>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7"/>
            <p:cNvSpPr/>
            <p:nvPr/>
          </p:nvSpPr>
          <p:spPr>
            <a:xfrm>
              <a:off x="4468832" y="6152221"/>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6"/>
                    <a:pt x="336975" y="225829"/>
                    <a:pt x="336975" y="225924"/>
                  </a:cubicBezTo>
                  <a:cubicBezTo>
                    <a:pt x="336127" y="229504"/>
                    <a:pt x="334902" y="233084"/>
                    <a:pt x="333395" y="236570"/>
                  </a:cubicBezTo>
                  <a:cubicBezTo>
                    <a:pt x="332829" y="237889"/>
                    <a:pt x="332170" y="239208"/>
                    <a:pt x="331510" y="240621"/>
                  </a:cubicBezTo>
                  <a:cubicBezTo>
                    <a:pt x="331133" y="241280"/>
                    <a:pt x="330757" y="242034"/>
                    <a:pt x="330380" y="242694"/>
                  </a:cubicBezTo>
                  <a:cubicBezTo>
                    <a:pt x="329249" y="244672"/>
                    <a:pt x="328025" y="246651"/>
                    <a:pt x="326611" y="248535"/>
                  </a:cubicBezTo>
                  <a:cubicBezTo>
                    <a:pt x="324350" y="251738"/>
                    <a:pt x="321712" y="254753"/>
                    <a:pt x="318792" y="257580"/>
                  </a:cubicBezTo>
                  <a:cubicBezTo>
                    <a:pt x="303717" y="272088"/>
                    <a:pt x="283744" y="278024"/>
                    <a:pt x="265373" y="275198"/>
                  </a:cubicBezTo>
                  <a:cubicBezTo>
                    <a:pt x="262641" y="279437"/>
                    <a:pt x="259437" y="283488"/>
                    <a:pt x="255669" y="287068"/>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40" y="302425"/>
                    <a:pt x="65452" y="299411"/>
                    <a:pt x="47740" y="281133"/>
                  </a:cubicBezTo>
                  <a:cubicBezTo>
                    <a:pt x="31347" y="264081"/>
                    <a:pt x="28427" y="238831"/>
                    <a:pt x="38413" y="217350"/>
                  </a:cubicBezTo>
                  <a:cubicBezTo>
                    <a:pt x="34927" y="204160"/>
                    <a:pt x="36341" y="189746"/>
                    <a:pt x="42464" y="176839"/>
                  </a:cubicBezTo>
                  <a:cubicBezTo>
                    <a:pt x="33891" y="174954"/>
                    <a:pt x="25977" y="170809"/>
                    <a:pt x="19571" y="164308"/>
                  </a:cubicBezTo>
                  <a:cubicBezTo>
                    <a:pt x="1576" y="145654"/>
                    <a:pt x="3177" y="114846"/>
                    <a:pt x="23245" y="95533"/>
                  </a:cubicBezTo>
                  <a:cubicBezTo>
                    <a:pt x="25695" y="93177"/>
                    <a:pt x="28332"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3" y="8008"/>
                    <a:pt x="88158" y="7537"/>
                    <a:pt x="88723" y="7066"/>
                  </a:cubicBezTo>
                  <a:cubicBezTo>
                    <a:pt x="85331" y="17995"/>
                    <a:pt x="86462" y="29865"/>
                    <a:pt x="92397" y="39475"/>
                  </a:cubicBezTo>
                  <a:cubicBezTo>
                    <a:pt x="89665" y="41266"/>
                    <a:pt x="87121" y="43338"/>
                    <a:pt x="84672" y="45600"/>
                  </a:cubicBezTo>
                  <a:cubicBezTo>
                    <a:pt x="64605" y="65007"/>
                    <a:pt x="63003" y="95721"/>
                    <a:pt x="80998" y="114470"/>
                  </a:cubicBezTo>
                  <a:cubicBezTo>
                    <a:pt x="87310" y="121064"/>
                    <a:pt x="95318" y="125209"/>
                    <a:pt x="103891" y="127000"/>
                  </a:cubicBezTo>
                  <a:cubicBezTo>
                    <a:pt x="97768" y="140001"/>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5" y="257014"/>
                    <a:pt x="301456" y="249383"/>
                    <a:pt x="317096" y="237229"/>
                  </a:cubicBezTo>
                  <a:cubicBezTo>
                    <a:pt x="330662" y="226677"/>
                    <a:pt x="335467"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7"/>
            <p:cNvSpPr/>
            <p:nvPr/>
          </p:nvSpPr>
          <p:spPr>
            <a:xfrm>
              <a:off x="4263165" y="6245145"/>
              <a:ext cx="376853" cy="367432"/>
            </a:xfrm>
            <a:custGeom>
              <a:avLst/>
              <a:gdLst/>
              <a:ahLst/>
              <a:cxnLst/>
              <a:rect l="l" t="t" r="r" b="b"/>
              <a:pathLst>
                <a:path w="376852" h="367432" extrusionOk="0">
                  <a:moveTo>
                    <a:pt x="290339" y="79581"/>
                  </a:moveTo>
                  <a:cubicBezTo>
                    <a:pt x="290528" y="79770"/>
                    <a:pt x="290622" y="79864"/>
                    <a:pt x="290810" y="80052"/>
                  </a:cubicBezTo>
                  <a:cubicBezTo>
                    <a:pt x="293260" y="82596"/>
                    <a:pt x="295333" y="85517"/>
                    <a:pt x="296840" y="88626"/>
                  </a:cubicBezTo>
                  <a:cubicBezTo>
                    <a:pt x="306450" y="88908"/>
                    <a:pt x="315682" y="92488"/>
                    <a:pt x="322654" y="99743"/>
                  </a:cubicBezTo>
                  <a:cubicBezTo>
                    <a:pt x="335373" y="112933"/>
                    <a:pt x="336127" y="133472"/>
                    <a:pt x="325575" y="149111"/>
                  </a:cubicBezTo>
                  <a:cubicBezTo>
                    <a:pt x="325858" y="149299"/>
                    <a:pt x="326046" y="149487"/>
                    <a:pt x="326329" y="149770"/>
                  </a:cubicBezTo>
                  <a:cubicBezTo>
                    <a:pt x="328213" y="151655"/>
                    <a:pt x="329814" y="153821"/>
                    <a:pt x="331134" y="155988"/>
                  </a:cubicBezTo>
                  <a:cubicBezTo>
                    <a:pt x="343193" y="154104"/>
                    <a:pt x="355629" y="157590"/>
                    <a:pt x="364391" y="166634"/>
                  </a:cubicBezTo>
                  <a:cubicBezTo>
                    <a:pt x="379182" y="181991"/>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2"/>
                    <a:pt x="333395" y="278371"/>
                  </a:cubicBezTo>
                  <a:cubicBezTo>
                    <a:pt x="332829" y="279690"/>
                    <a:pt x="332170" y="281010"/>
                    <a:pt x="331511" y="282423"/>
                  </a:cubicBezTo>
                  <a:cubicBezTo>
                    <a:pt x="331134" y="283082"/>
                    <a:pt x="330757" y="283836"/>
                    <a:pt x="330380" y="284495"/>
                  </a:cubicBezTo>
                  <a:cubicBezTo>
                    <a:pt x="329249" y="286474"/>
                    <a:pt x="328024" y="288452"/>
                    <a:pt x="326611" y="290337"/>
                  </a:cubicBezTo>
                  <a:cubicBezTo>
                    <a:pt x="324350" y="293540"/>
                    <a:pt x="321712" y="296555"/>
                    <a:pt x="318792" y="299381"/>
                  </a:cubicBezTo>
                  <a:cubicBezTo>
                    <a:pt x="303718" y="313890"/>
                    <a:pt x="283744" y="319825"/>
                    <a:pt x="265373" y="316999"/>
                  </a:cubicBezTo>
                  <a:cubicBezTo>
                    <a:pt x="262641" y="321239"/>
                    <a:pt x="259437" y="325290"/>
                    <a:pt x="255669" y="328870"/>
                  </a:cubicBezTo>
                  <a:cubicBezTo>
                    <a:pt x="241443" y="342625"/>
                    <a:pt x="222788" y="348655"/>
                    <a:pt x="205265" y="346959"/>
                  </a:cubicBezTo>
                  <a:cubicBezTo>
                    <a:pt x="180581" y="366650"/>
                    <a:pt x="145816" y="365896"/>
                    <a:pt x="124901" y="344321"/>
                  </a:cubicBezTo>
                  <a:cubicBezTo>
                    <a:pt x="121321" y="340647"/>
                    <a:pt x="118400" y="336501"/>
                    <a:pt x="116139" y="332167"/>
                  </a:cubicBezTo>
                  <a:cubicBezTo>
                    <a:pt x="93340" y="344227"/>
                    <a:pt x="65452" y="341212"/>
                    <a:pt x="47740" y="322935"/>
                  </a:cubicBezTo>
                  <a:cubicBezTo>
                    <a:pt x="31347" y="305882"/>
                    <a:pt x="28427" y="280633"/>
                    <a:pt x="38413" y="259152"/>
                  </a:cubicBezTo>
                  <a:cubicBezTo>
                    <a:pt x="34927" y="245962"/>
                    <a:pt x="36341" y="231547"/>
                    <a:pt x="42464" y="218640"/>
                  </a:cubicBezTo>
                  <a:cubicBezTo>
                    <a:pt x="33891" y="216756"/>
                    <a:pt x="25977" y="212610"/>
                    <a:pt x="19571" y="206110"/>
                  </a:cubicBezTo>
                  <a:cubicBezTo>
                    <a:pt x="1576" y="187456"/>
                    <a:pt x="3178" y="156648"/>
                    <a:pt x="23245" y="137334"/>
                  </a:cubicBezTo>
                  <a:cubicBezTo>
                    <a:pt x="25694" y="134979"/>
                    <a:pt x="28332" y="132906"/>
                    <a:pt x="30970" y="131116"/>
                  </a:cubicBezTo>
                  <a:cubicBezTo>
                    <a:pt x="21361" y="115759"/>
                    <a:pt x="24187" y="94561"/>
                    <a:pt x="38602" y="80617"/>
                  </a:cubicBezTo>
                  <a:cubicBezTo>
                    <a:pt x="49059" y="70536"/>
                    <a:pt x="63097" y="66674"/>
                    <a:pt x="75628" y="69124"/>
                  </a:cubicBezTo>
                  <a:cubicBezTo>
                    <a:pt x="77700" y="62246"/>
                    <a:pt x="81469" y="55651"/>
                    <a:pt x="87122" y="50281"/>
                  </a:cubicBezTo>
                  <a:cubicBezTo>
                    <a:pt x="87593" y="49810"/>
                    <a:pt x="88158" y="49338"/>
                    <a:pt x="88723" y="48867"/>
                  </a:cubicBezTo>
                  <a:lnTo>
                    <a:pt x="88723" y="48867"/>
                  </a:lnTo>
                  <a:cubicBezTo>
                    <a:pt x="101913" y="37279"/>
                    <a:pt x="120096" y="35018"/>
                    <a:pt x="134134" y="42179"/>
                  </a:cubicBezTo>
                  <a:cubicBezTo>
                    <a:pt x="146664" y="31909"/>
                    <a:pt x="163340" y="29742"/>
                    <a:pt x="176718" y="35678"/>
                  </a:cubicBezTo>
                  <a:cubicBezTo>
                    <a:pt x="178885" y="29742"/>
                    <a:pt x="182465" y="24089"/>
                    <a:pt x="187459" y="19284"/>
                  </a:cubicBezTo>
                  <a:cubicBezTo>
                    <a:pt x="203946" y="3362"/>
                    <a:pt x="229195" y="2986"/>
                    <a:pt x="243986" y="18248"/>
                  </a:cubicBezTo>
                  <a:cubicBezTo>
                    <a:pt x="244740" y="19002"/>
                    <a:pt x="245400" y="19756"/>
                    <a:pt x="246059" y="20603"/>
                  </a:cubicBezTo>
                  <a:cubicBezTo>
                    <a:pt x="260756" y="14574"/>
                    <a:pt x="277715" y="17212"/>
                    <a:pt x="288738" y="28706"/>
                  </a:cubicBezTo>
                  <a:cubicBezTo>
                    <a:pt x="301833" y="42179"/>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7"/>
            <p:cNvSpPr/>
            <p:nvPr/>
          </p:nvSpPr>
          <p:spPr>
            <a:xfrm>
              <a:off x="4263071" y="6286759"/>
              <a:ext cx="339167" cy="320326"/>
            </a:xfrm>
            <a:custGeom>
              <a:avLst/>
              <a:gdLst/>
              <a:ahLst/>
              <a:cxnLst/>
              <a:rect l="l" t="t" r="r" b="b"/>
              <a:pathLst>
                <a:path w="339167" h="320325" extrusionOk="0">
                  <a:moveTo>
                    <a:pt x="338294" y="204820"/>
                  </a:moveTo>
                  <a:cubicBezTo>
                    <a:pt x="339047" y="211697"/>
                    <a:pt x="338671" y="218763"/>
                    <a:pt x="337069" y="225641"/>
                  </a:cubicBezTo>
                  <a:cubicBezTo>
                    <a:pt x="336975" y="225735"/>
                    <a:pt x="336975" y="225829"/>
                    <a:pt x="336975" y="225924"/>
                  </a:cubicBezTo>
                  <a:cubicBezTo>
                    <a:pt x="336127" y="229504"/>
                    <a:pt x="334902" y="233084"/>
                    <a:pt x="333395" y="236570"/>
                  </a:cubicBezTo>
                  <a:cubicBezTo>
                    <a:pt x="332829" y="237889"/>
                    <a:pt x="332170" y="239207"/>
                    <a:pt x="331510" y="240621"/>
                  </a:cubicBezTo>
                  <a:cubicBezTo>
                    <a:pt x="331133" y="241280"/>
                    <a:pt x="330757" y="242034"/>
                    <a:pt x="330380" y="242693"/>
                  </a:cubicBezTo>
                  <a:cubicBezTo>
                    <a:pt x="329249" y="244672"/>
                    <a:pt x="328025" y="246651"/>
                    <a:pt x="326611" y="248534"/>
                  </a:cubicBezTo>
                  <a:cubicBezTo>
                    <a:pt x="324350" y="251738"/>
                    <a:pt x="321712" y="254753"/>
                    <a:pt x="318792" y="257579"/>
                  </a:cubicBezTo>
                  <a:cubicBezTo>
                    <a:pt x="303717" y="272088"/>
                    <a:pt x="283744" y="278023"/>
                    <a:pt x="265373" y="275197"/>
                  </a:cubicBezTo>
                  <a:cubicBezTo>
                    <a:pt x="262641" y="279437"/>
                    <a:pt x="259437" y="283488"/>
                    <a:pt x="255669" y="287068"/>
                  </a:cubicBezTo>
                  <a:cubicBezTo>
                    <a:pt x="241443" y="300823"/>
                    <a:pt x="222788" y="306853"/>
                    <a:pt x="205265" y="305157"/>
                  </a:cubicBezTo>
                  <a:cubicBezTo>
                    <a:pt x="180581" y="324848"/>
                    <a:pt x="145816" y="324094"/>
                    <a:pt x="124901" y="302519"/>
                  </a:cubicBezTo>
                  <a:cubicBezTo>
                    <a:pt x="121321" y="298845"/>
                    <a:pt x="118400" y="294699"/>
                    <a:pt x="116139" y="290365"/>
                  </a:cubicBezTo>
                  <a:cubicBezTo>
                    <a:pt x="93340" y="302425"/>
                    <a:pt x="65453" y="299410"/>
                    <a:pt x="47740" y="281133"/>
                  </a:cubicBezTo>
                  <a:cubicBezTo>
                    <a:pt x="31347" y="264080"/>
                    <a:pt x="28427" y="238831"/>
                    <a:pt x="38413" y="217350"/>
                  </a:cubicBezTo>
                  <a:cubicBezTo>
                    <a:pt x="34927" y="204160"/>
                    <a:pt x="36341" y="189745"/>
                    <a:pt x="42465" y="176838"/>
                  </a:cubicBezTo>
                  <a:cubicBezTo>
                    <a:pt x="33891" y="174954"/>
                    <a:pt x="25977" y="170808"/>
                    <a:pt x="19570" y="164308"/>
                  </a:cubicBezTo>
                  <a:cubicBezTo>
                    <a:pt x="1576" y="145654"/>
                    <a:pt x="3177" y="114846"/>
                    <a:pt x="23245" y="95532"/>
                  </a:cubicBezTo>
                  <a:cubicBezTo>
                    <a:pt x="25695" y="93177"/>
                    <a:pt x="28333"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2" y="8008"/>
                    <a:pt x="88158" y="7537"/>
                    <a:pt x="88723" y="7066"/>
                  </a:cubicBezTo>
                  <a:cubicBezTo>
                    <a:pt x="85331" y="17995"/>
                    <a:pt x="86462" y="29865"/>
                    <a:pt x="92397" y="39475"/>
                  </a:cubicBezTo>
                  <a:cubicBezTo>
                    <a:pt x="89665" y="41265"/>
                    <a:pt x="87121" y="43338"/>
                    <a:pt x="84672" y="45599"/>
                  </a:cubicBezTo>
                  <a:cubicBezTo>
                    <a:pt x="64605" y="64913"/>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8"/>
                    <a:pt x="266692" y="255318"/>
                  </a:cubicBezTo>
                  <a:cubicBezTo>
                    <a:pt x="284216" y="257014"/>
                    <a:pt x="301456"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7"/>
            <p:cNvSpPr/>
            <p:nvPr/>
          </p:nvSpPr>
          <p:spPr>
            <a:xfrm>
              <a:off x="4237821" y="6027759"/>
              <a:ext cx="376853" cy="367432"/>
            </a:xfrm>
            <a:custGeom>
              <a:avLst/>
              <a:gdLst/>
              <a:ahLst/>
              <a:cxnLst/>
              <a:rect l="l" t="t" r="r" b="b"/>
              <a:pathLst>
                <a:path w="376852" h="367432" extrusionOk="0">
                  <a:moveTo>
                    <a:pt x="290339" y="79711"/>
                  </a:moveTo>
                  <a:cubicBezTo>
                    <a:pt x="290528" y="79900"/>
                    <a:pt x="290622" y="79994"/>
                    <a:pt x="290810" y="80182"/>
                  </a:cubicBezTo>
                  <a:cubicBezTo>
                    <a:pt x="293260" y="82726"/>
                    <a:pt x="295333" y="85647"/>
                    <a:pt x="296840" y="88662"/>
                  </a:cubicBezTo>
                  <a:cubicBezTo>
                    <a:pt x="306450" y="88944"/>
                    <a:pt x="315682" y="92524"/>
                    <a:pt x="322654" y="99779"/>
                  </a:cubicBezTo>
                  <a:cubicBezTo>
                    <a:pt x="335373" y="112969"/>
                    <a:pt x="336127" y="133507"/>
                    <a:pt x="325575" y="149147"/>
                  </a:cubicBezTo>
                  <a:cubicBezTo>
                    <a:pt x="325858" y="149335"/>
                    <a:pt x="326046" y="149523"/>
                    <a:pt x="326329" y="149806"/>
                  </a:cubicBezTo>
                  <a:cubicBezTo>
                    <a:pt x="328213" y="151691"/>
                    <a:pt x="329814" y="153857"/>
                    <a:pt x="331134" y="156024"/>
                  </a:cubicBezTo>
                  <a:cubicBezTo>
                    <a:pt x="343193" y="154140"/>
                    <a:pt x="355629" y="157626"/>
                    <a:pt x="364391" y="166670"/>
                  </a:cubicBezTo>
                  <a:cubicBezTo>
                    <a:pt x="379182" y="182027"/>
                    <a:pt x="377769" y="207276"/>
                    <a:pt x="361376" y="223198"/>
                  </a:cubicBezTo>
                  <a:cubicBezTo>
                    <a:pt x="354027" y="230264"/>
                    <a:pt x="344889" y="234315"/>
                    <a:pt x="335750" y="235164"/>
                  </a:cubicBezTo>
                  <a:cubicBezTo>
                    <a:pt x="336975" y="238838"/>
                    <a:pt x="337823" y="242700"/>
                    <a:pt x="338294" y="246657"/>
                  </a:cubicBezTo>
                  <a:cubicBezTo>
                    <a:pt x="339047" y="253535"/>
                    <a:pt x="338671" y="260601"/>
                    <a:pt x="337069" y="267479"/>
                  </a:cubicBezTo>
                  <a:cubicBezTo>
                    <a:pt x="336221" y="271153"/>
                    <a:pt x="334996" y="274828"/>
                    <a:pt x="333395" y="278408"/>
                  </a:cubicBezTo>
                  <a:cubicBezTo>
                    <a:pt x="332829" y="279726"/>
                    <a:pt x="332170" y="281045"/>
                    <a:pt x="331511" y="282459"/>
                  </a:cubicBezTo>
                  <a:cubicBezTo>
                    <a:pt x="331134" y="283118"/>
                    <a:pt x="330757" y="283872"/>
                    <a:pt x="330380" y="284531"/>
                  </a:cubicBezTo>
                  <a:cubicBezTo>
                    <a:pt x="329249" y="286510"/>
                    <a:pt x="328025" y="288488"/>
                    <a:pt x="326611" y="290372"/>
                  </a:cubicBezTo>
                  <a:cubicBezTo>
                    <a:pt x="324350" y="293576"/>
                    <a:pt x="321712" y="296591"/>
                    <a:pt x="318792" y="299417"/>
                  </a:cubicBezTo>
                  <a:cubicBezTo>
                    <a:pt x="303718" y="313926"/>
                    <a:pt x="283744" y="319861"/>
                    <a:pt x="265373" y="317035"/>
                  </a:cubicBezTo>
                  <a:cubicBezTo>
                    <a:pt x="262641" y="321275"/>
                    <a:pt x="259438" y="325326"/>
                    <a:pt x="255669" y="329000"/>
                  </a:cubicBezTo>
                  <a:cubicBezTo>
                    <a:pt x="241443" y="342755"/>
                    <a:pt x="222788" y="348785"/>
                    <a:pt x="205265" y="347089"/>
                  </a:cubicBezTo>
                  <a:cubicBezTo>
                    <a:pt x="180581" y="366779"/>
                    <a:pt x="145816" y="366026"/>
                    <a:pt x="124901" y="344451"/>
                  </a:cubicBezTo>
                  <a:cubicBezTo>
                    <a:pt x="121321" y="340777"/>
                    <a:pt x="118400" y="336632"/>
                    <a:pt x="116139" y="332298"/>
                  </a:cubicBezTo>
                  <a:cubicBezTo>
                    <a:pt x="93340" y="344357"/>
                    <a:pt x="65452" y="341342"/>
                    <a:pt x="47741" y="323065"/>
                  </a:cubicBezTo>
                  <a:cubicBezTo>
                    <a:pt x="31347" y="306107"/>
                    <a:pt x="28427" y="280763"/>
                    <a:pt x="38413" y="259282"/>
                  </a:cubicBezTo>
                  <a:cubicBezTo>
                    <a:pt x="34927" y="246092"/>
                    <a:pt x="36341" y="231678"/>
                    <a:pt x="42464" y="218770"/>
                  </a:cubicBezTo>
                  <a:cubicBezTo>
                    <a:pt x="33891" y="216886"/>
                    <a:pt x="25977" y="212741"/>
                    <a:pt x="19571" y="206240"/>
                  </a:cubicBezTo>
                  <a:cubicBezTo>
                    <a:pt x="1576" y="187586"/>
                    <a:pt x="3178" y="156778"/>
                    <a:pt x="23245" y="137464"/>
                  </a:cubicBezTo>
                  <a:cubicBezTo>
                    <a:pt x="25694" y="135109"/>
                    <a:pt x="28332" y="133036"/>
                    <a:pt x="30971" y="131246"/>
                  </a:cubicBezTo>
                  <a:cubicBezTo>
                    <a:pt x="21361" y="115890"/>
                    <a:pt x="24187" y="94692"/>
                    <a:pt x="38602" y="80748"/>
                  </a:cubicBezTo>
                  <a:cubicBezTo>
                    <a:pt x="49059" y="70667"/>
                    <a:pt x="63097" y="66804"/>
                    <a:pt x="75628" y="69254"/>
                  </a:cubicBezTo>
                  <a:cubicBezTo>
                    <a:pt x="77700" y="62376"/>
                    <a:pt x="81469" y="55781"/>
                    <a:pt x="87122" y="50317"/>
                  </a:cubicBezTo>
                  <a:cubicBezTo>
                    <a:pt x="87593"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9" y="19321"/>
                  </a:cubicBezTo>
                  <a:cubicBezTo>
                    <a:pt x="203946" y="3399"/>
                    <a:pt x="229289" y="2927"/>
                    <a:pt x="243986" y="18284"/>
                  </a:cubicBezTo>
                  <a:cubicBezTo>
                    <a:pt x="244740" y="19038"/>
                    <a:pt x="245306" y="19792"/>
                    <a:pt x="246059" y="20639"/>
                  </a:cubicBezTo>
                  <a:cubicBezTo>
                    <a:pt x="260756" y="14610"/>
                    <a:pt x="277715" y="17248"/>
                    <a:pt x="288738" y="28742"/>
                  </a:cubicBezTo>
                  <a:cubicBezTo>
                    <a:pt x="301833" y="42309"/>
                    <a:pt x="302210" y="63978"/>
                    <a:pt x="290339" y="7971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7"/>
            <p:cNvSpPr/>
            <p:nvPr/>
          </p:nvSpPr>
          <p:spPr>
            <a:xfrm>
              <a:off x="4237727" y="606959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3" y="241281"/>
                    <a:pt x="330757" y="242034"/>
                    <a:pt x="330380" y="242694"/>
                  </a:cubicBezTo>
                  <a:cubicBezTo>
                    <a:pt x="329249" y="244673"/>
                    <a:pt x="328025" y="246651"/>
                    <a:pt x="326611" y="248535"/>
                  </a:cubicBezTo>
                  <a:cubicBezTo>
                    <a:pt x="324350" y="251739"/>
                    <a:pt x="321712" y="254753"/>
                    <a:pt x="318792" y="257580"/>
                  </a:cubicBezTo>
                  <a:cubicBezTo>
                    <a:pt x="303717" y="272088"/>
                    <a:pt x="283744" y="278024"/>
                    <a:pt x="265373" y="275198"/>
                  </a:cubicBezTo>
                  <a:cubicBezTo>
                    <a:pt x="262641" y="279437"/>
                    <a:pt x="259437" y="283488"/>
                    <a:pt x="255669" y="287163"/>
                  </a:cubicBezTo>
                  <a:cubicBezTo>
                    <a:pt x="241443" y="300918"/>
                    <a:pt x="222788" y="306948"/>
                    <a:pt x="205265" y="305252"/>
                  </a:cubicBezTo>
                  <a:cubicBezTo>
                    <a:pt x="180581" y="324942"/>
                    <a:pt x="145816" y="324189"/>
                    <a:pt x="124901" y="302613"/>
                  </a:cubicBezTo>
                  <a:cubicBezTo>
                    <a:pt x="121321" y="298940"/>
                    <a:pt x="118400" y="294794"/>
                    <a:pt x="116139" y="290460"/>
                  </a:cubicBezTo>
                  <a:cubicBezTo>
                    <a:pt x="93340" y="302520"/>
                    <a:pt x="65452" y="299505"/>
                    <a:pt x="47740" y="281227"/>
                  </a:cubicBezTo>
                  <a:cubicBezTo>
                    <a:pt x="31347" y="264269"/>
                    <a:pt x="28427" y="238926"/>
                    <a:pt x="38413" y="217445"/>
                  </a:cubicBezTo>
                  <a:cubicBezTo>
                    <a:pt x="34927" y="204255"/>
                    <a:pt x="36341" y="189840"/>
                    <a:pt x="42464" y="176933"/>
                  </a:cubicBezTo>
                  <a:cubicBezTo>
                    <a:pt x="33891" y="175049"/>
                    <a:pt x="25977" y="170903"/>
                    <a:pt x="19571" y="164403"/>
                  </a:cubicBezTo>
                  <a:cubicBezTo>
                    <a:pt x="1576" y="145748"/>
                    <a:pt x="3177" y="114940"/>
                    <a:pt x="23245" y="95627"/>
                  </a:cubicBezTo>
                  <a:cubicBezTo>
                    <a:pt x="25695" y="93272"/>
                    <a:pt x="28332" y="91199"/>
                    <a:pt x="30970" y="89408"/>
                  </a:cubicBezTo>
                  <a:cubicBezTo>
                    <a:pt x="21361" y="74052"/>
                    <a:pt x="24187" y="52854"/>
                    <a:pt x="38602" y="38910"/>
                  </a:cubicBezTo>
                  <a:cubicBezTo>
                    <a:pt x="49059" y="28829"/>
                    <a:pt x="63097" y="24967"/>
                    <a:pt x="75627" y="27416"/>
                  </a:cubicBezTo>
                  <a:cubicBezTo>
                    <a:pt x="77700" y="20538"/>
                    <a:pt x="81469" y="13944"/>
                    <a:pt x="87121" y="8479"/>
                  </a:cubicBezTo>
                  <a:cubicBezTo>
                    <a:pt x="87593" y="8008"/>
                    <a:pt x="88158" y="7538"/>
                    <a:pt x="88723" y="7066"/>
                  </a:cubicBezTo>
                  <a:cubicBezTo>
                    <a:pt x="85331" y="17995"/>
                    <a:pt x="86462" y="29866"/>
                    <a:pt x="92397" y="39475"/>
                  </a:cubicBezTo>
                  <a:cubicBezTo>
                    <a:pt x="89665" y="41266"/>
                    <a:pt x="87121" y="43339"/>
                    <a:pt x="84672" y="45600"/>
                  </a:cubicBezTo>
                  <a:cubicBezTo>
                    <a:pt x="64605" y="65007"/>
                    <a:pt x="62909" y="95721"/>
                    <a:pt x="80998" y="114470"/>
                  </a:cubicBezTo>
                  <a:cubicBezTo>
                    <a:pt x="87310" y="121065"/>
                    <a:pt x="95318" y="125210"/>
                    <a:pt x="103891" y="127000"/>
                  </a:cubicBezTo>
                  <a:cubicBezTo>
                    <a:pt x="97768" y="140002"/>
                    <a:pt x="96354" y="154416"/>
                    <a:pt x="99840" y="167512"/>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561" y="212640"/>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7"/>
            <p:cNvSpPr/>
            <p:nvPr/>
          </p:nvSpPr>
          <p:spPr>
            <a:xfrm>
              <a:off x="3982221" y="5971173"/>
              <a:ext cx="376853" cy="367432"/>
            </a:xfrm>
            <a:custGeom>
              <a:avLst/>
              <a:gdLst/>
              <a:ahLst/>
              <a:cxnLst/>
              <a:rect l="l" t="t" r="r" b="b"/>
              <a:pathLst>
                <a:path w="376852" h="367432" extrusionOk="0">
                  <a:moveTo>
                    <a:pt x="290339" y="79675"/>
                  </a:moveTo>
                  <a:cubicBezTo>
                    <a:pt x="290528" y="79864"/>
                    <a:pt x="290622" y="79958"/>
                    <a:pt x="290810" y="80146"/>
                  </a:cubicBezTo>
                  <a:cubicBezTo>
                    <a:pt x="293260" y="82690"/>
                    <a:pt x="295333" y="85611"/>
                    <a:pt x="296840" y="88720"/>
                  </a:cubicBezTo>
                  <a:cubicBezTo>
                    <a:pt x="306450" y="89002"/>
                    <a:pt x="315683" y="92582"/>
                    <a:pt x="322654" y="99837"/>
                  </a:cubicBezTo>
                  <a:cubicBezTo>
                    <a:pt x="335373" y="113027"/>
                    <a:pt x="336127" y="133566"/>
                    <a:pt x="325575" y="149205"/>
                  </a:cubicBezTo>
                  <a:cubicBezTo>
                    <a:pt x="325858" y="149393"/>
                    <a:pt x="326046" y="149581"/>
                    <a:pt x="326329" y="149864"/>
                  </a:cubicBezTo>
                  <a:cubicBezTo>
                    <a:pt x="328213" y="151749"/>
                    <a:pt x="329815" y="153915"/>
                    <a:pt x="331133" y="156082"/>
                  </a:cubicBezTo>
                  <a:cubicBezTo>
                    <a:pt x="343193" y="154198"/>
                    <a:pt x="355629" y="157684"/>
                    <a:pt x="364391" y="166728"/>
                  </a:cubicBezTo>
                  <a:cubicBezTo>
                    <a:pt x="379182" y="182085"/>
                    <a:pt x="377769" y="207334"/>
                    <a:pt x="361376" y="223256"/>
                  </a:cubicBezTo>
                  <a:cubicBezTo>
                    <a:pt x="354027" y="230322"/>
                    <a:pt x="344889" y="234373"/>
                    <a:pt x="335750" y="235222"/>
                  </a:cubicBezTo>
                  <a:cubicBezTo>
                    <a:pt x="336975" y="238896"/>
                    <a:pt x="337823" y="242759"/>
                    <a:pt x="338294" y="246715"/>
                  </a:cubicBezTo>
                  <a:cubicBezTo>
                    <a:pt x="339047" y="253593"/>
                    <a:pt x="338671" y="260659"/>
                    <a:pt x="337069" y="267537"/>
                  </a:cubicBezTo>
                  <a:cubicBezTo>
                    <a:pt x="336221" y="271211"/>
                    <a:pt x="334996" y="274886"/>
                    <a:pt x="333394" y="278466"/>
                  </a:cubicBezTo>
                  <a:cubicBezTo>
                    <a:pt x="332829" y="279784"/>
                    <a:pt x="332170" y="281104"/>
                    <a:pt x="331510" y="282517"/>
                  </a:cubicBezTo>
                  <a:cubicBezTo>
                    <a:pt x="331133" y="283177"/>
                    <a:pt x="330757" y="283930"/>
                    <a:pt x="330380" y="284589"/>
                  </a:cubicBezTo>
                  <a:cubicBezTo>
                    <a:pt x="329249" y="286568"/>
                    <a:pt x="328025" y="288546"/>
                    <a:pt x="326611" y="290431"/>
                  </a:cubicBezTo>
                  <a:cubicBezTo>
                    <a:pt x="324350" y="293634"/>
                    <a:pt x="321712" y="296649"/>
                    <a:pt x="318792" y="299475"/>
                  </a:cubicBezTo>
                  <a:cubicBezTo>
                    <a:pt x="303717" y="313984"/>
                    <a:pt x="283744" y="319919"/>
                    <a:pt x="265373" y="317093"/>
                  </a:cubicBezTo>
                  <a:cubicBezTo>
                    <a:pt x="262641" y="321333"/>
                    <a:pt x="259437" y="325384"/>
                    <a:pt x="255669" y="328964"/>
                  </a:cubicBezTo>
                  <a:cubicBezTo>
                    <a:pt x="241443" y="342719"/>
                    <a:pt x="222788" y="348749"/>
                    <a:pt x="205265" y="347053"/>
                  </a:cubicBezTo>
                  <a:cubicBezTo>
                    <a:pt x="180581" y="366744"/>
                    <a:pt x="145816" y="365990"/>
                    <a:pt x="124901" y="344415"/>
                  </a:cubicBezTo>
                  <a:cubicBezTo>
                    <a:pt x="121321" y="340741"/>
                    <a:pt x="118400" y="336595"/>
                    <a:pt x="116139" y="332261"/>
                  </a:cubicBezTo>
                  <a:cubicBezTo>
                    <a:pt x="93340" y="344321"/>
                    <a:pt x="65453" y="341306"/>
                    <a:pt x="47740" y="323029"/>
                  </a:cubicBezTo>
                  <a:cubicBezTo>
                    <a:pt x="31347" y="305976"/>
                    <a:pt x="28427" y="280727"/>
                    <a:pt x="38413" y="259246"/>
                  </a:cubicBezTo>
                  <a:cubicBezTo>
                    <a:pt x="34927" y="246056"/>
                    <a:pt x="36340" y="231641"/>
                    <a:pt x="42465" y="218734"/>
                  </a:cubicBezTo>
                  <a:cubicBezTo>
                    <a:pt x="33891" y="216850"/>
                    <a:pt x="25977" y="212705"/>
                    <a:pt x="19570" y="206204"/>
                  </a:cubicBezTo>
                  <a:cubicBezTo>
                    <a:pt x="1576" y="187550"/>
                    <a:pt x="3177" y="156742"/>
                    <a:pt x="23245" y="137428"/>
                  </a:cubicBezTo>
                  <a:cubicBezTo>
                    <a:pt x="25695" y="135073"/>
                    <a:pt x="28333" y="133000"/>
                    <a:pt x="30970" y="131210"/>
                  </a:cubicBezTo>
                  <a:cubicBezTo>
                    <a:pt x="21361" y="115853"/>
                    <a:pt x="24187" y="94655"/>
                    <a:pt x="38602" y="80711"/>
                  </a:cubicBezTo>
                  <a:cubicBezTo>
                    <a:pt x="49059" y="70631"/>
                    <a:pt x="63097" y="66768"/>
                    <a:pt x="75627" y="69218"/>
                  </a:cubicBezTo>
                  <a:cubicBezTo>
                    <a:pt x="77700" y="62340"/>
                    <a:pt x="81469" y="55745"/>
                    <a:pt x="87121" y="50281"/>
                  </a:cubicBezTo>
                  <a:cubicBezTo>
                    <a:pt x="87592" y="49810"/>
                    <a:pt x="88158" y="49339"/>
                    <a:pt x="88723" y="48867"/>
                  </a:cubicBezTo>
                  <a:lnTo>
                    <a:pt x="88723" y="48867"/>
                  </a:lnTo>
                  <a:cubicBezTo>
                    <a:pt x="101913" y="37279"/>
                    <a:pt x="120096" y="35018"/>
                    <a:pt x="134134" y="42178"/>
                  </a:cubicBezTo>
                  <a:cubicBezTo>
                    <a:pt x="146664" y="31909"/>
                    <a:pt x="163340" y="29742"/>
                    <a:pt x="176718" y="35678"/>
                  </a:cubicBezTo>
                  <a:cubicBezTo>
                    <a:pt x="178885" y="29742"/>
                    <a:pt x="182465" y="24090"/>
                    <a:pt x="187458" y="19285"/>
                  </a:cubicBezTo>
                  <a:cubicBezTo>
                    <a:pt x="203946" y="3363"/>
                    <a:pt x="229289" y="2985"/>
                    <a:pt x="243986" y="18248"/>
                  </a:cubicBezTo>
                  <a:cubicBezTo>
                    <a:pt x="244740" y="19002"/>
                    <a:pt x="245399" y="19756"/>
                    <a:pt x="246059" y="20603"/>
                  </a:cubicBezTo>
                  <a:cubicBezTo>
                    <a:pt x="260756" y="14574"/>
                    <a:pt x="277715" y="17212"/>
                    <a:pt x="288738" y="28706"/>
                  </a:cubicBezTo>
                  <a:cubicBezTo>
                    <a:pt x="301927" y="42273"/>
                    <a:pt x="302210" y="63942"/>
                    <a:pt x="290339" y="79675"/>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7"/>
            <p:cNvSpPr/>
            <p:nvPr/>
          </p:nvSpPr>
          <p:spPr>
            <a:xfrm>
              <a:off x="3982221" y="6012880"/>
              <a:ext cx="339167" cy="320326"/>
            </a:xfrm>
            <a:custGeom>
              <a:avLst/>
              <a:gdLst/>
              <a:ahLst/>
              <a:cxnLst/>
              <a:rect l="l" t="t" r="r" b="b"/>
              <a:pathLst>
                <a:path w="339167" h="320325" extrusionOk="0">
                  <a:moveTo>
                    <a:pt x="338199" y="204914"/>
                  </a:moveTo>
                  <a:cubicBezTo>
                    <a:pt x="338953" y="211792"/>
                    <a:pt x="338576" y="218858"/>
                    <a:pt x="336975" y="225735"/>
                  </a:cubicBezTo>
                  <a:cubicBezTo>
                    <a:pt x="336881" y="225829"/>
                    <a:pt x="336881" y="225924"/>
                    <a:pt x="336881" y="226018"/>
                  </a:cubicBezTo>
                  <a:cubicBezTo>
                    <a:pt x="336033" y="229598"/>
                    <a:pt x="334808" y="233178"/>
                    <a:pt x="333394" y="236664"/>
                  </a:cubicBezTo>
                  <a:cubicBezTo>
                    <a:pt x="332829" y="237983"/>
                    <a:pt x="332170" y="239302"/>
                    <a:pt x="331510" y="240715"/>
                  </a:cubicBezTo>
                  <a:cubicBezTo>
                    <a:pt x="331133" y="241375"/>
                    <a:pt x="330757" y="242128"/>
                    <a:pt x="330380" y="242788"/>
                  </a:cubicBezTo>
                  <a:cubicBezTo>
                    <a:pt x="329249" y="244766"/>
                    <a:pt x="328025" y="246745"/>
                    <a:pt x="326611" y="248629"/>
                  </a:cubicBezTo>
                  <a:cubicBezTo>
                    <a:pt x="324350" y="251832"/>
                    <a:pt x="321712" y="254847"/>
                    <a:pt x="318792" y="257673"/>
                  </a:cubicBezTo>
                  <a:cubicBezTo>
                    <a:pt x="303717" y="272182"/>
                    <a:pt x="283744" y="278118"/>
                    <a:pt x="265373" y="275291"/>
                  </a:cubicBezTo>
                  <a:cubicBezTo>
                    <a:pt x="262641"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40" y="302519"/>
                    <a:pt x="65453" y="299504"/>
                    <a:pt x="47740" y="281227"/>
                  </a:cubicBezTo>
                  <a:cubicBezTo>
                    <a:pt x="31347" y="264174"/>
                    <a:pt x="28427" y="238925"/>
                    <a:pt x="38413" y="217444"/>
                  </a:cubicBezTo>
                  <a:cubicBezTo>
                    <a:pt x="34927" y="204255"/>
                    <a:pt x="36340" y="189840"/>
                    <a:pt x="42465" y="176933"/>
                  </a:cubicBezTo>
                  <a:cubicBezTo>
                    <a:pt x="33891" y="175048"/>
                    <a:pt x="25977" y="170903"/>
                    <a:pt x="19570" y="164402"/>
                  </a:cubicBezTo>
                  <a:cubicBezTo>
                    <a:pt x="1576" y="145748"/>
                    <a:pt x="3177" y="114940"/>
                    <a:pt x="23245" y="95626"/>
                  </a:cubicBezTo>
                  <a:cubicBezTo>
                    <a:pt x="25695" y="93271"/>
                    <a:pt x="28333" y="91199"/>
                    <a:pt x="30970" y="89408"/>
                  </a:cubicBezTo>
                  <a:cubicBezTo>
                    <a:pt x="21361" y="74052"/>
                    <a:pt x="24187" y="52854"/>
                    <a:pt x="38602" y="38910"/>
                  </a:cubicBezTo>
                  <a:cubicBezTo>
                    <a:pt x="49059" y="28829"/>
                    <a:pt x="63097" y="24966"/>
                    <a:pt x="75627" y="27416"/>
                  </a:cubicBezTo>
                  <a:cubicBezTo>
                    <a:pt x="77700" y="20538"/>
                    <a:pt x="81469" y="13943"/>
                    <a:pt x="87121" y="8479"/>
                  </a:cubicBezTo>
                  <a:cubicBezTo>
                    <a:pt x="87592" y="8008"/>
                    <a:pt x="88158" y="7537"/>
                    <a:pt x="88723" y="7066"/>
                  </a:cubicBezTo>
                  <a:cubicBezTo>
                    <a:pt x="85331" y="17995"/>
                    <a:pt x="86462" y="29865"/>
                    <a:pt x="92397" y="39475"/>
                  </a:cubicBezTo>
                  <a:cubicBezTo>
                    <a:pt x="89665" y="41266"/>
                    <a:pt x="87121" y="43338"/>
                    <a:pt x="84672" y="45599"/>
                  </a:cubicBezTo>
                  <a:cubicBezTo>
                    <a:pt x="64604" y="64913"/>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6" y="257014"/>
                    <a:pt x="301456" y="249383"/>
                    <a:pt x="317096" y="237229"/>
                  </a:cubicBezTo>
                  <a:cubicBezTo>
                    <a:pt x="330568" y="226772"/>
                    <a:pt x="335467" y="212734"/>
                    <a:pt x="338199"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7"/>
            <p:cNvSpPr/>
            <p:nvPr/>
          </p:nvSpPr>
          <p:spPr>
            <a:xfrm>
              <a:off x="4132208" y="5757214"/>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2" y="85517"/>
                    <a:pt x="296840" y="88531"/>
                  </a:cubicBezTo>
                  <a:cubicBezTo>
                    <a:pt x="306450" y="88814"/>
                    <a:pt x="315683" y="92394"/>
                    <a:pt x="322654" y="99649"/>
                  </a:cubicBezTo>
                  <a:cubicBezTo>
                    <a:pt x="335373" y="112838"/>
                    <a:pt x="336127" y="133377"/>
                    <a:pt x="325575" y="149016"/>
                  </a:cubicBezTo>
                  <a:cubicBezTo>
                    <a:pt x="325858" y="149204"/>
                    <a:pt x="326046" y="149393"/>
                    <a:pt x="326329" y="149676"/>
                  </a:cubicBezTo>
                  <a:cubicBezTo>
                    <a:pt x="328213" y="151560"/>
                    <a:pt x="329814" y="153727"/>
                    <a:pt x="331134" y="155894"/>
                  </a:cubicBezTo>
                  <a:cubicBezTo>
                    <a:pt x="343193" y="154009"/>
                    <a:pt x="355629" y="157495"/>
                    <a:pt x="364391" y="166540"/>
                  </a:cubicBezTo>
                  <a:cubicBezTo>
                    <a:pt x="379182" y="181897"/>
                    <a:pt x="377769" y="207146"/>
                    <a:pt x="361376" y="223068"/>
                  </a:cubicBezTo>
                  <a:cubicBezTo>
                    <a:pt x="354027" y="230134"/>
                    <a:pt x="344889" y="234185"/>
                    <a:pt x="335750" y="235033"/>
                  </a:cubicBezTo>
                  <a:cubicBezTo>
                    <a:pt x="336975" y="238707"/>
                    <a:pt x="337823" y="242570"/>
                    <a:pt x="338294" y="246527"/>
                  </a:cubicBezTo>
                  <a:cubicBezTo>
                    <a:pt x="339047" y="253404"/>
                    <a:pt x="338671" y="260470"/>
                    <a:pt x="337069" y="267348"/>
                  </a:cubicBezTo>
                  <a:cubicBezTo>
                    <a:pt x="336221" y="271023"/>
                    <a:pt x="334996" y="274697"/>
                    <a:pt x="333395" y="278277"/>
                  </a:cubicBezTo>
                  <a:cubicBezTo>
                    <a:pt x="332829" y="279596"/>
                    <a:pt x="332170" y="280915"/>
                    <a:pt x="331510" y="282328"/>
                  </a:cubicBezTo>
                  <a:cubicBezTo>
                    <a:pt x="331134" y="282988"/>
                    <a:pt x="330757" y="283742"/>
                    <a:pt x="330380" y="284401"/>
                  </a:cubicBezTo>
                  <a:cubicBezTo>
                    <a:pt x="329249" y="286379"/>
                    <a:pt x="328024" y="288358"/>
                    <a:pt x="326611" y="290242"/>
                  </a:cubicBezTo>
                  <a:cubicBezTo>
                    <a:pt x="324350" y="293445"/>
                    <a:pt x="321712" y="296460"/>
                    <a:pt x="318792" y="299287"/>
                  </a:cubicBezTo>
                  <a:cubicBezTo>
                    <a:pt x="303718" y="313796"/>
                    <a:pt x="283744" y="319731"/>
                    <a:pt x="265373" y="316905"/>
                  </a:cubicBezTo>
                  <a:cubicBezTo>
                    <a:pt x="262640" y="321144"/>
                    <a:pt x="259437" y="325196"/>
                    <a:pt x="255669" y="328870"/>
                  </a:cubicBezTo>
                  <a:cubicBezTo>
                    <a:pt x="241443" y="342625"/>
                    <a:pt x="222788" y="348655"/>
                    <a:pt x="205265" y="346959"/>
                  </a:cubicBezTo>
                  <a:cubicBezTo>
                    <a:pt x="180581" y="366649"/>
                    <a:pt x="145816" y="365895"/>
                    <a:pt x="124901" y="344321"/>
                  </a:cubicBezTo>
                  <a:cubicBezTo>
                    <a:pt x="121321" y="340646"/>
                    <a:pt x="118400" y="336501"/>
                    <a:pt x="116139" y="332167"/>
                  </a:cubicBezTo>
                  <a:cubicBezTo>
                    <a:pt x="93339" y="344226"/>
                    <a:pt x="65452" y="341211"/>
                    <a:pt x="47740" y="322934"/>
                  </a:cubicBezTo>
                  <a:cubicBezTo>
                    <a:pt x="31347" y="305976"/>
                    <a:pt x="28427" y="280632"/>
                    <a:pt x="38413" y="259152"/>
                  </a:cubicBezTo>
                  <a:cubicBezTo>
                    <a:pt x="34927" y="245962"/>
                    <a:pt x="36341" y="231547"/>
                    <a:pt x="42464" y="218640"/>
                  </a:cubicBezTo>
                  <a:cubicBezTo>
                    <a:pt x="33891" y="216756"/>
                    <a:pt x="25977" y="212610"/>
                    <a:pt x="19571" y="206110"/>
                  </a:cubicBezTo>
                  <a:cubicBezTo>
                    <a:pt x="1576" y="187455"/>
                    <a:pt x="3178" y="156648"/>
                    <a:pt x="23245" y="137334"/>
                  </a:cubicBezTo>
                  <a:cubicBezTo>
                    <a:pt x="25694" y="134979"/>
                    <a:pt x="28332" y="132906"/>
                    <a:pt x="30970" y="131116"/>
                  </a:cubicBezTo>
                  <a:cubicBezTo>
                    <a:pt x="21361" y="115759"/>
                    <a:pt x="24187" y="94561"/>
                    <a:pt x="38602" y="80617"/>
                  </a:cubicBezTo>
                  <a:cubicBezTo>
                    <a:pt x="49059" y="70536"/>
                    <a:pt x="63097" y="66674"/>
                    <a:pt x="75628" y="69123"/>
                  </a:cubicBezTo>
                  <a:cubicBezTo>
                    <a:pt x="77700" y="62246"/>
                    <a:pt x="81469" y="55651"/>
                    <a:pt x="87122" y="50280"/>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9" y="19284"/>
                  </a:cubicBezTo>
                  <a:cubicBezTo>
                    <a:pt x="203946" y="3362"/>
                    <a:pt x="229289" y="2986"/>
                    <a:pt x="243986" y="18248"/>
                  </a:cubicBezTo>
                  <a:cubicBezTo>
                    <a:pt x="244740" y="19002"/>
                    <a:pt x="245305" y="19755"/>
                    <a:pt x="246059" y="20603"/>
                  </a:cubicBezTo>
                  <a:cubicBezTo>
                    <a:pt x="260756" y="14574"/>
                    <a:pt x="277715" y="17212"/>
                    <a:pt x="288738" y="28706"/>
                  </a:cubicBezTo>
                  <a:cubicBezTo>
                    <a:pt x="301833" y="42178"/>
                    <a:pt x="302116" y="63847"/>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7"/>
            <p:cNvSpPr/>
            <p:nvPr/>
          </p:nvSpPr>
          <p:spPr>
            <a:xfrm>
              <a:off x="4132020" y="5799015"/>
              <a:ext cx="339167" cy="320326"/>
            </a:xfrm>
            <a:custGeom>
              <a:avLst/>
              <a:gdLst/>
              <a:ahLst/>
              <a:cxnLst/>
              <a:rect l="l" t="t" r="r" b="b"/>
              <a:pathLst>
                <a:path w="339167" h="320325" extrusionOk="0">
                  <a:moveTo>
                    <a:pt x="338294" y="204726"/>
                  </a:moveTo>
                  <a:cubicBezTo>
                    <a:pt x="339047" y="211603"/>
                    <a:pt x="338671" y="218669"/>
                    <a:pt x="337069" y="225547"/>
                  </a:cubicBezTo>
                  <a:cubicBezTo>
                    <a:pt x="336975" y="225641"/>
                    <a:pt x="336975" y="225735"/>
                    <a:pt x="336975" y="225829"/>
                  </a:cubicBezTo>
                  <a:cubicBezTo>
                    <a:pt x="336127" y="229409"/>
                    <a:pt x="334902" y="232990"/>
                    <a:pt x="333395" y="236475"/>
                  </a:cubicBezTo>
                  <a:cubicBezTo>
                    <a:pt x="332829" y="237795"/>
                    <a:pt x="332170" y="239114"/>
                    <a:pt x="331510" y="240527"/>
                  </a:cubicBezTo>
                  <a:cubicBezTo>
                    <a:pt x="331133" y="241186"/>
                    <a:pt x="330757" y="241940"/>
                    <a:pt x="330380" y="242600"/>
                  </a:cubicBezTo>
                  <a:cubicBezTo>
                    <a:pt x="329249" y="244578"/>
                    <a:pt x="328025" y="246556"/>
                    <a:pt x="326611" y="248441"/>
                  </a:cubicBezTo>
                  <a:cubicBezTo>
                    <a:pt x="324350" y="251644"/>
                    <a:pt x="321712" y="254659"/>
                    <a:pt x="318792" y="257485"/>
                  </a:cubicBezTo>
                  <a:cubicBezTo>
                    <a:pt x="303717" y="271994"/>
                    <a:pt x="283744" y="277930"/>
                    <a:pt x="265373" y="275103"/>
                  </a:cubicBezTo>
                  <a:cubicBezTo>
                    <a:pt x="262641" y="279342"/>
                    <a:pt x="259437" y="283394"/>
                    <a:pt x="255669" y="287068"/>
                  </a:cubicBezTo>
                  <a:cubicBezTo>
                    <a:pt x="241443" y="300823"/>
                    <a:pt x="222788" y="306853"/>
                    <a:pt x="205265" y="305157"/>
                  </a:cubicBezTo>
                  <a:cubicBezTo>
                    <a:pt x="180581" y="324848"/>
                    <a:pt x="145816" y="324094"/>
                    <a:pt x="124901" y="302519"/>
                  </a:cubicBezTo>
                  <a:cubicBezTo>
                    <a:pt x="121321" y="298845"/>
                    <a:pt x="118400" y="294699"/>
                    <a:pt x="116139" y="290366"/>
                  </a:cubicBezTo>
                  <a:cubicBezTo>
                    <a:pt x="93340" y="302425"/>
                    <a:pt x="65452" y="299410"/>
                    <a:pt x="47740" y="281133"/>
                  </a:cubicBezTo>
                  <a:cubicBezTo>
                    <a:pt x="31347" y="264174"/>
                    <a:pt x="28427" y="238831"/>
                    <a:pt x="38413" y="217350"/>
                  </a:cubicBezTo>
                  <a:cubicBezTo>
                    <a:pt x="34927" y="204160"/>
                    <a:pt x="36341" y="189746"/>
                    <a:pt x="42464" y="176839"/>
                  </a:cubicBezTo>
                  <a:cubicBezTo>
                    <a:pt x="33891" y="174954"/>
                    <a:pt x="25977" y="170809"/>
                    <a:pt x="19571" y="164308"/>
                  </a:cubicBezTo>
                  <a:cubicBezTo>
                    <a:pt x="1576" y="145654"/>
                    <a:pt x="3177" y="114846"/>
                    <a:pt x="23245" y="95533"/>
                  </a:cubicBezTo>
                  <a:cubicBezTo>
                    <a:pt x="25695" y="93177"/>
                    <a:pt x="28332" y="91104"/>
                    <a:pt x="30970" y="89314"/>
                  </a:cubicBezTo>
                  <a:cubicBezTo>
                    <a:pt x="21361" y="73957"/>
                    <a:pt x="24187" y="52759"/>
                    <a:pt x="38602" y="38816"/>
                  </a:cubicBezTo>
                  <a:cubicBezTo>
                    <a:pt x="49059" y="28735"/>
                    <a:pt x="63097" y="24872"/>
                    <a:pt x="75627" y="27322"/>
                  </a:cubicBezTo>
                  <a:cubicBezTo>
                    <a:pt x="77700" y="20444"/>
                    <a:pt x="81469" y="13849"/>
                    <a:pt x="87121" y="8479"/>
                  </a:cubicBezTo>
                  <a:cubicBezTo>
                    <a:pt x="87593" y="8008"/>
                    <a:pt x="88158" y="7537"/>
                    <a:pt x="88723" y="7066"/>
                  </a:cubicBezTo>
                  <a:cubicBezTo>
                    <a:pt x="85331" y="17995"/>
                    <a:pt x="86462" y="29865"/>
                    <a:pt x="92397" y="39475"/>
                  </a:cubicBezTo>
                  <a:cubicBezTo>
                    <a:pt x="89665" y="41266"/>
                    <a:pt x="87121" y="43338"/>
                    <a:pt x="84672" y="45599"/>
                  </a:cubicBezTo>
                  <a:cubicBezTo>
                    <a:pt x="64605" y="65007"/>
                    <a:pt x="62909" y="95721"/>
                    <a:pt x="80998" y="114469"/>
                  </a:cubicBezTo>
                  <a:cubicBezTo>
                    <a:pt x="87310" y="121064"/>
                    <a:pt x="95318" y="125209"/>
                    <a:pt x="103891" y="127000"/>
                  </a:cubicBezTo>
                  <a:cubicBezTo>
                    <a:pt x="97768" y="140001"/>
                    <a:pt x="96354" y="154416"/>
                    <a:pt x="99840" y="167511"/>
                  </a:cubicBezTo>
                  <a:cubicBezTo>
                    <a:pt x="89854" y="188992"/>
                    <a:pt x="92774" y="214241"/>
                    <a:pt x="109167" y="231294"/>
                  </a:cubicBezTo>
                  <a:cubicBezTo>
                    <a:pt x="126785" y="249571"/>
                    <a:pt x="154766" y="252586"/>
                    <a:pt x="177566" y="240527"/>
                  </a:cubicBezTo>
                  <a:cubicBezTo>
                    <a:pt x="179921" y="244861"/>
                    <a:pt x="182748" y="249006"/>
                    <a:pt x="186328" y="252680"/>
                  </a:cubicBezTo>
                  <a:cubicBezTo>
                    <a:pt x="207149" y="274349"/>
                    <a:pt x="242008" y="275009"/>
                    <a:pt x="266692" y="255318"/>
                  </a:cubicBezTo>
                  <a:cubicBezTo>
                    <a:pt x="284215" y="257014"/>
                    <a:pt x="301456" y="249383"/>
                    <a:pt x="317096" y="237229"/>
                  </a:cubicBezTo>
                  <a:cubicBezTo>
                    <a:pt x="330757" y="226583"/>
                    <a:pt x="335561" y="212545"/>
                    <a:pt x="338294" y="204726"/>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7"/>
            <p:cNvSpPr/>
            <p:nvPr/>
          </p:nvSpPr>
          <p:spPr>
            <a:xfrm>
              <a:off x="3860875" y="5782463"/>
              <a:ext cx="376853" cy="367432"/>
            </a:xfrm>
            <a:custGeom>
              <a:avLst/>
              <a:gdLst/>
              <a:ahLst/>
              <a:cxnLst/>
              <a:rect l="l" t="t" r="r" b="b"/>
              <a:pathLst>
                <a:path w="376852" h="367432" extrusionOk="0">
                  <a:moveTo>
                    <a:pt x="290339" y="79581"/>
                  </a:moveTo>
                  <a:cubicBezTo>
                    <a:pt x="290528" y="79769"/>
                    <a:pt x="290622" y="79864"/>
                    <a:pt x="290810" y="80052"/>
                  </a:cubicBezTo>
                  <a:cubicBezTo>
                    <a:pt x="293260" y="82596"/>
                    <a:pt x="295333" y="85517"/>
                    <a:pt x="296840" y="88625"/>
                  </a:cubicBezTo>
                  <a:cubicBezTo>
                    <a:pt x="306450" y="88908"/>
                    <a:pt x="315683" y="92488"/>
                    <a:pt x="322654" y="99743"/>
                  </a:cubicBezTo>
                  <a:cubicBezTo>
                    <a:pt x="335373" y="112933"/>
                    <a:pt x="336127" y="133471"/>
                    <a:pt x="325575" y="149111"/>
                  </a:cubicBezTo>
                  <a:cubicBezTo>
                    <a:pt x="325858" y="149299"/>
                    <a:pt x="326046" y="149487"/>
                    <a:pt x="326329" y="149770"/>
                  </a:cubicBezTo>
                  <a:cubicBezTo>
                    <a:pt x="328213" y="151654"/>
                    <a:pt x="329815" y="153821"/>
                    <a:pt x="331133" y="155988"/>
                  </a:cubicBezTo>
                  <a:cubicBezTo>
                    <a:pt x="343193" y="154104"/>
                    <a:pt x="355629" y="157590"/>
                    <a:pt x="364391" y="166634"/>
                  </a:cubicBezTo>
                  <a:cubicBezTo>
                    <a:pt x="379182" y="181897"/>
                    <a:pt x="377769" y="207240"/>
                    <a:pt x="361376" y="223162"/>
                  </a:cubicBezTo>
                  <a:cubicBezTo>
                    <a:pt x="354027" y="230228"/>
                    <a:pt x="344889" y="234279"/>
                    <a:pt x="335750" y="235128"/>
                  </a:cubicBezTo>
                  <a:cubicBezTo>
                    <a:pt x="336975" y="238802"/>
                    <a:pt x="337823" y="242665"/>
                    <a:pt x="338294" y="246621"/>
                  </a:cubicBezTo>
                  <a:cubicBezTo>
                    <a:pt x="339047" y="253499"/>
                    <a:pt x="338671" y="260565"/>
                    <a:pt x="337069" y="267443"/>
                  </a:cubicBezTo>
                  <a:cubicBezTo>
                    <a:pt x="336221" y="271117"/>
                    <a:pt x="334996" y="274791"/>
                    <a:pt x="333395" y="278371"/>
                  </a:cubicBezTo>
                  <a:cubicBezTo>
                    <a:pt x="332829" y="279690"/>
                    <a:pt x="332170" y="281010"/>
                    <a:pt x="331510" y="282422"/>
                  </a:cubicBezTo>
                  <a:cubicBezTo>
                    <a:pt x="331133" y="283082"/>
                    <a:pt x="330757" y="283836"/>
                    <a:pt x="330380" y="284495"/>
                  </a:cubicBezTo>
                  <a:cubicBezTo>
                    <a:pt x="329249" y="286473"/>
                    <a:pt x="328025" y="288452"/>
                    <a:pt x="326611" y="290337"/>
                  </a:cubicBezTo>
                  <a:cubicBezTo>
                    <a:pt x="324350" y="293539"/>
                    <a:pt x="321712" y="296554"/>
                    <a:pt x="318792" y="299381"/>
                  </a:cubicBezTo>
                  <a:cubicBezTo>
                    <a:pt x="303717" y="313890"/>
                    <a:pt x="283744" y="319825"/>
                    <a:pt x="265373" y="316999"/>
                  </a:cubicBezTo>
                  <a:cubicBezTo>
                    <a:pt x="262641" y="321238"/>
                    <a:pt x="259437" y="325290"/>
                    <a:pt x="255669" y="328870"/>
                  </a:cubicBezTo>
                  <a:cubicBezTo>
                    <a:pt x="241443" y="342625"/>
                    <a:pt x="222788" y="348655"/>
                    <a:pt x="205265" y="346959"/>
                  </a:cubicBezTo>
                  <a:cubicBezTo>
                    <a:pt x="180581" y="366649"/>
                    <a:pt x="145816" y="365896"/>
                    <a:pt x="124901" y="344321"/>
                  </a:cubicBezTo>
                  <a:cubicBezTo>
                    <a:pt x="121321" y="340646"/>
                    <a:pt x="118400" y="336501"/>
                    <a:pt x="116139" y="332167"/>
                  </a:cubicBezTo>
                  <a:cubicBezTo>
                    <a:pt x="93340" y="344226"/>
                    <a:pt x="65452" y="341211"/>
                    <a:pt x="47740" y="322935"/>
                  </a:cubicBezTo>
                  <a:cubicBezTo>
                    <a:pt x="31347" y="305881"/>
                    <a:pt x="28427" y="280632"/>
                    <a:pt x="38413" y="259152"/>
                  </a:cubicBezTo>
                  <a:cubicBezTo>
                    <a:pt x="34927" y="245962"/>
                    <a:pt x="36341" y="231547"/>
                    <a:pt x="42464" y="218640"/>
                  </a:cubicBezTo>
                  <a:cubicBezTo>
                    <a:pt x="33891" y="216756"/>
                    <a:pt x="25977" y="212610"/>
                    <a:pt x="19571" y="206110"/>
                  </a:cubicBezTo>
                  <a:cubicBezTo>
                    <a:pt x="1576" y="187456"/>
                    <a:pt x="3177" y="156648"/>
                    <a:pt x="23245" y="137334"/>
                  </a:cubicBezTo>
                  <a:cubicBezTo>
                    <a:pt x="25695" y="134979"/>
                    <a:pt x="28332" y="132906"/>
                    <a:pt x="30970" y="131116"/>
                  </a:cubicBezTo>
                  <a:cubicBezTo>
                    <a:pt x="21361" y="115759"/>
                    <a:pt x="24187" y="94561"/>
                    <a:pt x="38602" y="80617"/>
                  </a:cubicBezTo>
                  <a:cubicBezTo>
                    <a:pt x="49059" y="70536"/>
                    <a:pt x="63097" y="66674"/>
                    <a:pt x="75627" y="69124"/>
                  </a:cubicBezTo>
                  <a:cubicBezTo>
                    <a:pt x="77700" y="62246"/>
                    <a:pt x="81469" y="55651"/>
                    <a:pt x="87121" y="50281"/>
                  </a:cubicBezTo>
                  <a:cubicBezTo>
                    <a:pt x="87593" y="49809"/>
                    <a:pt x="88158" y="49338"/>
                    <a:pt x="88723" y="48867"/>
                  </a:cubicBezTo>
                  <a:lnTo>
                    <a:pt x="88723" y="48867"/>
                  </a:lnTo>
                  <a:cubicBezTo>
                    <a:pt x="101913" y="37279"/>
                    <a:pt x="120096" y="35018"/>
                    <a:pt x="134134" y="42178"/>
                  </a:cubicBezTo>
                  <a:cubicBezTo>
                    <a:pt x="146664" y="31909"/>
                    <a:pt x="163340" y="29742"/>
                    <a:pt x="176718" y="35677"/>
                  </a:cubicBezTo>
                  <a:cubicBezTo>
                    <a:pt x="178885" y="29742"/>
                    <a:pt x="182465" y="24089"/>
                    <a:pt x="187458" y="19284"/>
                  </a:cubicBezTo>
                  <a:cubicBezTo>
                    <a:pt x="203946" y="3362"/>
                    <a:pt x="229289" y="2986"/>
                    <a:pt x="243986" y="18248"/>
                  </a:cubicBezTo>
                  <a:cubicBezTo>
                    <a:pt x="244740" y="19002"/>
                    <a:pt x="245305" y="19755"/>
                    <a:pt x="246059" y="20603"/>
                  </a:cubicBezTo>
                  <a:cubicBezTo>
                    <a:pt x="260756" y="14574"/>
                    <a:pt x="277715" y="17212"/>
                    <a:pt x="288738" y="28706"/>
                  </a:cubicBezTo>
                  <a:cubicBezTo>
                    <a:pt x="301833" y="42178"/>
                    <a:pt x="302116" y="63753"/>
                    <a:pt x="290339" y="79581"/>
                  </a:cubicBezTo>
                  <a:close/>
                </a:path>
              </a:pathLst>
            </a:custGeom>
            <a:solidFill>
              <a:srgbClr val="4889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7"/>
            <p:cNvSpPr/>
            <p:nvPr/>
          </p:nvSpPr>
          <p:spPr>
            <a:xfrm>
              <a:off x="3860780" y="5824076"/>
              <a:ext cx="339167" cy="320326"/>
            </a:xfrm>
            <a:custGeom>
              <a:avLst/>
              <a:gdLst/>
              <a:ahLst/>
              <a:cxnLst/>
              <a:rect l="l" t="t" r="r" b="b"/>
              <a:pathLst>
                <a:path w="339167" h="320325" extrusionOk="0">
                  <a:moveTo>
                    <a:pt x="338294" y="204820"/>
                  </a:moveTo>
                  <a:cubicBezTo>
                    <a:pt x="339047" y="211698"/>
                    <a:pt x="338671" y="218764"/>
                    <a:pt x="337069" y="225641"/>
                  </a:cubicBezTo>
                  <a:cubicBezTo>
                    <a:pt x="336975" y="225736"/>
                    <a:pt x="336975" y="225830"/>
                    <a:pt x="336975" y="225924"/>
                  </a:cubicBezTo>
                  <a:cubicBezTo>
                    <a:pt x="336127" y="229504"/>
                    <a:pt x="334902" y="233084"/>
                    <a:pt x="333395" y="236570"/>
                  </a:cubicBezTo>
                  <a:cubicBezTo>
                    <a:pt x="332829" y="237889"/>
                    <a:pt x="332170" y="239208"/>
                    <a:pt x="331510" y="240621"/>
                  </a:cubicBezTo>
                  <a:cubicBezTo>
                    <a:pt x="331134" y="241281"/>
                    <a:pt x="330757" y="242034"/>
                    <a:pt x="330380" y="242694"/>
                  </a:cubicBezTo>
                  <a:cubicBezTo>
                    <a:pt x="329249" y="244673"/>
                    <a:pt x="328024" y="246651"/>
                    <a:pt x="326611" y="248535"/>
                  </a:cubicBezTo>
                  <a:cubicBezTo>
                    <a:pt x="324350" y="251739"/>
                    <a:pt x="321712" y="254753"/>
                    <a:pt x="318792" y="257580"/>
                  </a:cubicBezTo>
                  <a:cubicBezTo>
                    <a:pt x="303718" y="272088"/>
                    <a:pt x="283744" y="278024"/>
                    <a:pt x="265373" y="275198"/>
                  </a:cubicBezTo>
                  <a:cubicBezTo>
                    <a:pt x="262640" y="279437"/>
                    <a:pt x="259437" y="283488"/>
                    <a:pt x="255669" y="287069"/>
                  </a:cubicBezTo>
                  <a:cubicBezTo>
                    <a:pt x="241443" y="300823"/>
                    <a:pt x="222788" y="306853"/>
                    <a:pt x="205265" y="305157"/>
                  </a:cubicBezTo>
                  <a:cubicBezTo>
                    <a:pt x="180581" y="324848"/>
                    <a:pt x="145816" y="324094"/>
                    <a:pt x="124901" y="302520"/>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1"/>
                    <a:pt x="36341" y="189746"/>
                    <a:pt x="42464" y="176839"/>
                  </a:cubicBezTo>
                  <a:cubicBezTo>
                    <a:pt x="33891" y="174954"/>
                    <a:pt x="25977" y="170809"/>
                    <a:pt x="19571" y="164308"/>
                  </a:cubicBezTo>
                  <a:cubicBezTo>
                    <a:pt x="1576" y="145654"/>
                    <a:pt x="3178" y="114846"/>
                    <a:pt x="23245" y="95533"/>
                  </a:cubicBezTo>
                  <a:cubicBezTo>
                    <a:pt x="25694" y="93177"/>
                    <a:pt x="28332" y="91105"/>
                    <a:pt x="30970" y="89315"/>
                  </a:cubicBezTo>
                  <a:cubicBezTo>
                    <a:pt x="21361" y="73958"/>
                    <a:pt x="24187" y="52760"/>
                    <a:pt x="38602" y="38816"/>
                  </a:cubicBezTo>
                  <a:cubicBezTo>
                    <a:pt x="49059" y="28735"/>
                    <a:pt x="63097" y="24872"/>
                    <a:pt x="75627" y="27322"/>
                  </a:cubicBezTo>
                  <a:cubicBezTo>
                    <a:pt x="77700" y="20445"/>
                    <a:pt x="81469" y="13850"/>
                    <a:pt x="87121" y="8479"/>
                  </a:cubicBezTo>
                  <a:cubicBezTo>
                    <a:pt x="87593" y="8008"/>
                    <a:pt x="88158" y="7537"/>
                    <a:pt x="88723" y="7066"/>
                  </a:cubicBezTo>
                  <a:cubicBezTo>
                    <a:pt x="85332" y="17995"/>
                    <a:pt x="86462" y="29866"/>
                    <a:pt x="92398" y="39475"/>
                  </a:cubicBezTo>
                  <a:cubicBezTo>
                    <a:pt x="89665" y="41266"/>
                    <a:pt x="87121" y="43339"/>
                    <a:pt x="84672" y="45600"/>
                  </a:cubicBezTo>
                  <a:cubicBezTo>
                    <a:pt x="64605" y="65007"/>
                    <a:pt x="63003" y="95721"/>
                    <a:pt x="80998" y="114470"/>
                  </a:cubicBezTo>
                  <a:cubicBezTo>
                    <a:pt x="87310" y="121065"/>
                    <a:pt x="95318" y="125210"/>
                    <a:pt x="103891" y="127000"/>
                  </a:cubicBezTo>
                  <a:cubicBezTo>
                    <a:pt x="97767" y="140002"/>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6" y="249383"/>
                    <a:pt x="317096" y="237229"/>
                  </a:cubicBezTo>
                  <a:cubicBezTo>
                    <a:pt x="330662"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7"/>
            <p:cNvSpPr/>
            <p:nvPr/>
          </p:nvSpPr>
          <p:spPr>
            <a:xfrm>
              <a:off x="3526701" y="5933357"/>
              <a:ext cx="376853" cy="367432"/>
            </a:xfrm>
            <a:custGeom>
              <a:avLst/>
              <a:gdLst/>
              <a:ahLst/>
              <a:cxnLst/>
              <a:rect l="l" t="t" r="r" b="b"/>
              <a:pathLst>
                <a:path w="376852" h="367432" extrusionOk="0">
                  <a:moveTo>
                    <a:pt x="290245" y="79617"/>
                  </a:moveTo>
                  <a:cubicBezTo>
                    <a:pt x="290434" y="79805"/>
                    <a:pt x="290528" y="79900"/>
                    <a:pt x="290716" y="80088"/>
                  </a:cubicBezTo>
                  <a:cubicBezTo>
                    <a:pt x="293260" y="82632"/>
                    <a:pt x="295238" y="85552"/>
                    <a:pt x="296746" y="88661"/>
                  </a:cubicBezTo>
                  <a:cubicBezTo>
                    <a:pt x="306356" y="88944"/>
                    <a:pt x="315588" y="92525"/>
                    <a:pt x="322560" y="99779"/>
                  </a:cubicBezTo>
                  <a:cubicBezTo>
                    <a:pt x="335279" y="112969"/>
                    <a:pt x="335938" y="133507"/>
                    <a:pt x="325481" y="149146"/>
                  </a:cubicBezTo>
                  <a:cubicBezTo>
                    <a:pt x="325763" y="149335"/>
                    <a:pt x="325952" y="149524"/>
                    <a:pt x="326234" y="149806"/>
                  </a:cubicBezTo>
                  <a:cubicBezTo>
                    <a:pt x="328119" y="151690"/>
                    <a:pt x="329720" y="153857"/>
                    <a:pt x="331039" y="156024"/>
                  </a:cubicBezTo>
                  <a:cubicBezTo>
                    <a:pt x="343099" y="154140"/>
                    <a:pt x="355535" y="157626"/>
                    <a:pt x="364297" y="166670"/>
                  </a:cubicBezTo>
                  <a:cubicBezTo>
                    <a:pt x="379088" y="182027"/>
                    <a:pt x="377675" y="207276"/>
                    <a:pt x="361282" y="223199"/>
                  </a:cubicBezTo>
                  <a:cubicBezTo>
                    <a:pt x="353933" y="230265"/>
                    <a:pt x="344794" y="234316"/>
                    <a:pt x="335656" y="235163"/>
                  </a:cubicBezTo>
                  <a:cubicBezTo>
                    <a:pt x="336881" y="238838"/>
                    <a:pt x="337728" y="242701"/>
                    <a:pt x="338199" y="246658"/>
                  </a:cubicBezTo>
                  <a:cubicBezTo>
                    <a:pt x="338953" y="253535"/>
                    <a:pt x="338576" y="260601"/>
                    <a:pt x="336975" y="267478"/>
                  </a:cubicBezTo>
                  <a:cubicBezTo>
                    <a:pt x="336127" y="271153"/>
                    <a:pt x="334902" y="274827"/>
                    <a:pt x="333300" y="278407"/>
                  </a:cubicBezTo>
                  <a:cubicBezTo>
                    <a:pt x="332735" y="279727"/>
                    <a:pt x="332076" y="281045"/>
                    <a:pt x="331416" y="282459"/>
                  </a:cubicBezTo>
                  <a:cubicBezTo>
                    <a:pt x="331039" y="283118"/>
                    <a:pt x="330662" y="283872"/>
                    <a:pt x="330286" y="284531"/>
                  </a:cubicBezTo>
                  <a:cubicBezTo>
                    <a:pt x="329155" y="286510"/>
                    <a:pt x="327930" y="288488"/>
                    <a:pt x="326517" y="290373"/>
                  </a:cubicBezTo>
                  <a:cubicBezTo>
                    <a:pt x="324256" y="293576"/>
                    <a:pt x="321618" y="296591"/>
                    <a:pt x="318698" y="299417"/>
                  </a:cubicBezTo>
                  <a:cubicBezTo>
                    <a:pt x="303623" y="313926"/>
                    <a:pt x="283650" y="319861"/>
                    <a:pt x="265279" y="317035"/>
                  </a:cubicBezTo>
                  <a:cubicBezTo>
                    <a:pt x="262546" y="321274"/>
                    <a:pt x="259343" y="325326"/>
                    <a:pt x="255575" y="328906"/>
                  </a:cubicBezTo>
                  <a:cubicBezTo>
                    <a:pt x="241348" y="342661"/>
                    <a:pt x="222694" y="348691"/>
                    <a:pt x="205170" y="346995"/>
                  </a:cubicBezTo>
                  <a:cubicBezTo>
                    <a:pt x="180487" y="366685"/>
                    <a:pt x="145722" y="365932"/>
                    <a:pt x="124807" y="344357"/>
                  </a:cubicBezTo>
                  <a:cubicBezTo>
                    <a:pt x="121227" y="340682"/>
                    <a:pt x="118306" y="336537"/>
                    <a:pt x="116045" y="332204"/>
                  </a:cubicBezTo>
                  <a:cubicBezTo>
                    <a:pt x="93245" y="344263"/>
                    <a:pt x="65358" y="341248"/>
                    <a:pt x="47646" y="322970"/>
                  </a:cubicBezTo>
                  <a:cubicBezTo>
                    <a:pt x="31253" y="305918"/>
                    <a:pt x="28332" y="280668"/>
                    <a:pt x="38319" y="259188"/>
                  </a:cubicBezTo>
                  <a:cubicBezTo>
                    <a:pt x="34833" y="245998"/>
                    <a:pt x="36246" y="231583"/>
                    <a:pt x="42370" y="218676"/>
                  </a:cubicBezTo>
                  <a:cubicBezTo>
                    <a:pt x="33797" y="216886"/>
                    <a:pt x="25883" y="212647"/>
                    <a:pt x="19571" y="206146"/>
                  </a:cubicBezTo>
                  <a:cubicBezTo>
                    <a:pt x="1576" y="187491"/>
                    <a:pt x="3177" y="156684"/>
                    <a:pt x="23245" y="137370"/>
                  </a:cubicBezTo>
                  <a:cubicBezTo>
                    <a:pt x="25695" y="135014"/>
                    <a:pt x="28332" y="132942"/>
                    <a:pt x="30970" y="131152"/>
                  </a:cubicBezTo>
                  <a:cubicBezTo>
                    <a:pt x="21361" y="115795"/>
                    <a:pt x="24187" y="94597"/>
                    <a:pt x="38602" y="80654"/>
                  </a:cubicBezTo>
                  <a:cubicBezTo>
                    <a:pt x="49059" y="70573"/>
                    <a:pt x="63097" y="66710"/>
                    <a:pt x="75627" y="69159"/>
                  </a:cubicBezTo>
                  <a:cubicBezTo>
                    <a:pt x="77700" y="62282"/>
                    <a:pt x="81563" y="55687"/>
                    <a:pt x="87121" y="50317"/>
                  </a:cubicBezTo>
                  <a:cubicBezTo>
                    <a:pt x="87687"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739" y="42214"/>
                    <a:pt x="302022" y="63789"/>
                    <a:pt x="290245"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7"/>
            <p:cNvSpPr/>
            <p:nvPr/>
          </p:nvSpPr>
          <p:spPr>
            <a:xfrm>
              <a:off x="3526512" y="5975006"/>
              <a:ext cx="339167" cy="320326"/>
            </a:xfrm>
            <a:custGeom>
              <a:avLst/>
              <a:gdLst/>
              <a:ahLst/>
              <a:cxnLst/>
              <a:rect l="l" t="t" r="r" b="b"/>
              <a:pathLst>
                <a:path w="339167" h="320325" extrusionOk="0">
                  <a:moveTo>
                    <a:pt x="338200" y="204820"/>
                  </a:moveTo>
                  <a:cubicBezTo>
                    <a:pt x="338953" y="211697"/>
                    <a:pt x="338577" y="218763"/>
                    <a:pt x="336975" y="225641"/>
                  </a:cubicBezTo>
                  <a:cubicBezTo>
                    <a:pt x="336975" y="225736"/>
                    <a:pt x="336880" y="225829"/>
                    <a:pt x="336880" y="225924"/>
                  </a:cubicBezTo>
                  <a:cubicBezTo>
                    <a:pt x="336033" y="229504"/>
                    <a:pt x="334808" y="233084"/>
                    <a:pt x="333301" y="236570"/>
                  </a:cubicBezTo>
                  <a:cubicBezTo>
                    <a:pt x="332735" y="237889"/>
                    <a:pt x="332076" y="239208"/>
                    <a:pt x="331416" y="240621"/>
                  </a:cubicBezTo>
                  <a:cubicBezTo>
                    <a:pt x="331039" y="241280"/>
                    <a:pt x="330663" y="242034"/>
                    <a:pt x="330286" y="242694"/>
                  </a:cubicBezTo>
                  <a:cubicBezTo>
                    <a:pt x="329155" y="244672"/>
                    <a:pt x="327930" y="246651"/>
                    <a:pt x="326517" y="248535"/>
                  </a:cubicBezTo>
                  <a:cubicBezTo>
                    <a:pt x="324256" y="251738"/>
                    <a:pt x="321618" y="254753"/>
                    <a:pt x="318697" y="257580"/>
                  </a:cubicBezTo>
                  <a:cubicBezTo>
                    <a:pt x="303623" y="272088"/>
                    <a:pt x="283650" y="278024"/>
                    <a:pt x="265279" y="275198"/>
                  </a:cubicBezTo>
                  <a:cubicBezTo>
                    <a:pt x="262546" y="279437"/>
                    <a:pt x="259343" y="283488"/>
                    <a:pt x="255575" y="287068"/>
                  </a:cubicBezTo>
                  <a:cubicBezTo>
                    <a:pt x="241348" y="300823"/>
                    <a:pt x="222694" y="306853"/>
                    <a:pt x="205171" y="305157"/>
                  </a:cubicBezTo>
                  <a:cubicBezTo>
                    <a:pt x="180487" y="324848"/>
                    <a:pt x="145722" y="324094"/>
                    <a:pt x="124807" y="302519"/>
                  </a:cubicBezTo>
                  <a:cubicBezTo>
                    <a:pt x="121227" y="298845"/>
                    <a:pt x="118306" y="294699"/>
                    <a:pt x="116045" y="290366"/>
                  </a:cubicBezTo>
                  <a:cubicBezTo>
                    <a:pt x="93245" y="302425"/>
                    <a:pt x="65358" y="299410"/>
                    <a:pt x="47646" y="281133"/>
                  </a:cubicBezTo>
                  <a:cubicBezTo>
                    <a:pt x="31253" y="264080"/>
                    <a:pt x="28332" y="238831"/>
                    <a:pt x="38319" y="217350"/>
                  </a:cubicBezTo>
                  <a:cubicBezTo>
                    <a:pt x="34833" y="204160"/>
                    <a:pt x="36247" y="189746"/>
                    <a:pt x="42370" y="176839"/>
                  </a:cubicBezTo>
                  <a:cubicBezTo>
                    <a:pt x="33797" y="175049"/>
                    <a:pt x="25883" y="170809"/>
                    <a:pt x="19571" y="164308"/>
                  </a:cubicBezTo>
                  <a:cubicBezTo>
                    <a:pt x="1576" y="145654"/>
                    <a:pt x="3178" y="114846"/>
                    <a:pt x="23245" y="95533"/>
                  </a:cubicBezTo>
                  <a:cubicBezTo>
                    <a:pt x="25694" y="93177"/>
                    <a:pt x="28332" y="91104"/>
                    <a:pt x="30971" y="89314"/>
                  </a:cubicBezTo>
                  <a:cubicBezTo>
                    <a:pt x="21361" y="73957"/>
                    <a:pt x="24187" y="52759"/>
                    <a:pt x="38602" y="38816"/>
                  </a:cubicBezTo>
                  <a:cubicBezTo>
                    <a:pt x="49059" y="28735"/>
                    <a:pt x="63097" y="24872"/>
                    <a:pt x="75628" y="27322"/>
                  </a:cubicBezTo>
                  <a:cubicBezTo>
                    <a:pt x="77700" y="20444"/>
                    <a:pt x="81563" y="13849"/>
                    <a:pt x="87122" y="8479"/>
                  </a:cubicBezTo>
                  <a:cubicBezTo>
                    <a:pt x="87687" y="8008"/>
                    <a:pt x="88158" y="7537"/>
                    <a:pt x="88723" y="7066"/>
                  </a:cubicBezTo>
                  <a:cubicBezTo>
                    <a:pt x="85331" y="17995"/>
                    <a:pt x="86368" y="29865"/>
                    <a:pt x="92397" y="39475"/>
                  </a:cubicBezTo>
                  <a:cubicBezTo>
                    <a:pt x="89665" y="41266"/>
                    <a:pt x="87122" y="43338"/>
                    <a:pt x="84672" y="45600"/>
                  </a:cubicBezTo>
                  <a:cubicBezTo>
                    <a:pt x="64604" y="65007"/>
                    <a:pt x="63003" y="95721"/>
                    <a:pt x="80998" y="114470"/>
                  </a:cubicBezTo>
                  <a:cubicBezTo>
                    <a:pt x="87310" y="121064"/>
                    <a:pt x="95318" y="125209"/>
                    <a:pt x="103891" y="127000"/>
                  </a:cubicBezTo>
                  <a:cubicBezTo>
                    <a:pt x="97768" y="140001"/>
                    <a:pt x="96354" y="154416"/>
                    <a:pt x="99840" y="167511"/>
                  </a:cubicBezTo>
                  <a:cubicBezTo>
                    <a:pt x="89854" y="188992"/>
                    <a:pt x="92774" y="214241"/>
                    <a:pt x="109167" y="231294"/>
                  </a:cubicBezTo>
                  <a:cubicBezTo>
                    <a:pt x="126785" y="249571"/>
                    <a:pt x="154767" y="252586"/>
                    <a:pt x="177566" y="240527"/>
                  </a:cubicBezTo>
                  <a:cubicBezTo>
                    <a:pt x="179922" y="244861"/>
                    <a:pt x="182748" y="249006"/>
                    <a:pt x="186328" y="252680"/>
                  </a:cubicBezTo>
                  <a:cubicBezTo>
                    <a:pt x="207149" y="274255"/>
                    <a:pt x="242008" y="275009"/>
                    <a:pt x="266692" y="255318"/>
                  </a:cubicBezTo>
                  <a:cubicBezTo>
                    <a:pt x="284215" y="257014"/>
                    <a:pt x="301457" y="249383"/>
                    <a:pt x="317096" y="237229"/>
                  </a:cubicBezTo>
                  <a:cubicBezTo>
                    <a:pt x="330663" y="226677"/>
                    <a:pt x="335467" y="212734"/>
                    <a:pt x="338200"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7"/>
            <p:cNvSpPr/>
            <p:nvPr/>
          </p:nvSpPr>
          <p:spPr>
            <a:xfrm>
              <a:off x="3321693" y="5670407"/>
              <a:ext cx="376853" cy="367432"/>
            </a:xfrm>
            <a:custGeom>
              <a:avLst/>
              <a:gdLst/>
              <a:ahLst/>
              <a:cxnLst/>
              <a:rect l="l" t="t" r="r" b="b"/>
              <a:pathLst>
                <a:path w="376852" h="367432" extrusionOk="0">
                  <a:moveTo>
                    <a:pt x="290339" y="79617"/>
                  </a:moveTo>
                  <a:cubicBezTo>
                    <a:pt x="290528" y="79806"/>
                    <a:pt x="290622" y="79900"/>
                    <a:pt x="290810" y="80088"/>
                  </a:cubicBezTo>
                  <a:cubicBezTo>
                    <a:pt x="293354" y="82632"/>
                    <a:pt x="295332" y="85553"/>
                    <a:pt x="296840" y="88662"/>
                  </a:cubicBezTo>
                  <a:cubicBezTo>
                    <a:pt x="306450" y="88944"/>
                    <a:pt x="315683" y="92525"/>
                    <a:pt x="322654" y="99779"/>
                  </a:cubicBezTo>
                  <a:cubicBezTo>
                    <a:pt x="335373" y="112969"/>
                    <a:pt x="336033" y="133508"/>
                    <a:pt x="325575" y="149147"/>
                  </a:cubicBezTo>
                  <a:cubicBezTo>
                    <a:pt x="325858" y="149336"/>
                    <a:pt x="326046" y="149524"/>
                    <a:pt x="326329" y="149806"/>
                  </a:cubicBezTo>
                  <a:cubicBezTo>
                    <a:pt x="328213" y="151691"/>
                    <a:pt x="329814" y="153858"/>
                    <a:pt x="331134" y="156024"/>
                  </a:cubicBezTo>
                  <a:cubicBezTo>
                    <a:pt x="343193" y="154140"/>
                    <a:pt x="355629" y="157626"/>
                    <a:pt x="364391" y="166670"/>
                  </a:cubicBezTo>
                  <a:cubicBezTo>
                    <a:pt x="379182" y="182027"/>
                    <a:pt x="377769" y="207276"/>
                    <a:pt x="361376" y="223199"/>
                  </a:cubicBezTo>
                  <a:cubicBezTo>
                    <a:pt x="354027" y="230265"/>
                    <a:pt x="344889" y="234316"/>
                    <a:pt x="335750" y="235164"/>
                  </a:cubicBezTo>
                  <a:cubicBezTo>
                    <a:pt x="336975" y="238838"/>
                    <a:pt x="337823" y="242701"/>
                    <a:pt x="338294" y="246658"/>
                  </a:cubicBezTo>
                  <a:cubicBezTo>
                    <a:pt x="339047" y="253536"/>
                    <a:pt x="338671" y="260602"/>
                    <a:pt x="337069" y="267479"/>
                  </a:cubicBezTo>
                  <a:cubicBezTo>
                    <a:pt x="336221" y="271153"/>
                    <a:pt x="334996" y="274828"/>
                    <a:pt x="333395" y="278407"/>
                  </a:cubicBezTo>
                  <a:cubicBezTo>
                    <a:pt x="332829" y="279727"/>
                    <a:pt x="332170" y="281046"/>
                    <a:pt x="331510" y="282459"/>
                  </a:cubicBezTo>
                  <a:cubicBezTo>
                    <a:pt x="331134" y="283212"/>
                    <a:pt x="330757" y="283872"/>
                    <a:pt x="330380" y="284532"/>
                  </a:cubicBezTo>
                  <a:cubicBezTo>
                    <a:pt x="329249" y="286510"/>
                    <a:pt x="328024" y="288488"/>
                    <a:pt x="326611" y="290373"/>
                  </a:cubicBezTo>
                  <a:cubicBezTo>
                    <a:pt x="324350" y="293576"/>
                    <a:pt x="321712" y="296591"/>
                    <a:pt x="318792" y="299417"/>
                  </a:cubicBezTo>
                  <a:cubicBezTo>
                    <a:pt x="303718" y="313926"/>
                    <a:pt x="283744" y="319862"/>
                    <a:pt x="265373" y="317035"/>
                  </a:cubicBezTo>
                  <a:cubicBezTo>
                    <a:pt x="262640" y="321275"/>
                    <a:pt x="259437" y="325326"/>
                    <a:pt x="255669" y="328906"/>
                  </a:cubicBezTo>
                  <a:cubicBezTo>
                    <a:pt x="241443" y="342661"/>
                    <a:pt x="222788" y="348691"/>
                    <a:pt x="205265" y="346995"/>
                  </a:cubicBezTo>
                  <a:cubicBezTo>
                    <a:pt x="180581" y="366686"/>
                    <a:pt x="145816" y="365932"/>
                    <a:pt x="124901" y="344357"/>
                  </a:cubicBezTo>
                  <a:cubicBezTo>
                    <a:pt x="121321" y="340683"/>
                    <a:pt x="118400" y="336538"/>
                    <a:pt x="116139" y="332204"/>
                  </a:cubicBezTo>
                  <a:cubicBezTo>
                    <a:pt x="93339" y="344263"/>
                    <a:pt x="65452" y="341248"/>
                    <a:pt x="47740" y="322971"/>
                  </a:cubicBezTo>
                  <a:cubicBezTo>
                    <a:pt x="31347" y="305918"/>
                    <a:pt x="28427" y="280669"/>
                    <a:pt x="38413" y="259188"/>
                  </a:cubicBezTo>
                  <a:cubicBezTo>
                    <a:pt x="34927" y="245998"/>
                    <a:pt x="36341" y="231584"/>
                    <a:pt x="42464" y="218676"/>
                  </a:cubicBezTo>
                  <a:cubicBezTo>
                    <a:pt x="33891" y="216792"/>
                    <a:pt x="25977" y="212647"/>
                    <a:pt x="19571" y="206146"/>
                  </a:cubicBezTo>
                  <a:cubicBezTo>
                    <a:pt x="1576" y="187492"/>
                    <a:pt x="3178" y="156684"/>
                    <a:pt x="23245" y="137370"/>
                  </a:cubicBezTo>
                  <a:cubicBezTo>
                    <a:pt x="25694" y="135015"/>
                    <a:pt x="28332" y="132942"/>
                    <a:pt x="30970" y="131152"/>
                  </a:cubicBezTo>
                  <a:cubicBezTo>
                    <a:pt x="21361" y="115796"/>
                    <a:pt x="24187" y="94598"/>
                    <a:pt x="38602" y="80654"/>
                  </a:cubicBezTo>
                  <a:cubicBezTo>
                    <a:pt x="49059" y="70573"/>
                    <a:pt x="63097" y="66710"/>
                    <a:pt x="75628" y="69160"/>
                  </a:cubicBezTo>
                  <a:cubicBezTo>
                    <a:pt x="77700" y="62282"/>
                    <a:pt x="81469" y="55687"/>
                    <a:pt x="87121" y="50317"/>
                  </a:cubicBezTo>
                  <a:cubicBezTo>
                    <a:pt x="87593" y="49846"/>
                    <a:pt x="88158" y="49375"/>
                    <a:pt x="88723" y="48904"/>
                  </a:cubicBezTo>
                  <a:lnTo>
                    <a:pt x="88723" y="48904"/>
                  </a:lnTo>
                  <a:cubicBezTo>
                    <a:pt x="101913" y="37316"/>
                    <a:pt x="120096" y="35055"/>
                    <a:pt x="134134" y="42215"/>
                  </a:cubicBezTo>
                  <a:cubicBezTo>
                    <a:pt x="146664" y="31945"/>
                    <a:pt x="163340" y="29779"/>
                    <a:pt x="176718" y="35714"/>
                  </a:cubicBezTo>
                  <a:cubicBezTo>
                    <a:pt x="178885" y="29779"/>
                    <a:pt x="182465" y="24125"/>
                    <a:pt x="187459" y="19321"/>
                  </a:cubicBezTo>
                  <a:cubicBezTo>
                    <a:pt x="203946" y="3398"/>
                    <a:pt x="229195" y="2927"/>
                    <a:pt x="243986" y="18284"/>
                  </a:cubicBezTo>
                  <a:cubicBezTo>
                    <a:pt x="244740" y="19038"/>
                    <a:pt x="245400" y="19792"/>
                    <a:pt x="246059" y="20640"/>
                  </a:cubicBezTo>
                  <a:cubicBezTo>
                    <a:pt x="260756" y="14610"/>
                    <a:pt x="277715" y="17248"/>
                    <a:pt x="288738" y="28742"/>
                  </a:cubicBezTo>
                  <a:cubicBezTo>
                    <a:pt x="301833" y="42215"/>
                    <a:pt x="302116" y="63790"/>
                    <a:pt x="290339"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7"/>
            <p:cNvSpPr/>
            <p:nvPr/>
          </p:nvSpPr>
          <p:spPr>
            <a:xfrm>
              <a:off x="3321598" y="5712057"/>
              <a:ext cx="339167" cy="320326"/>
            </a:xfrm>
            <a:custGeom>
              <a:avLst/>
              <a:gdLst/>
              <a:ahLst/>
              <a:cxnLst/>
              <a:rect l="l" t="t" r="r" b="b"/>
              <a:pathLst>
                <a:path w="339167" h="320325" extrusionOk="0">
                  <a:moveTo>
                    <a:pt x="338294" y="204820"/>
                  </a:moveTo>
                  <a:cubicBezTo>
                    <a:pt x="339047" y="211697"/>
                    <a:pt x="338671" y="218763"/>
                    <a:pt x="337069" y="225641"/>
                  </a:cubicBezTo>
                  <a:cubicBezTo>
                    <a:pt x="337069" y="225735"/>
                    <a:pt x="336975" y="225829"/>
                    <a:pt x="336975" y="225924"/>
                  </a:cubicBezTo>
                  <a:cubicBezTo>
                    <a:pt x="336127" y="229504"/>
                    <a:pt x="334902" y="233084"/>
                    <a:pt x="333395" y="236570"/>
                  </a:cubicBezTo>
                  <a:cubicBezTo>
                    <a:pt x="332829" y="237889"/>
                    <a:pt x="332170" y="239207"/>
                    <a:pt x="331511" y="240621"/>
                  </a:cubicBezTo>
                  <a:cubicBezTo>
                    <a:pt x="331134" y="241375"/>
                    <a:pt x="330757" y="242034"/>
                    <a:pt x="330380" y="242693"/>
                  </a:cubicBezTo>
                  <a:cubicBezTo>
                    <a:pt x="329249" y="244672"/>
                    <a:pt x="328025" y="246651"/>
                    <a:pt x="326611" y="248534"/>
                  </a:cubicBezTo>
                  <a:cubicBezTo>
                    <a:pt x="324350" y="251738"/>
                    <a:pt x="321712" y="254753"/>
                    <a:pt x="318792" y="257579"/>
                  </a:cubicBezTo>
                  <a:cubicBezTo>
                    <a:pt x="303718" y="272088"/>
                    <a:pt x="283744" y="278023"/>
                    <a:pt x="265373" y="275197"/>
                  </a:cubicBezTo>
                  <a:cubicBezTo>
                    <a:pt x="262641" y="279437"/>
                    <a:pt x="259438" y="283488"/>
                    <a:pt x="255669" y="287068"/>
                  </a:cubicBezTo>
                  <a:cubicBezTo>
                    <a:pt x="241443" y="300823"/>
                    <a:pt x="222788" y="306853"/>
                    <a:pt x="205265" y="305157"/>
                  </a:cubicBezTo>
                  <a:cubicBezTo>
                    <a:pt x="180581" y="324848"/>
                    <a:pt x="145816" y="324094"/>
                    <a:pt x="124901" y="302519"/>
                  </a:cubicBezTo>
                  <a:cubicBezTo>
                    <a:pt x="121321" y="298845"/>
                    <a:pt x="118400" y="294699"/>
                    <a:pt x="116139" y="290365"/>
                  </a:cubicBezTo>
                  <a:cubicBezTo>
                    <a:pt x="93340" y="302425"/>
                    <a:pt x="65452" y="299410"/>
                    <a:pt x="47741" y="281133"/>
                  </a:cubicBezTo>
                  <a:cubicBezTo>
                    <a:pt x="31347" y="264080"/>
                    <a:pt x="28427" y="238831"/>
                    <a:pt x="38413" y="217350"/>
                  </a:cubicBezTo>
                  <a:cubicBezTo>
                    <a:pt x="34927" y="204160"/>
                    <a:pt x="36341" y="189745"/>
                    <a:pt x="42464" y="176838"/>
                  </a:cubicBezTo>
                  <a:cubicBezTo>
                    <a:pt x="33891" y="174954"/>
                    <a:pt x="25977" y="170808"/>
                    <a:pt x="19571" y="164308"/>
                  </a:cubicBezTo>
                  <a:cubicBezTo>
                    <a:pt x="1576" y="145654"/>
                    <a:pt x="3178" y="114846"/>
                    <a:pt x="23245" y="95532"/>
                  </a:cubicBezTo>
                  <a:cubicBezTo>
                    <a:pt x="25694" y="93177"/>
                    <a:pt x="28332" y="91104"/>
                    <a:pt x="30971"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1" y="17995"/>
                    <a:pt x="86462" y="29865"/>
                    <a:pt x="92397" y="39475"/>
                  </a:cubicBezTo>
                  <a:cubicBezTo>
                    <a:pt x="89665" y="41265"/>
                    <a:pt x="87122" y="43338"/>
                    <a:pt x="84672" y="45599"/>
                  </a:cubicBezTo>
                  <a:cubicBezTo>
                    <a:pt x="64604" y="65007"/>
                    <a:pt x="63003" y="95721"/>
                    <a:pt x="80998" y="114469"/>
                  </a:cubicBezTo>
                  <a:cubicBezTo>
                    <a:pt x="87310" y="121064"/>
                    <a:pt x="95318" y="125209"/>
                    <a:pt x="103891" y="127000"/>
                  </a:cubicBezTo>
                  <a:cubicBezTo>
                    <a:pt x="97768" y="140001"/>
                    <a:pt x="96354" y="154415"/>
                    <a:pt x="99840" y="167511"/>
                  </a:cubicBezTo>
                  <a:cubicBezTo>
                    <a:pt x="89854" y="188992"/>
                    <a:pt x="92774" y="214241"/>
                    <a:pt x="109167" y="231294"/>
                  </a:cubicBezTo>
                  <a:cubicBezTo>
                    <a:pt x="126785" y="249571"/>
                    <a:pt x="154767" y="252586"/>
                    <a:pt x="177566" y="240527"/>
                  </a:cubicBezTo>
                  <a:cubicBezTo>
                    <a:pt x="179922" y="244861"/>
                    <a:pt x="182748" y="249006"/>
                    <a:pt x="186328" y="252680"/>
                  </a:cubicBezTo>
                  <a:cubicBezTo>
                    <a:pt x="207149" y="274255"/>
                    <a:pt x="242008" y="275008"/>
                    <a:pt x="266692" y="255318"/>
                  </a:cubicBezTo>
                  <a:cubicBezTo>
                    <a:pt x="284215" y="257014"/>
                    <a:pt x="301457" y="249383"/>
                    <a:pt x="317096" y="237229"/>
                  </a:cubicBezTo>
                  <a:cubicBezTo>
                    <a:pt x="330663"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7"/>
            <p:cNvSpPr/>
            <p:nvPr/>
          </p:nvSpPr>
          <p:spPr>
            <a:xfrm>
              <a:off x="3251410" y="5472465"/>
              <a:ext cx="376853" cy="367432"/>
            </a:xfrm>
            <a:custGeom>
              <a:avLst/>
              <a:gdLst/>
              <a:ahLst/>
              <a:cxnLst/>
              <a:rect l="l" t="t" r="r" b="b"/>
              <a:pathLst>
                <a:path w="376852" h="367432" extrusionOk="0">
                  <a:moveTo>
                    <a:pt x="290339" y="79711"/>
                  </a:moveTo>
                  <a:cubicBezTo>
                    <a:pt x="290528" y="79900"/>
                    <a:pt x="290622" y="79994"/>
                    <a:pt x="290810" y="80182"/>
                  </a:cubicBezTo>
                  <a:cubicBezTo>
                    <a:pt x="293260" y="82726"/>
                    <a:pt x="295333" y="85647"/>
                    <a:pt x="296840" y="88756"/>
                  </a:cubicBezTo>
                  <a:cubicBezTo>
                    <a:pt x="306450" y="89038"/>
                    <a:pt x="315683" y="92619"/>
                    <a:pt x="322654" y="99873"/>
                  </a:cubicBezTo>
                  <a:cubicBezTo>
                    <a:pt x="335373" y="113063"/>
                    <a:pt x="336033" y="133602"/>
                    <a:pt x="325575" y="149241"/>
                  </a:cubicBezTo>
                  <a:cubicBezTo>
                    <a:pt x="325858" y="149430"/>
                    <a:pt x="326046" y="149618"/>
                    <a:pt x="326329" y="149900"/>
                  </a:cubicBezTo>
                  <a:cubicBezTo>
                    <a:pt x="328213" y="151785"/>
                    <a:pt x="329815" y="153952"/>
                    <a:pt x="331133" y="156118"/>
                  </a:cubicBezTo>
                  <a:cubicBezTo>
                    <a:pt x="343193" y="154234"/>
                    <a:pt x="355629" y="157720"/>
                    <a:pt x="364391" y="166764"/>
                  </a:cubicBezTo>
                  <a:cubicBezTo>
                    <a:pt x="379182" y="182121"/>
                    <a:pt x="377769" y="207370"/>
                    <a:pt x="361376" y="223293"/>
                  </a:cubicBezTo>
                  <a:cubicBezTo>
                    <a:pt x="354027" y="230359"/>
                    <a:pt x="344889" y="234410"/>
                    <a:pt x="335750" y="235258"/>
                  </a:cubicBezTo>
                  <a:cubicBezTo>
                    <a:pt x="336975" y="238932"/>
                    <a:pt x="337823" y="242795"/>
                    <a:pt x="338294" y="246752"/>
                  </a:cubicBezTo>
                  <a:cubicBezTo>
                    <a:pt x="339048" y="253630"/>
                    <a:pt x="338671" y="260696"/>
                    <a:pt x="337069" y="267573"/>
                  </a:cubicBezTo>
                  <a:cubicBezTo>
                    <a:pt x="336221" y="271247"/>
                    <a:pt x="334996" y="274922"/>
                    <a:pt x="333395" y="278501"/>
                  </a:cubicBezTo>
                  <a:cubicBezTo>
                    <a:pt x="332829" y="279821"/>
                    <a:pt x="332170" y="281140"/>
                    <a:pt x="331510" y="282553"/>
                  </a:cubicBezTo>
                  <a:cubicBezTo>
                    <a:pt x="331133" y="283212"/>
                    <a:pt x="330757" y="283966"/>
                    <a:pt x="330380" y="284626"/>
                  </a:cubicBezTo>
                  <a:cubicBezTo>
                    <a:pt x="329249" y="286604"/>
                    <a:pt x="328025" y="288582"/>
                    <a:pt x="326611" y="290467"/>
                  </a:cubicBezTo>
                  <a:cubicBezTo>
                    <a:pt x="324350" y="293670"/>
                    <a:pt x="321712" y="296685"/>
                    <a:pt x="318792" y="299511"/>
                  </a:cubicBezTo>
                  <a:cubicBezTo>
                    <a:pt x="303718" y="314020"/>
                    <a:pt x="283744" y="319956"/>
                    <a:pt x="265373" y="317129"/>
                  </a:cubicBezTo>
                  <a:cubicBezTo>
                    <a:pt x="262641" y="321369"/>
                    <a:pt x="259437" y="325420"/>
                    <a:pt x="255669" y="329000"/>
                  </a:cubicBezTo>
                  <a:cubicBezTo>
                    <a:pt x="241443" y="342755"/>
                    <a:pt x="222788" y="348785"/>
                    <a:pt x="205265" y="347089"/>
                  </a:cubicBezTo>
                  <a:cubicBezTo>
                    <a:pt x="180581" y="366780"/>
                    <a:pt x="145816" y="366026"/>
                    <a:pt x="124901" y="344451"/>
                  </a:cubicBezTo>
                  <a:cubicBezTo>
                    <a:pt x="121321" y="340777"/>
                    <a:pt x="118400" y="336632"/>
                    <a:pt x="116139" y="332298"/>
                  </a:cubicBezTo>
                  <a:cubicBezTo>
                    <a:pt x="93340" y="344357"/>
                    <a:pt x="65452" y="341342"/>
                    <a:pt x="47740" y="323065"/>
                  </a:cubicBezTo>
                  <a:cubicBezTo>
                    <a:pt x="31347" y="306012"/>
                    <a:pt x="28427" y="280763"/>
                    <a:pt x="38413" y="259282"/>
                  </a:cubicBezTo>
                  <a:cubicBezTo>
                    <a:pt x="34927" y="246092"/>
                    <a:pt x="36341" y="231678"/>
                    <a:pt x="42464" y="218770"/>
                  </a:cubicBezTo>
                  <a:cubicBezTo>
                    <a:pt x="33891" y="216886"/>
                    <a:pt x="25977" y="212741"/>
                    <a:pt x="19571" y="206240"/>
                  </a:cubicBezTo>
                  <a:cubicBezTo>
                    <a:pt x="1576" y="187586"/>
                    <a:pt x="3177" y="156778"/>
                    <a:pt x="23245" y="137464"/>
                  </a:cubicBezTo>
                  <a:cubicBezTo>
                    <a:pt x="25695" y="135109"/>
                    <a:pt x="28332" y="133036"/>
                    <a:pt x="30970" y="131246"/>
                  </a:cubicBezTo>
                  <a:cubicBezTo>
                    <a:pt x="21361" y="115890"/>
                    <a:pt x="24187" y="94692"/>
                    <a:pt x="38602" y="80748"/>
                  </a:cubicBezTo>
                  <a:cubicBezTo>
                    <a:pt x="49059" y="70667"/>
                    <a:pt x="63097" y="66804"/>
                    <a:pt x="75627" y="69254"/>
                  </a:cubicBezTo>
                  <a:cubicBezTo>
                    <a:pt x="77700" y="62376"/>
                    <a:pt x="81469" y="55781"/>
                    <a:pt x="87121" y="50317"/>
                  </a:cubicBezTo>
                  <a:cubicBezTo>
                    <a:pt x="87687"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8" y="19321"/>
                  </a:cubicBezTo>
                  <a:cubicBezTo>
                    <a:pt x="203946" y="3399"/>
                    <a:pt x="229195" y="2927"/>
                    <a:pt x="243986" y="18284"/>
                  </a:cubicBezTo>
                  <a:cubicBezTo>
                    <a:pt x="244740" y="19038"/>
                    <a:pt x="245400" y="19792"/>
                    <a:pt x="246059" y="20639"/>
                  </a:cubicBezTo>
                  <a:cubicBezTo>
                    <a:pt x="260756" y="14610"/>
                    <a:pt x="277715" y="17248"/>
                    <a:pt x="288738" y="28742"/>
                  </a:cubicBezTo>
                  <a:cubicBezTo>
                    <a:pt x="301833" y="42309"/>
                    <a:pt x="302210" y="63884"/>
                    <a:pt x="290339" y="7971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7"/>
            <p:cNvSpPr/>
            <p:nvPr/>
          </p:nvSpPr>
          <p:spPr>
            <a:xfrm>
              <a:off x="3251315" y="5514114"/>
              <a:ext cx="339167" cy="320326"/>
            </a:xfrm>
            <a:custGeom>
              <a:avLst/>
              <a:gdLst/>
              <a:ahLst/>
              <a:cxnLst/>
              <a:rect l="l" t="t" r="r" b="b"/>
              <a:pathLst>
                <a:path w="339167" h="320325" extrusionOk="0">
                  <a:moveTo>
                    <a:pt x="338294" y="204914"/>
                  </a:moveTo>
                  <a:cubicBezTo>
                    <a:pt x="339047" y="211792"/>
                    <a:pt x="338671" y="218858"/>
                    <a:pt x="337069" y="225735"/>
                  </a:cubicBezTo>
                  <a:cubicBezTo>
                    <a:pt x="337069" y="225829"/>
                    <a:pt x="336975" y="225924"/>
                    <a:pt x="336975" y="226018"/>
                  </a:cubicBezTo>
                  <a:cubicBezTo>
                    <a:pt x="336127" y="229598"/>
                    <a:pt x="334902" y="233178"/>
                    <a:pt x="333395" y="236664"/>
                  </a:cubicBezTo>
                  <a:cubicBezTo>
                    <a:pt x="332829" y="237983"/>
                    <a:pt x="332170" y="239302"/>
                    <a:pt x="331510" y="240715"/>
                  </a:cubicBezTo>
                  <a:cubicBezTo>
                    <a:pt x="331134" y="241375"/>
                    <a:pt x="330757" y="242128"/>
                    <a:pt x="330380" y="242788"/>
                  </a:cubicBezTo>
                  <a:cubicBezTo>
                    <a:pt x="329249" y="244766"/>
                    <a:pt x="328024" y="246745"/>
                    <a:pt x="326611" y="248629"/>
                  </a:cubicBezTo>
                  <a:cubicBezTo>
                    <a:pt x="324350" y="251832"/>
                    <a:pt x="321712" y="254847"/>
                    <a:pt x="318792" y="257673"/>
                  </a:cubicBezTo>
                  <a:cubicBezTo>
                    <a:pt x="303718" y="272182"/>
                    <a:pt x="283744" y="278118"/>
                    <a:pt x="265373" y="275291"/>
                  </a:cubicBezTo>
                  <a:cubicBezTo>
                    <a:pt x="262640"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39" y="302519"/>
                    <a:pt x="65452" y="299504"/>
                    <a:pt x="47740" y="281227"/>
                  </a:cubicBezTo>
                  <a:cubicBezTo>
                    <a:pt x="31347" y="264174"/>
                    <a:pt x="28427" y="238925"/>
                    <a:pt x="38413" y="217444"/>
                  </a:cubicBezTo>
                  <a:cubicBezTo>
                    <a:pt x="34927" y="204255"/>
                    <a:pt x="36341" y="189840"/>
                    <a:pt x="42464" y="176933"/>
                  </a:cubicBezTo>
                  <a:cubicBezTo>
                    <a:pt x="33891" y="175048"/>
                    <a:pt x="25977" y="170903"/>
                    <a:pt x="19571" y="164402"/>
                  </a:cubicBezTo>
                  <a:cubicBezTo>
                    <a:pt x="1576" y="145748"/>
                    <a:pt x="3178" y="114940"/>
                    <a:pt x="23245" y="95626"/>
                  </a:cubicBezTo>
                  <a:cubicBezTo>
                    <a:pt x="25694" y="93271"/>
                    <a:pt x="28332" y="91199"/>
                    <a:pt x="30970" y="89408"/>
                  </a:cubicBezTo>
                  <a:cubicBezTo>
                    <a:pt x="21361" y="74052"/>
                    <a:pt x="24187" y="52854"/>
                    <a:pt x="38602" y="38910"/>
                  </a:cubicBezTo>
                  <a:cubicBezTo>
                    <a:pt x="49059" y="28829"/>
                    <a:pt x="63097" y="24966"/>
                    <a:pt x="75628" y="27416"/>
                  </a:cubicBezTo>
                  <a:cubicBezTo>
                    <a:pt x="77700" y="20538"/>
                    <a:pt x="81469" y="13943"/>
                    <a:pt x="87122" y="8479"/>
                  </a:cubicBezTo>
                  <a:cubicBezTo>
                    <a:pt x="87687" y="8008"/>
                    <a:pt x="88158" y="7537"/>
                    <a:pt x="88723" y="7066"/>
                  </a:cubicBezTo>
                  <a:cubicBezTo>
                    <a:pt x="85332" y="17995"/>
                    <a:pt x="86462" y="29865"/>
                    <a:pt x="92398" y="39475"/>
                  </a:cubicBezTo>
                  <a:cubicBezTo>
                    <a:pt x="89665" y="41266"/>
                    <a:pt x="87122" y="43338"/>
                    <a:pt x="84672" y="45599"/>
                  </a:cubicBezTo>
                  <a:cubicBezTo>
                    <a:pt x="64605" y="65007"/>
                    <a:pt x="62909" y="95721"/>
                    <a:pt x="80998" y="114375"/>
                  </a:cubicBezTo>
                  <a:cubicBezTo>
                    <a:pt x="87310" y="120970"/>
                    <a:pt x="95318" y="125115"/>
                    <a:pt x="103892" y="126905"/>
                  </a:cubicBezTo>
                  <a:cubicBezTo>
                    <a:pt x="97767" y="139907"/>
                    <a:pt x="96354" y="154322"/>
                    <a:pt x="99840" y="167417"/>
                  </a:cubicBezTo>
                  <a:cubicBezTo>
                    <a:pt x="89854" y="188898"/>
                    <a:pt x="92774" y="214147"/>
                    <a:pt x="109167" y="231200"/>
                  </a:cubicBezTo>
                  <a:cubicBezTo>
                    <a:pt x="126785" y="249477"/>
                    <a:pt x="154767" y="252492"/>
                    <a:pt x="177566" y="240432"/>
                  </a:cubicBezTo>
                  <a:cubicBezTo>
                    <a:pt x="179921" y="244766"/>
                    <a:pt x="182748" y="248912"/>
                    <a:pt x="186328" y="252586"/>
                  </a:cubicBezTo>
                  <a:cubicBezTo>
                    <a:pt x="207149" y="274161"/>
                    <a:pt x="242008" y="274915"/>
                    <a:pt x="266692" y="255224"/>
                  </a:cubicBezTo>
                  <a:cubicBezTo>
                    <a:pt x="284215" y="256920"/>
                    <a:pt x="301457" y="249288"/>
                    <a:pt x="317096" y="237135"/>
                  </a:cubicBezTo>
                  <a:cubicBezTo>
                    <a:pt x="330662" y="226772"/>
                    <a:pt x="335562" y="212828"/>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7"/>
            <p:cNvSpPr/>
            <p:nvPr/>
          </p:nvSpPr>
          <p:spPr>
            <a:xfrm>
              <a:off x="3538760" y="5667769"/>
              <a:ext cx="376853" cy="367432"/>
            </a:xfrm>
            <a:custGeom>
              <a:avLst/>
              <a:gdLst/>
              <a:ahLst/>
              <a:cxnLst/>
              <a:rect l="l" t="t" r="r" b="b"/>
              <a:pathLst>
                <a:path w="376852" h="367432" extrusionOk="0">
                  <a:moveTo>
                    <a:pt x="290339" y="79617"/>
                  </a:moveTo>
                  <a:cubicBezTo>
                    <a:pt x="290528" y="79805"/>
                    <a:pt x="290622" y="79900"/>
                    <a:pt x="290810" y="80088"/>
                  </a:cubicBezTo>
                  <a:cubicBezTo>
                    <a:pt x="293354" y="82632"/>
                    <a:pt x="295333" y="85552"/>
                    <a:pt x="296840" y="88661"/>
                  </a:cubicBezTo>
                  <a:cubicBezTo>
                    <a:pt x="306450" y="88944"/>
                    <a:pt x="315683" y="92525"/>
                    <a:pt x="322654" y="99779"/>
                  </a:cubicBezTo>
                  <a:cubicBezTo>
                    <a:pt x="335373" y="112969"/>
                    <a:pt x="336033" y="133507"/>
                    <a:pt x="325575" y="149146"/>
                  </a:cubicBezTo>
                  <a:cubicBezTo>
                    <a:pt x="325858" y="149335"/>
                    <a:pt x="326046" y="149524"/>
                    <a:pt x="326329" y="149806"/>
                  </a:cubicBezTo>
                  <a:cubicBezTo>
                    <a:pt x="328213" y="151690"/>
                    <a:pt x="329815" y="153857"/>
                    <a:pt x="331133" y="156024"/>
                  </a:cubicBezTo>
                  <a:cubicBezTo>
                    <a:pt x="343193" y="154140"/>
                    <a:pt x="355629" y="157626"/>
                    <a:pt x="364391" y="166670"/>
                  </a:cubicBezTo>
                  <a:cubicBezTo>
                    <a:pt x="379182" y="182027"/>
                    <a:pt x="377769" y="207276"/>
                    <a:pt x="361376" y="223199"/>
                  </a:cubicBezTo>
                  <a:cubicBezTo>
                    <a:pt x="354027" y="230265"/>
                    <a:pt x="344889" y="234316"/>
                    <a:pt x="335750" y="235163"/>
                  </a:cubicBezTo>
                  <a:cubicBezTo>
                    <a:pt x="336975" y="238838"/>
                    <a:pt x="337823" y="242701"/>
                    <a:pt x="338294" y="246658"/>
                  </a:cubicBezTo>
                  <a:cubicBezTo>
                    <a:pt x="339048" y="253535"/>
                    <a:pt x="338671" y="260601"/>
                    <a:pt x="337069" y="267478"/>
                  </a:cubicBezTo>
                  <a:cubicBezTo>
                    <a:pt x="336221" y="271153"/>
                    <a:pt x="334996" y="274827"/>
                    <a:pt x="333395" y="278407"/>
                  </a:cubicBezTo>
                  <a:cubicBezTo>
                    <a:pt x="332829" y="279727"/>
                    <a:pt x="332170" y="281045"/>
                    <a:pt x="331510" y="282459"/>
                  </a:cubicBezTo>
                  <a:cubicBezTo>
                    <a:pt x="331133" y="283118"/>
                    <a:pt x="330757" y="283872"/>
                    <a:pt x="330380" y="284532"/>
                  </a:cubicBezTo>
                  <a:cubicBezTo>
                    <a:pt x="329249" y="286510"/>
                    <a:pt x="328025" y="288488"/>
                    <a:pt x="326611" y="290373"/>
                  </a:cubicBezTo>
                  <a:cubicBezTo>
                    <a:pt x="324350" y="293576"/>
                    <a:pt x="321712" y="296591"/>
                    <a:pt x="318792" y="299417"/>
                  </a:cubicBezTo>
                  <a:cubicBezTo>
                    <a:pt x="303718" y="313926"/>
                    <a:pt x="283744" y="319862"/>
                    <a:pt x="265373" y="317035"/>
                  </a:cubicBezTo>
                  <a:cubicBezTo>
                    <a:pt x="262641" y="321274"/>
                    <a:pt x="259437" y="325326"/>
                    <a:pt x="255669" y="328906"/>
                  </a:cubicBezTo>
                  <a:cubicBezTo>
                    <a:pt x="241443" y="342661"/>
                    <a:pt x="222788" y="348691"/>
                    <a:pt x="205265" y="346995"/>
                  </a:cubicBezTo>
                  <a:cubicBezTo>
                    <a:pt x="180581" y="366685"/>
                    <a:pt x="145816" y="365932"/>
                    <a:pt x="124901" y="344357"/>
                  </a:cubicBezTo>
                  <a:cubicBezTo>
                    <a:pt x="121321" y="340682"/>
                    <a:pt x="118400" y="336537"/>
                    <a:pt x="116139" y="332204"/>
                  </a:cubicBezTo>
                  <a:cubicBezTo>
                    <a:pt x="93340" y="344263"/>
                    <a:pt x="65452" y="341248"/>
                    <a:pt x="47740" y="322970"/>
                  </a:cubicBezTo>
                  <a:cubicBezTo>
                    <a:pt x="31347" y="305918"/>
                    <a:pt x="28427" y="280668"/>
                    <a:pt x="38413" y="259188"/>
                  </a:cubicBezTo>
                  <a:cubicBezTo>
                    <a:pt x="34927" y="245998"/>
                    <a:pt x="36341" y="231583"/>
                    <a:pt x="42464" y="218676"/>
                  </a:cubicBezTo>
                  <a:cubicBezTo>
                    <a:pt x="33891" y="216886"/>
                    <a:pt x="25977" y="212740"/>
                    <a:pt x="19571" y="206146"/>
                  </a:cubicBezTo>
                  <a:cubicBezTo>
                    <a:pt x="1576" y="187491"/>
                    <a:pt x="3177" y="156684"/>
                    <a:pt x="23245" y="137370"/>
                  </a:cubicBezTo>
                  <a:cubicBezTo>
                    <a:pt x="25695" y="135014"/>
                    <a:pt x="28332" y="132942"/>
                    <a:pt x="30970" y="131152"/>
                  </a:cubicBezTo>
                  <a:cubicBezTo>
                    <a:pt x="21361" y="115795"/>
                    <a:pt x="24187" y="94597"/>
                    <a:pt x="38602" y="80654"/>
                  </a:cubicBezTo>
                  <a:cubicBezTo>
                    <a:pt x="49059" y="70573"/>
                    <a:pt x="63097" y="66710"/>
                    <a:pt x="75627" y="69159"/>
                  </a:cubicBezTo>
                  <a:cubicBezTo>
                    <a:pt x="77700" y="62282"/>
                    <a:pt x="81469" y="55687"/>
                    <a:pt x="87121" y="50317"/>
                  </a:cubicBezTo>
                  <a:cubicBezTo>
                    <a:pt x="87593" y="49846"/>
                    <a:pt x="88158" y="49375"/>
                    <a:pt x="88723" y="48904"/>
                  </a:cubicBezTo>
                  <a:lnTo>
                    <a:pt x="88723" y="48904"/>
                  </a:lnTo>
                  <a:cubicBezTo>
                    <a:pt x="101913" y="37315"/>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833" y="42214"/>
                    <a:pt x="302116" y="63789"/>
                    <a:pt x="290339" y="79617"/>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7"/>
            <p:cNvSpPr/>
            <p:nvPr/>
          </p:nvSpPr>
          <p:spPr>
            <a:xfrm>
              <a:off x="3538666" y="5709418"/>
              <a:ext cx="339167" cy="320326"/>
            </a:xfrm>
            <a:custGeom>
              <a:avLst/>
              <a:gdLst/>
              <a:ahLst/>
              <a:cxnLst/>
              <a:rect l="l" t="t" r="r" b="b"/>
              <a:pathLst>
                <a:path w="339167" h="320325" extrusionOk="0">
                  <a:moveTo>
                    <a:pt x="338294" y="204820"/>
                  </a:moveTo>
                  <a:cubicBezTo>
                    <a:pt x="339047" y="211697"/>
                    <a:pt x="338671" y="218763"/>
                    <a:pt x="337069" y="225641"/>
                  </a:cubicBezTo>
                  <a:cubicBezTo>
                    <a:pt x="337069" y="225736"/>
                    <a:pt x="336975" y="225829"/>
                    <a:pt x="336975" y="225924"/>
                  </a:cubicBezTo>
                  <a:cubicBezTo>
                    <a:pt x="336127" y="229504"/>
                    <a:pt x="334902" y="233084"/>
                    <a:pt x="333395" y="236570"/>
                  </a:cubicBezTo>
                  <a:cubicBezTo>
                    <a:pt x="332829" y="237889"/>
                    <a:pt x="332170" y="239208"/>
                    <a:pt x="331510" y="240621"/>
                  </a:cubicBezTo>
                  <a:cubicBezTo>
                    <a:pt x="331134" y="241280"/>
                    <a:pt x="330757" y="242034"/>
                    <a:pt x="330380" y="242694"/>
                  </a:cubicBezTo>
                  <a:cubicBezTo>
                    <a:pt x="329249" y="244672"/>
                    <a:pt x="328024" y="246651"/>
                    <a:pt x="326611" y="248535"/>
                  </a:cubicBezTo>
                  <a:cubicBezTo>
                    <a:pt x="324350" y="251738"/>
                    <a:pt x="321712" y="254753"/>
                    <a:pt x="318792" y="257580"/>
                  </a:cubicBezTo>
                  <a:cubicBezTo>
                    <a:pt x="303718" y="272088"/>
                    <a:pt x="283744" y="278024"/>
                    <a:pt x="265373" y="275198"/>
                  </a:cubicBezTo>
                  <a:cubicBezTo>
                    <a:pt x="262640" y="279437"/>
                    <a:pt x="259437" y="283488"/>
                    <a:pt x="255669" y="287068"/>
                  </a:cubicBezTo>
                  <a:cubicBezTo>
                    <a:pt x="241443" y="300823"/>
                    <a:pt x="222788" y="306853"/>
                    <a:pt x="205265" y="305157"/>
                  </a:cubicBezTo>
                  <a:cubicBezTo>
                    <a:pt x="180581" y="324848"/>
                    <a:pt x="145816" y="324094"/>
                    <a:pt x="124901" y="302519"/>
                  </a:cubicBezTo>
                  <a:cubicBezTo>
                    <a:pt x="121321" y="298845"/>
                    <a:pt x="118400" y="294700"/>
                    <a:pt x="116139" y="290366"/>
                  </a:cubicBezTo>
                  <a:cubicBezTo>
                    <a:pt x="93339" y="302425"/>
                    <a:pt x="65452" y="299411"/>
                    <a:pt x="47740" y="281133"/>
                  </a:cubicBezTo>
                  <a:cubicBezTo>
                    <a:pt x="31347" y="264081"/>
                    <a:pt x="28427" y="238831"/>
                    <a:pt x="38413" y="217350"/>
                  </a:cubicBezTo>
                  <a:cubicBezTo>
                    <a:pt x="34927" y="204160"/>
                    <a:pt x="36341" y="189746"/>
                    <a:pt x="42464" y="176839"/>
                  </a:cubicBezTo>
                  <a:cubicBezTo>
                    <a:pt x="33891" y="175049"/>
                    <a:pt x="25977" y="170903"/>
                    <a:pt x="19571" y="164308"/>
                  </a:cubicBezTo>
                  <a:cubicBezTo>
                    <a:pt x="1576" y="145654"/>
                    <a:pt x="3178" y="114846"/>
                    <a:pt x="23245" y="95533"/>
                  </a:cubicBezTo>
                  <a:cubicBezTo>
                    <a:pt x="25694" y="93177"/>
                    <a:pt x="28332" y="91104"/>
                    <a:pt x="30970" y="89314"/>
                  </a:cubicBezTo>
                  <a:cubicBezTo>
                    <a:pt x="21361" y="73957"/>
                    <a:pt x="24187" y="52759"/>
                    <a:pt x="38602" y="38816"/>
                  </a:cubicBezTo>
                  <a:cubicBezTo>
                    <a:pt x="49059" y="28735"/>
                    <a:pt x="63097" y="24872"/>
                    <a:pt x="75628" y="27322"/>
                  </a:cubicBezTo>
                  <a:cubicBezTo>
                    <a:pt x="77700" y="20444"/>
                    <a:pt x="81469" y="13849"/>
                    <a:pt x="87122" y="8479"/>
                  </a:cubicBezTo>
                  <a:cubicBezTo>
                    <a:pt x="87593" y="8008"/>
                    <a:pt x="88158" y="7537"/>
                    <a:pt x="88723" y="7066"/>
                  </a:cubicBezTo>
                  <a:cubicBezTo>
                    <a:pt x="85332" y="17995"/>
                    <a:pt x="86462" y="29865"/>
                    <a:pt x="92398" y="39381"/>
                  </a:cubicBezTo>
                  <a:cubicBezTo>
                    <a:pt x="89665" y="41171"/>
                    <a:pt x="87122" y="43244"/>
                    <a:pt x="84672" y="45505"/>
                  </a:cubicBezTo>
                  <a:cubicBezTo>
                    <a:pt x="64605" y="64819"/>
                    <a:pt x="63003" y="95627"/>
                    <a:pt x="80998" y="114281"/>
                  </a:cubicBezTo>
                  <a:cubicBezTo>
                    <a:pt x="87310" y="120876"/>
                    <a:pt x="95318" y="125021"/>
                    <a:pt x="103892" y="126811"/>
                  </a:cubicBezTo>
                  <a:cubicBezTo>
                    <a:pt x="97767" y="139813"/>
                    <a:pt x="96354" y="154227"/>
                    <a:pt x="99840" y="167323"/>
                  </a:cubicBezTo>
                  <a:cubicBezTo>
                    <a:pt x="89854" y="188803"/>
                    <a:pt x="92774" y="214053"/>
                    <a:pt x="109167" y="231106"/>
                  </a:cubicBezTo>
                  <a:cubicBezTo>
                    <a:pt x="126785" y="249383"/>
                    <a:pt x="154767" y="252398"/>
                    <a:pt x="177566" y="240339"/>
                  </a:cubicBezTo>
                  <a:cubicBezTo>
                    <a:pt x="179921" y="244672"/>
                    <a:pt x="182748" y="248817"/>
                    <a:pt x="186328" y="252492"/>
                  </a:cubicBezTo>
                  <a:cubicBezTo>
                    <a:pt x="207149" y="274067"/>
                    <a:pt x="242008" y="274820"/>
                    <a:pt x="266692" y="255130"/>
                  </a:cubicBezTo>
                  <a:cubicBezTo>
                    <a:pt x="284215" y="256826"/>
                    <a:pt x="301457" y="249195"/>
                    <a:pt x="317096" y="237041"/>
                  </a:cubicBezTo>
                  <a:cubicBezTo>
                    <a:pt x="330662" y="226677"/>
                    <a:pt x="335467" y="212734"/>
                    <a:pt x="338294" y="204820"/>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7"/>
            <p:cNvSpPr/>
            <p:nvPr/>
          </p:nvSpPr>
          <p:spPr>
            <a:xfrm>
              <a:off x="3529715" y="5440055"/>
              <a:ext cx="376853" cy="367432"/>
            </a:xfrm>
            <a:custGeom>
              <a:avLst/>
              <a:gdLst/>
              <a:ahLst/>
              <a:cxnLst/>
              <a:rect l="l" t="t" r="r" b="b"/>
              <a:pathLst>
                <a:path w="376852" h="367432" extrusionOk="0">
                  <a:moveTo>
                    <a:pt x="290339" y="79711"/>
                  </a:moveTo>
                  <a:cubicBezTo>
                    <a:pt x="290528" y="79900"/>
                    <a:pt x="290622" y="79994"/>
                    <a:pt x="290810" y="80182"/>
                  </a:cubicBezTo>
                  <a:cubicBezTo>
                    <a:pt x="293354" y="82726"/>
                    <a:pt x="295333" y="85647"/>
                    <a:pt x="296840" y="88756"/>
                  </a:cubicBezTo>
                  <a:cubicBezTo>
                    <a:pt x="306450" y="89038"/>
                    <a:pt x="315683" y="92619"/>
                    <a:pt x="322654" y="99873"/>
                  </a:cubicBezTo>
                  <a:cubicBezTo>
                    <a:pt x="335373" y="113063"/>
                    <a:pt x="336033" y="133602"/>
                    <a:pt x="325575" y="149241"/>
                  </a:cubicBezTo>
                  <a:cubicBezTo>
                    <a:pt x="325858" y="149430"/>
                    <a:pt x="326046" y="149712"/>
                    <a:pt x="326329" y="149900"/>
                  </a:cubicBezTo>
                  <a:cubicBezTo>
                    <a:pt x="328213" y="151785"/>
                    <a:pt x="329815" y="153952"/>
                    <a:pt x="331134" y="156118"/>
                  </a:cubicBezTo>
                  <a:cubicBezTo>
                    <a:pt x="343193" y="154235"/>
                    <a:pt x="355629" y="157720"/>
                    <a:pt x="364391" y="166764"/>
                  </a:cubicBezTo>
                  <a:cubicBezTo>
                    <a:pt x="379182" y="182121"/>
                    <a:pt x="377769" y="207370"/>
                    <a:pt x="361376" y="223293"/>
                  </a:cubicBezTo>
                  <a:cubicBezTo>
                    <a:pt x="354027" y="230359"/>
                    <a:pt x="344889" y="234410"/>
                    <a:pt x="335750" y="235258"/>
                  </a:cubicBezTo>
                  <a:cubicBezTo>
                    <a:pt x="336975" y="238932"/>
                    <a:pt x="337823" y="242795"/>
                    <a:pt x="338294" y="246752"/>
                  </a:cubicBezTo>
                  <a:cubicBezTo>
                    <a:pt x="339047" y="253630"/>
                    <a:pt x="338671" y="260696"/>
                    <a:pt x="337069" y="267573"/>
                  </a:cubicBezTo>
                  <a:cubicBezTo>
                    <a:pt x="336221" y="271247"/>
                    <a:pt x="334996" y="274922"/>
                    <a:pt x="333395" y="278501"/>
                  </a:cubicBezTo>
                  <a:cubicBezTo>
                    <a:pt x="332829" y="279821"/>
                    <a:pt x="332170" y="281234"/>
                    <a:pt x="331511" y="282553"/>
                  </a:cubicBezTo>
                  <a:cubicBezTo>
                    <a:pt x="331134" y="283212"/>
                    <a:pt x="330757" y="283966"/>
                    <a:pt x="330380" y="284626"/>
                  </a:cubicBezTo>
                  <a:cubicBezTo>
                    <a:pt x="329249" y="286604"/>
                    <a:pt x="328025" y="288582"/>
                    <a:pt x="326611" y="290467"/>
                  </a:cubicBezTo>
                  <a:cubicBezTo>
                    <a:pt x="324350" y="293670"/>
                    <a:pt x="321712" y="296685"/>
                    <a:pt x="318792" y="299511"/>
                  </a:cubicBezTo>
                  <a:cubicBezTo>
                    <a:pt x="303718" y="314020"/>
                    <a:pt x="283744" y="319956"/>
                    <a:pt x="265373" y="317129"/>
                  </a:cubicBezTo>
                  <a:cubicBezTo>
                    <a:pt x="262641" y="321369"/>
                    <a:pt x="259438" y="325420"/>
                    <a:pt x="255669" y="329000"/>
                  </a:cubicBezTo>
                  <a:cubicBezTo>
                    <a:pt x="241443" y="342755"/>
                    <a:pt x="222788" y="348785"/>
                    <a:pt x="205265" y="347089"/>
                  </a:cubicBezTo>
                  <a:cubicBezTo>
                    <a:pt x="180581" y="366780"/>
                    <a:pt x="145816" y="366026"/>
                    <a:pt x="124901" y="344451"/>
                  </a:cubicBezTo>
                  <a:cubicBezTo>
                    <a:pt x="121321" y="340777"/>
                    <a:pt x="118400" y="336632"/>
                    <a:pt x="116139" y="332298"/>
                  </a:cubicBezTo>
                  <a:cubicBezTo>
                    <a:pt x="93340" y="344357"/>
                    <a:pt x="65453" y="341342"/>
                    <a:pt x="47741" y="323065"/>
                  </a:cubicBezTo>
                  <a:cubicBezTo>
                    <a:pt x="31347" y="306012"/>
                    <a:pt x="28427" y="280763"/>
                    <a:pt x="38413" y="259282"/>
                  </a:cubicBezTo>
                  <a:cubicBezTo>
                    <a:pt x="34927" y="246093"/>
                    <a:pt x="36341" y="231678"/>
                    <a:pt x="42465" y="218770"/>
                  </a:cubicBezTo>
                  <a:cubicBezTo>
                    <a:pt x="33891" y="216980"/>
                    <a:pt x="25977" y="212741"/>
                    <a:pt x="19571" y="206240"/>
                  </a:cubicBezTo>
                  <a:cubicBezTo>
                    <a:pt x="1576" y="187586"/>
                    <a:pt x="3178" y="156778"/>
                    <a:pt x="23245" y="137464"/>
                  </a:cubicBezTo>
                  <a:cubicBezTo>
                    <a:pt x="25695" y="135109"/>
                    <a:pt x="28333" y="133036"/>
                    <a:pt x="30971" y="131246"/>
                  </a:cubicBezTo>
                  <a:cubicBezTo>
                    <a:pt x="21361" y="115890"/>
                    <a:pt x="24187" y="94692"/>
                    <a:pt x="38602" y="80748"/>
                  </a:cubicBezTo>
                  <a:cubicBezTo>
                    <a:pt x="49059" y="70667"/>
                    <a:pt x="63097" y="66804"/>
                    <a:pt x="75628" y="69254"/>
                  </a:cubicBezTo>
                  <a:cubicBezTo>
                    <a:pt x="77700" y="62376"/>
                    <a:pt x="81469" y="55781"/>
                    <a:pt x="87122" y="50317"/>
                  </a:cubicBezTo>
                  <a:cubicBezTo>
                    <a:pt x="87687" y="49846"/>
                    <a:pt x="88158" y="49375"/>
                    <a:pt x="88723" y="48903"/>
                  </a:cubicBezTo>
                  <a:lnTo>
                    <a:pt x="88723" y="48903"/>
                  </a:lnTo>
                  <a:cubicBezTo>
                    <a:pt x="101913" y="37315"/>
                    <a:pt x="120096" y="35054"/>
                    <a:pt x="134134" y="42215"/>
                  </a:cubicBezTo>
                  <a:cubicBezTo>
                    <a:pt x="146664" y="31945"/>
                    <a:pt x="163340" y="29778"/>
                    <a:pt x="176718" y="35714"/>
                  </a:cubicBezTo>
                  <a:cubicBezTo>
                    <a:pt x="178885" y="29778"/>
                    <a:pt x="182465" y="24125"/>
                    <a:pt x="187459" y="19321"/>
                  </a:cubicBezTo>
                  <a:cubicBezTo>
                    <a:pt x="203946" y="3399"/>
                    <a:pt x="229195" y="2927"/>
                    <a:pt x="243986" y="18284"/>
                  </a:cubicBezTo>
                  <a:cubicBezTo>
                    <a:pt x="244740" y="19038"/>
                    <a:pt x="245400" y="19792"/>
                    <a:pt x="246059" y="20639"/>
                  </a:cubicBezTo>
                  <a:cubicBezTo>
                    <a:pt x="260756" y="14610"/>
                    <a:pt x="277715" y="17248"/>
                    <a:pt x="288738" y="28742"/>
                  </a:cubicBezTo>
                  <a:cubicBezTo>
                    <a:pt x="301833" y="42309"/>
                    <a:pt x="302210" y="63884"/>
                    <a:pt x="290339" y="79711"/>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7"/>
            <p:cNvSpPr/>
            <p:nvPr/>
          </p:nvSpPr>
          <p:spPr>
            <a:xfrm>
              <a:off x="3529621" y="5481705"/>
              <a:ext cx="339167" cy="320326"/>
            </a:xfrm>
            <a:custGeom>
              <a:avLst/>
              <a:gdLst/>
              <a:ahLst/>
              <a:cxnLst/>
              <a:rect l="l" t="t" r="r" b="b"/>
              <a:pathLst>
                <a:path w="339167" h="320325" extrusionOk="0">
                  <a:moveTo>
                    <a:pt x="338294" y="204914"/>
                  </a:moveTo>
                  <a:cubicBezTo>
                    <a:pt x="339048" y="211792"/>
                    <a:pt x="338671" y="218858"/>
                    <a:pt x="337069" y="225735"/>
                  </a:cubicBezTo>
                  <a:cubicBezTo>
                    <a:pt x="337069" y="225829"/>
                    <a:pt x="336975" y="225924"/>
                    <a:pt x="336975" y="226018"/>
                  </a:cubicBezTo>
                  <a:cubicBezTo>
                    <a:pt x="336127" y="229598"/>
                    <a:pt x="334902" y="233178"/>
                    <a:pt x="333395" y="236664"/>
                  </a:cubicBezTo>
                  <a:cubicBezTo>
                    <a:pt x="332829" y="237983"/>
                    <a:pt x="332170" y="239396"/>
                    <a:pt x="331510" y="240715"/>
                  </a:cubicBezTo>
                  <a:cubicBezTo>
                    <a:pt x="331133" y="241375"/>
                    <a:pt x="330757" y="242129"/>
                    <a:pt x="330380" y="242788"/>
                  </a:cubicBezTo>
                  <a:cubicBezTo>
                    <a:pt x="329249" y="244766"/>
                    <a:pt x="328025" y="246745"/>
                    <a:pt x="326611" y="248629"/>
                  </a:cubicBezTo>
                  <a:cubicBezTo>
                    <a:pt x="324350" y="251832"/>
                    <a:pt x="321712" y="254847"/>
                    <a:pt x="318792" y="257673"/>
                  </a:cubicBezTo>
                  <a:cubicBezTo>
                    <a:pt x="303718" y="272182"/>
                    <a:pt x="283744" y="278118"/>
                    <a:pt x="265373" y="275291"/>
                  </a:cubicBezTo>
                  <a:cubicBezTo>
                    <a:pt x="262641" y="279531"/>
                    <a:pt x="259437" y="283582"/>
                    <a:pt x="255669" y="287162"/>
                  </a:cubicBezTo>
                  <a:cubicBezTo>
                    <a:pt x="241443" y="300918"/>
                    <a:pt x="222788" y="306947"/>
                    <a:pt x="205265" y="305251"/>
                  </a:cubicBezTo>
                  <a:cubicBezTo>
                    <a:pt x="180581" y="324942"/>
                    <a:pt x="145816" y="324188"/>
                    <a:pt x="124901" y="302613"/>
                  </a:cubicBezTo>
                  <a:cubicBezTo>
                    <a:pt x="121321" y="298939"/>
                    <a:pt x="118400" y="294794"/>
                    <a:pt x="116139" y="290460"/>
                  </a:cubicBezTo>
                  <a:cubicBezTo>
                    <a:pt x="93340" y="302519"/>
                    <a:pt x="65452" y="299504"/>
                    <a:pt x="47740" y="281227"/>
                  </a:cubicBezTo>
                  <a:cubicBezTo>
                    <a:pt x="31347" y="264174"/>
                    <a:pt x="28427" y="238925"/>
                    <a:pt x="38413" y="217444"/>
                  </a:cubicBezTo>
                  <a:cubicBezTo>
                    <a:pt x="34928" y="204255"/>
                    <a:pt x="36341" y="189840"/>
                    <a:pt x="42464" y="176933"/>
                  </a:cubicBezTo>
                  <a:cubicBezTo>
                    <a:pt x="33891" y="175142"/>
                    <a:pt x="25977" y="170903"/>
                    <a:pt x="19571" y="164403"/>
                  </a:cubicBezTo>
                  <a:cubicBezTo>
                    <a:pt x="1576" y="145748"/>
                    <a:pt x="3177" y="114940"/>
                    <a:pt x="23245" y="95626"/>
                  </a:cubicBezTo>
                  <a:cubicBezTo>
                    <a:pt x="25695" y="93271"/>
                    <a:pt x="28332" y="91199"/>
                    <a:pt x="30970" y="89408"/>
                  </a:cubicBezTo>
                  <a:cubicBezTo>
                    <a:pt x="21361" y="74052"/>
                    <a:pt x="24187" y="52854"/>
                    <a:pt x="38602" y="38910"/>
                  </a:cubicBezTo>
                  <a:cubicBezTo>
                    <a:pt x="49059" y="28829"/>
                    <a:pt x="63097" y="24966"/>
                    <a:pt x="75627" y="27416"/>
                  </a:cubicBezTo>
                  <a:cubicBezTo>
                    <a:pt x="77700" y="20538"/>
                    <a:pt x="81469" y="13943"/>
                    <a:pt x="87121" y="8479"/>
                  </a:cubicBezTo>
                  <a:cubicBezTo>
                    <a:pt x="87687" y="8008"/>
                    <a:pt x="88158" y="7537"/>
                    <a:pt x="88723" y="7066"/>
                  </a:cubicBezTo>
                  <a:cubicBezTo>
                    <a:pt x="85331" y="17995"/>
                    <a:pt x="86462" y="29865"/>
                    <a:pt x="92397" y="39475"/>
                  </a:cubicBezTo>
                  <a:cubicBezTo>
                    <a:pt x="89665" y="41266"/>
                    <a:pt x="87121" y="43338"/>
                    <a:pt x="84672" y="45599"/>
                  </a:cubicBezTo>
                  <a:cubicBezTo>
                    <a:pt x="64605" y="64913"/>
                    <a:pt x="63003" y="95721"/>
                    <a:pt x="80998" y="114375"/>
                  </a:cubicBezTo>
                  <a:cubicBezTo>
                    <a:pt x="87310" y="120970"/>
                    <a:pt x="95318" y="125115"/>
                    <a:pt x="103891" y="126905"/>
                  </a:cubicBezTo>
                  <a:cubicBezTo>
                    <a:pt x="97768" y="139907"/>
                    <a:pt x="96354" y="154322"/>
                    <a:pt x="99840" y="167417"/>
                  </a:cubicBezTo>
                  <a:cubicBezTo>
                    <a:pt x="89854" y="188898"/>
                    <a:pt x="92774" y="214147"/>
                    <a:pt x="109167" y="231200"/>
                  </a:cubicBezTo>
                  <a:cubicBezTo>
                    <a:pt x="126785" y="249477"/>
                    <a:pt x="154766" y="252492"/>
                    <a:pt x="177566" y="240432"/>
                  </a:cubicBezTo>
                  <a:cubicBezTo>
                    <a:pt x="179921" y="244766"/>
                    <a:pt x="182748" y="248912"/>
                    <a:pt x="186328" y="252586"/>
                  </a:cubicBezTo>
                  <a:cubicBezTo>
                    <a:pt x="207149" y="274255"/>
                    <a:pt x="242008" y="274915"/>
                    <a:pt x="266692" y="255224"/>
                  </a:cubicBezTo>
                  <a:cubicBezTo>
                    <a:pt x="284215" y="256920"/>
                    <a:pt x="301456" y="249288"/>
                    <a:pt x="317096" y="237135"/>
                  </a:cubicBezTo>
                  <a:cubicBezTo>
                    <a:pt x="330662" y="226772"/>
                    <a:pt x="335561" y="212828"/>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7"/>
            <p:cNvSpPr/>
            <p:nvPr/>
          </p:nvSpPr>
          <p:spPr>
            <a:xfrm>
              <a:off x="3788425" y="5506853"/>
              <a:ext cx="376853" cy="367432"/>
            </a:xfrm>
            <a:custGeom>
              <a:avLst/>
              <a:gdLst/>
              <a:ahLst/>
              <a:cxnLst/>
              <a:rect l="l" t="t" r="r" b="b"/>
              <a:pathLst>
                <a:path w="376852" h="367432" extrusionOk="0">
                  <a:moveTo>
                    <a:pt x="290339" y="79712"/>
                  </a:moveTo>
                  <a:cubicBezTo>
                    <a:pt x="290528" y="79900"/>
                    <a:pt x="290622" y="79994"/>
                    <a:pt x="290810" y="80183"/>
                  </a:cubicBezTo>
                  <a:cubicBezTo>
                    <a:pt x="293354" y="82727"/>
                    <a:pt x="295333" y="85647"/>
                    <a:pt x="296840" y="88756"/>
                  </a:cubicBezTo>
                  <a:cubicBezTo>
                    <a:pt x="306450" y="89039"/>
                    <a:pt x="315683" y="92619"/>
                    <a:pt x="322654" y="99873"/>
                  </a:cubicBezTo>
                  <a:cubicBezTo>
                    <a:pt x="335373" y="113063"/>
                    <a:pt x="336033" y="133601"/>
                    <a:pt x="325575" y="149241"/>
                  </a:cubicBezTo>
                  <a:cubicBezTo>
                    <a:pt x="325858" y="149429"/>
                    <a:pt x="326046" y="149618"/>
                    <a:pt x="326329" y="149900"/>
                  </a:cubicBezTo>
                  <a:cubicBezTo>
                    <a:pt x="328213" y="151785"/>
                    <a:pt x="329815" y="153952"/>
                    <a:pt x="331133" y="156119"/>
                  </a:cubicBezTo>
                  <a:cubicBezTo>
                    <a:pt x="343193" y="154234"/>
                    <a:pt x="355629" y="157720"/>
                    <a:pt x="364391" y="166765"/>
                  </a:cubicBezTo>
                  <a:cubicBezTo>
                    <a:pt x="379182" y="182122"/>
                    <a:pt x="377769" y="207371"/>
                    <a:pt x="361376" y="223293"/>
                  </a:cubicBezTo>
                  <a:cubicBezTo>
                    <a:pt x="354027" y="230359"/>
                    <a:pt x="344889" y="234410"/>
                    <a:pt x="335750" y="235258"/>
                  </a:cubicBezTo>
                  <a:cubicBezTo>
                    <a:pt x="336975" y="238932"/>
                    <a:pt x="337823" y="242795"/>
                    <a:pt x="338294" y="246752"/>
                  </a:cubicBezTo>
                  <a:cubicBezTo>
                    <a:pt x="339048" y="253629"/>
                    <a:pt x="338671" y="260695"/>
                    <a:pt x="337069" y="267573"/>
                  </a:cubicBezTo>
                  <a:cubicBezTo>
                    <a:pt x="336221" y="271247"/>
                    <a:pt x="334996" y="274922"/>
                    <a:pt x="333395" y="278502"/>
                  </a:cubicBezTo>
                  <a:cubicBezTo>
                    <a:pt x="332829" y="279821"/>
                    <a:pt x="332170" y="281234"/>
                    <a:pt x="331510" y="282553"/>
                  </a:cubicBezTo>
                  <a:cubicBezTo>
                    <a:pt x="331133" y="283212"/>
                    <a:pt x="330757" y="283966"/>
                    <a:pt x="330380" y="284626"/>
                  </a:cubicBezTo>
                  <a:cubicBezTo>
                    <a:pt x="329249" y="286604"/>
                    <a:pt x="328025" y="288583"/>
                    <a:pt x="326611" y="290467"/>
                  </a:cubicBezTo>
                  <a:cubicBezTo>
                    <a:pt x="324350" y="293670"/>
                    <a:pt x="321712" y="296685"/>
                    <a:pt x="318792" y="299511"/>
                  </a:cubicBezTo>
                  <a:cubicBezTo>
                    <a:pt x="303718" y="314020"/>
                    <a:pt x="283744" y="319956"/>
                    <a:pt x="265373" y="317129"/>
                  </a:cubicBezTo>
                  <a:cubicBezTo>
                    <a:pt x="262641" y="321369"/>
                    <a:pt x="259437" y="325420"/>
                    <a:pt x="255669" y="329000"/>
                  </a:cubicBezTo>
                  <a:cubicBezTo>
                    <a:pt x="241443" y="342755"/>
                    <a:pt x="222788" y="348785"/>
                    <a:pt x="205265" y="347089"/>
                  </a:cubicBezTo>
                  <a:cubicBezTo>
                    <a:pt x="180581" y="366780"/>
                    <a:pt x="145816" y="366026"/>
                    <a:pt x="124901" y="344451"/>
                  </a:cubicBezTo>
                  <a:cubicBezTo>
                    <a:pt x="121321" y="340777"/>
                    <a:pt x="118400" y="336631"/>
                    <a:pt x="116139" y="332298"/>
                  </a:cubicBezTo>
                  <a:cubicBezTo>
                    <a:pt x="93340" y="344357"/>
                    <a:pt x="65452" y="341342"/>
                    <a:pt x="47740" y="323065"/>
                  </a:cubicBezTo>
                  <a:cubicBezTo>
                    <a:pt x="31347" y="306012"/>
                    <a:pt x="28427" y="280763"/>
                    <a:pt x="38413" y="259282"/>
                  </a:cubicBezTo>
                  <a:cubicBezTo>
                    <a:pt x="34927" y="246092"/>
                    <a:pt x="36341" y="231678"/>
                    <a:pt x="42464" y="218770"/>
                  </a:cubicBezTo>
                  <a:cubicBezTo>
                    <a:pt x="33891" y="216981"/>
                    <a:pt x="25977" y="212741"/>
                    <a:pt x="19571" y="206240"/>
                  </a:cubicBezTo>
                  <a:cubicBezTo>
                    <a:pt x="1576" y="187586"/>
                    <a:pt x="3177" y="156778"/>
                    <a:pt x="23245" y="137465"/>
                  </a:cubicBezTo>
                  <a:cubicBezTo>
                    <a:pt x="25695" y="135109"/>
                    <a:pt x="28332" y="133036"/>
                    <a:pt x="30970" y="131246"/>
                  </a:cubicBezTo>
                  <a:cubicBezTo>
                    <a:pt x="21361" y="115889"/>
                    <a:pt x="24187" y="94691"/>
                    <a:pt x="38602" y="80748"/>
                  </a:cubicBezTo>
                  <a:cubicBezTo>
                    <a:pt x="49059" y="70667"/>
                    <a:pt x="63097" y="66804"/>
                    <a:pt x="75627" y="69254"/>
                  </a:cubicBezTo>
                  <a:cubicBezTo>
                    <a:pt x="77700" y="62376"/>
                    <a:pt x="81563" y="55781"/>
                    <a:pt x="87121" y="50317"/>
                  </a:cubicBezTo>
                  <a:cubicBezTo>
                    <a:pt x="87593" y="49846"/>
                    <a:pt x="88158" y="49375"/>
                    <a:pt x="88723" y="48904"/>
                  </a:cubicBezTo>
                  <a:lnTo>
                    <a:pt x="88723" y="48904"/>
                  </a:lnTo>
                  <a:cubicBezTo>
                    <a:pt x="101913" y="37316"/>
                    <a:pt x="120096" y="35054"/>
                    <a:pt x="134134" y="42214"/>
                  </a:cubicBezTo>
                  <a:cubicBezTo>
                    <a:pt x="146664" y="31945"/>
                    <a:pt x="163340" y="29778"/>
                    <a:pt x="176718" y="35714"/>
                  </a:cubicBezTo>
                  <a:cubicBezTo>
                    <a:pt x="178885" y="29778"/>
                    <a:pt x="182465" y="24125"/>
                    <a:pt x="187458" y="19321"/>
                  </a:cubicBezTo>
                  <a:cubicBezTo>
                    <a:pt x="203946" y="3398"/>
                    <a:pt x="229195" y="2927"/>
                    <a:pt x="243986" y="18284"/>
                  </a:cubicBezTo>
                  <a:cubicBezTo>
                    <a:pt x="244740" y="19038"/>
                    <a:pt x="245400" y="19791"/>
                    <a:pt x="246059" y="20640"/>
                  </a:cubicBezTo>
                  <a:cubicBezTo>
                    <a:pt x="260756" y="14610"/>
                    <a:pt x="277715" y="17248"/>
                    <a:pt x="288738" y="28742"/>
                  </a:cubicBezTo>
                  <a:cubicBezTo>
                    <a:pt x="301928" y="42309"/>
                    <a:pt x="302210" y="63978"/>
                    <a:pt x="290339" y="79712"/>
                  </a:cubicBezTo>
                  <a:close/>
                </a:path>
              </a:pathLst>
            </a:custGeom>
            <a:solidFill>
              <a:srgbClr val="44AD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7"/>
            <p:cNvSpPr/>
            <p:nvPr/>
          </p:nvSpPr>
          <p:spPr>
            <a:xfrm>
              <a:off x="3788330" y="5548596"/>
              <a:ext cx="339167" cy="320326"/>
            </a:xfrm>
            <a:custGeom>
              <a:avLst/>
              <a:gdLst/>
              <a:ahLst/>
              <a:cxnLst/>
              <a:rect l="l" t="t" r="r" b="b"/>
              <a:pathLst>
                <a:path w="339167" h="320325" extrusionOk="0">
                  <a:moveTo>
                    <a:pt x="338294" y="204914"/>
                  </a:moveTo>
                  <a:cubicBezTo>
                    <a:pt x="339047" y="211792"/>
                    <a:pt x="338671" y="218858"/>
                    <a:pt x="337069" y="225736"/>
                  </a:cubicBezTo>
                  <a:cubicBezTo>
                    <a:pt x="337069" y="225830"/>
                    <a:pt x="336975" y="225924"/>
                    <a:pt x="336975" y="226018"/>
                  </a:cubicBezTo>
                  <a:cubicBezTo>
                    <a:pt x="336127" y="229598"/>
                    <a:pt x="334902" y="233178"/>
                    <a:pt x="333395" y="236664"/>
                  </a:cubicBezTo>
                  <a:cubicBezTo>
                    <a:pt x="332829" y="237983"/>
                    <a:pt x="332170" y="239397"/>
                    <a:pt x="331510" y="240715"/>
                  </a:cubicBezTo>
                  <a:cubicBezTo>
                    <a:pt x="331134" y="241375"/>
                    <a:pt x="330757" y="242129"/>
                    <a:pt x="330380" y="242788"/>
                  </a:cubicBezTo>
                  <a:cubicBezTo>
                    <a:pt x="329249" y="244766"/>
                    <a:pt x="328024" y="246745"/>
                    <a:pt x="326611" y="248629"/>
                  </a:cubicBezTo>
                  <a:cubicBezTo>
                    <a:pt x="324350" y="251832"/>
                    <a:pt x="321712" y="254847"/>
                    <a:pt x="318792" y="257674"/>
                  </a:cubicBezTo>
                  <a:cubicBezTo>
                    <a:pt x="303718" y="272183"/>
                    <a:pt x="283744" y="278118"/>
                    <a:pt x="265373" y="275292"/>
                  </a:cubicBezTo>
                  <a:cubicBezTo>
                    <a:pt x="262640" y="279531"/>
                    <a:pt x="259437" y="283583"/>
                    <a:pt x="255669" y="287162"/>
                  </a:cubicBezTo>
                  <a:cubicBezTo>
                    <a:pt x="241443" y="300918"/>
                    <a:pt x="222788" y="306948"/>
                    <a:pt x="205265" y="305252"/>
                  </a:cubicBezTo>
                  <a:cubicBezTo>
                    <a:pt x="180581" y="324942"/>
                    <a:pt x="145816" y="324189"/>
                    <a:pt x="124901" y="302613"/>
                  </a:cubicBezTo>
                  <a:cubicBezTo>
                    <a:pt x="121321" y="298939"/>
                    <a:pt x="118400" y="294794"/>
                    <a:pt x="116139" y="290460"/>
                  </a:cubicBezTo>
                  <a:cubicBezTo>
                    <a:pt x="93339" y="302519"/>
                    <a:pt x="65452" y="299504"/>
                    <a:pt x="47740" y="281227"/>
                  </a:cubicBezTo>
                  <a:cubicBezTo>
                    <a:pt x="31347" y="264174"/>
                    <a:pt x="28427" y="238925"/>
                    <a:pt x="38413" y="217445"/>
                  </a:cubicBezTo>
                  <a:cubicBezTo>
                    <a:pt x="34927" y="204255"/>
                    <a:pt x="36341" y="189840"/>
                    <a:pt x="42464" y="176933"/>
                  </a:cubicBezTo>
                  <a:cubicBezTo>
                    <a:pt x="33891" y="175143"/>
                    <a:pt x="25977" y="170903"/>
                    <a:pt x="19571" y="164403"/>
                  </a:cubicBezTo>
                  <a:cubicBezTo>
                    <a:pt x="1576" y="145748"/>
                    <a:pt x="3178" y="114940"/>
                    <a:pt x="23245" y="95627"/>
                  </a:cubicBezTo>
                  <a:cubicBezTo>
                    <a:pt x="25694" y="93272"/>
                    <a:pt x="28332" y="91199"/>
                    <a:pt x="30970" y="89408"/>
                  </a:cubicBezTo>
                  <a:cubicBezTo>
                    <a:pt x="21361" y="74052"/>
                    <a:pt x="24187" y="52854"/>
                    <a:pt x="38602" y="38910"/>
                  </a:cubicBezTo>
                  <a:cubicBezTo>
                    <a:pt x="49059" y="28829"/>
                    <a:pt x="63097" y="24967"/>
                    <a:pt x="75628" y="27416"/>
                  </a:cubicBezTo>
                  <a:cubicBezTo>
                    <a:pt x="77700" y="20538"/>
                    <a:pt x="81563" y="13943"/>
                    <a:pt x="87122" y="8479"/>
                  </a:cubicBezTo>
                  <a:cubicBezTo>
                    <a:pt x="87593" y="8008"/>
                    <a:pt x="88158" y="7537"/>
                    <a:pt x="88723" y="7066"/>
                  </a:cubicBezTo>
                  <a:cubicBezTo>
                    <a:pt x="85332" y="17995"/>
                    <a:pt x="86462" y="29865"/>
                    <a:pt x="92398" y="39475"/>
                  </a:cubicBezTo>
                  <a:cubicBezTo>
                    <a:pt x="89665" y="41266"/>
                    <a:pt x="87122" y="43339"/>
                    <a:pt x="84672" y="45600"/>
                  </a:cubicBezTo>
                  <a:cubicBezTo>
                    <a:pt x="64605" y="65007"/>
                    <a:pt x="63003" y="95721"/>
                    <a:pt x="80998" y="114470"/>
                  </a:cubicBezTo>
                  <a:cubicBezTo>
                    <a:pt x="87310" y="121065"/>
                    <a:pt x="95318" y="125209"/>
                    <a:pt x="103892" y="127000"/>
                  </a:cubicBezTo>
                  <a:cubicBezTo>
                    <a:pt x="97767" y="140001"/>
                    <a:pt x="96354" y="154416"/>
                    <a:pt x="99840" y="167512"/>
                  </a:cubicBezTo>
                  <a:cubicBezTo>
                    <a:pt x="89854" y="188992"/>
                    <a:pt x="92774" y="214241"/>
                    <a:pt x="109167" y="231294"/>
                  </a:cubicBezTo>
                  <a:cubicBezTo>
                    <a:pt x="126785" y="249571"/>
                    <a:pt x="154767" y="252586"/>
                    <a:pt x="177566" y="240527"/>
                  </a:cubicBezTo>
                  <a:cubicBezTo>
                    <a:pt x="179921" y="244861"/>
                    <a:pt x="182748" y="249006"/>
                    <a:pt x="186328" y="252680"/>
                  </a:cubicBezTo>
                  <a:cubicBezTo>
                    <a:pt x="207149" y="274349"/>
                    <a:pt x="242008" y="275009"/>
                    <a:pt x="266692" y="255319"/>
                  </a:cubicBezTo>
                  <a:cubicBezTo>
                    <a:pt x="284215" y="257014"/>
                    <a:pt x="301457" y="249383"/>
                    <a:pt x="317096" y="237229"/>
                  </a:cubicBezTo>
                  <a:cubicBezTo>
                    <a:pt x="330757" y="226772"/>
                    <a:pt x="335562" y="212734"/>
                    <a:pt x="338294" y="204914"/>
                  </a:cubicBezTo>
                  <a:close/>
                </a:path>
              </a:pathLst>
            </a:custGeom>
            <a:solidFill>
              <a:srgbClr val="3E70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7"/>
            <p:cNvSpPr/>
            <p:nvPr/>
          </p:nvSpPr>
          <p:spPr>
            <a:xfrm>
              <a:off x="5199893" y="7896012"/>
              <a:ext cx="179005" cy="197848"/>
            </a:xfrm>
            <a:custGeom>
              <a:avLst/>
              <a:gdLst/>
              <a:ahLst/>
              <a:cxnLst/>
              <a:rect l="l" t="t" r="r" b="b"/>
              <a:pathLst>
                <a:path w="179004" h="197848" extrusionOk="0">
                  <a:moveTo>
                    <a:pt x="24691" y="161393"/>
                  </a:moveTo>
                  <a:cubicBezTo>
                    <a:pt x="23278" y="142833"/>
                    <a:pt x="36091" y="128984"/>
                    <a:pt x="48903" y="115794"/>
                  </a:cubicBezTo>
                  <a:cubicBezTo>
                    <a:pt x="51542" y="139724"/>
                    <a:pt x="52107" y="163843"/>
                    <a:pt x="50600" y="186548"/>
                  </a:cubicBezTo>
                  <a:cubicBezTo>
                    <a:pt x="49281" y="205203"/>
                    <a:pt x="78299" y="204449"/>
                    <a:pt x="79523" y="186078"/>
                  </a:cubicBezTo>
                  <a:cubicBezTo>
                    <a:pt x="81030" y="163937"/>
                    <a:pt x="80560" y="140384"/>
                    <a:pt x="78204" y="116830"/>
                  </a:cubicBezTo>
                  <a:cubicBezTo>
                    <a:pt x="98177" y="146131"/>
                    <a:pt x="122390" y="171663"/>
                    <a:pt x="155271" y="184287"/>
                  </a:cubicBezTo>
                  <a:cubicBezTo>
                    <a:pt x="172700" y="190976"/>
                    <a:pt x="179389" y="162712"/>
                    <a:pt x="162242" y="156117"/>
                  </a:cubicBezTo>
                  <a:cubicBezTo>
                    <a:pt x="134732" y="145660"/>
                    <a:pt x="115607" y="118903"/>
                    <a:pt x="99779" y="95538"/>
                  </a:cubicBezTo>
                  <a:cubicBezTo>
                    <a:pt x="80842" y="67463"/>
                    <a:pt x="81125" y="67745"/>
                    <a:pt x="79052" y="39952"/>
                  </a:cubicBezTo>
                  <a:cubicBezTo>
                    <a:pt x="77827" y="24030"/>
                    <a:pt x="86306" y="16870"/>
                    <a:pt x="84611" y="11123"/>
                  </a:cubicBezTo>
                  <a:cubicBezTo>
                    <a:pt x="82443" y="3869"/>
                    <a:pt x="63978" y="7354"/>
                    <a:pt x="42591" y="13667"/>
                  </a:cubicBezTo>
                  <a:cubicBezTo>
                    <a:pt x="21205" y="19979"/>
                    <a:pt x="5095" y="26668"/>
                    <a:pt x="7261" y="33923"/>
                  </a:cubicBezTo>
                  <a:cubicBezTo>
                    <a:pt x="8863" y="39199"/>
                    <a:pt x="24503" y="39858"/>
                    <a:pt x="33735" y="56534"/>
                  </a:cubicBezTo>
                  <a:cubicBezTo>
                    <a:pt x="52107" y="89697"/>
                    <a:pt x="48056" y="92900"/>
                    <a:pt x="46737" y="97893"/>
                  </a:cubicBezTo>
                  <a:cubicBezTo>
                    <a:pt x="30626" y="117301"/>
                    <a:pt x="8298" y="133601"/>
                    <a:pt x="10465" y="161676"/>
                  </a:cubicBezTo>
                  <a:cubicBezTo>
                    <a:pt x="10936" y="170909"/>
                    <a:pt x="25350" y="170721"/>
                    <a:pt x="24691" y="161393"/>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7"/>
            <p:cNvSpPr/>
            <p:nvPr/>
          </p:nvSpPr>
          <p:spPr>
            <a:xfrm>
              <a:off x="5121028" y="8023436"/>
              <a:ext cx="442802" cy="414539"/>
            </a:xfrm>
            <a:custGeom>
              <a:avLst/>
              <a:gdLst/>
              <a:ahLst/>
              <a:cxnLst/>
              <a:rect l="l" t="t" r="r" b="b"/>
              <a:pathLst>
                <a:path w="442801" h="414539" extrusionOk="0">
                  <a:moveTo>
                    <a:pt x="40057" y="264415"/>
                  </a:moveTo>
                  <a:cubicBezTo>
                    <a:pt x="39963" y="264133"/>
                    <a:pt x="39869" y="263944"/>
                    <a:pt x="39774" y="263756"/>
                  </a:cubicBezTo>
                  <a:cubicBezTo>
                    <a:pt x="38549" y="259516"/>
                    <a:pt x="37984" y="255277"/>
                    <a:pt x="37984" y="251131"/>
                  </a:cubicBezTo>
                  <a:cubicBezTo>
                    <a:pt x="27715" y="245384"/>
                    <a:pt x="19801" y="236245"/>
                    <a:pt x="16315" y="224469"/>
                  </a:cubicBezTo>
                  <a:cubicBezTo>
                    <a:pt x="10003" y="202988"/>
                    <a:pt x="20837" y="180283"/>
                    <a:pt x="41093" y="169354"/>
                  </a:cubicBezTo>
                  <a:cubicBezTo>
                    <a:pt x="40905" y="168977"/>
                    <a:pt x="40810" y="168600"/>
                    <a:pt x="40622" y="168223"/>
                  </a:cubicBezTo>
                  <a:cubicBezTo>
                    <a:pt x="39680" y="165114"/>
                    <a:pt x="39209" y="161911"/>
                    <a:pt x="38926" y="158802"/>
                  </a:cubicBezTo>
                  <a:cubicBezTo>
                    <a:pt x="24794" y="153997"/>
                    <a:pt x="13206" y="143257"/>
                    <a:pt x="8872" y="128465"/>
                  </a:cubicBezTo>
                  <a:cubicBezTo>
                    <a:pt x="1524" y="103498"/>
                    <a:pt x="17257" y="76836"/>
                    <a:pt x="44108" y="68922"/>
                  </a:cubicBezTo>
                  <a:cubicBezTo>
                    <a:pt x="56073" y="65436"/>
                    <a:pt x="68227" y="66190"/>
                    <a:pt x="78684" y="70430"/>
                  </a:cubicBezTo>
                  <a:cubicBezTo>
                    <a:pt x="79438" y="65719"/>
                    <a:pt x="80662" y="61102"/>
                    <a:pt x="82453" y="56580"/>
                  </a:cubicBezTo>
                  <a:cubicBezTo>
                    <a:pt x="85467" y="48667"/>
                    <a:pt x="89896" y="41318"/>
                    <a:pt x="95548" y="34723"/>
                  </a:cubicBezTo>
                  <a:cubicBezTo>
                    <a:pt x="98657" y="31237"/>
                    <a:pt x="102049" y="27940"/>
                    <a:pt x="105723" y="24925"/>
                  </a:cubicBezTo>
                  <a:cubicBezTo>
                    <a:pt x="107136" y="23794"/>
                    <a:pt x="108550" y="22758"/>
                    <a:pt x="110057" y="21627"/>
                  </a:cubicBezTo>
                  <a:cubicBezTo>
                    <a:pt x="110905" y="21062"/>
                    <a:pt x="111659" y="20591"/>
                    <a:pt x="112507" y="20025"/>
                  </a:cubicBezTo>
                  <a:cubicBezTo>
                    <a:pt x="114862" y="18518"/>
                    <a:pt x="117312" y="17011"/>
                    <a:pt x="119855" y="15786"/>
                  </a:cubicBezTo>
                  <a:cubicBezTo>
                    <a:pt x="124095" y="13619"/>
                    <a:pt x="128711" y="11829"/>
                    <a:pt x="133422" y="10416"/>
                  </a:cubicBezTo>
                  <a:cubicBezTo>
                    <a:pt x="158012" y="3161"/>
                    <a:pt x="182978" y="8060"/>
                    <a:pt x="201349" y="21533"/>
                  </a:cubicBezTo>
                  <a:cubicBezTo>
                    <a:pt x="206720" y="18518"/>
                    <a:pt x="212467" y="15880"/>
                    <a:pt x="218591" y="14090"/>
                  </a:cubicBezTo>
                  <a:cubicBezTo>
                    <a:pt x="241767" y="7213"/>
                    <a:pt x="265415" y="11264"/>
                    <a:pt x="283409" y="22946"/>
                  </a:cubicBezTo>
                  <a:cubicBezTo>
                    <a:pt x="321283" y="15503"/>
                    <a:pt x="358591" y="36042"/>
                    <a:pt x="368955" y="71183"/>
                  </a:cubicBezTo>
                  <a:cubicBezTo>
                    <a:pt x="370745" y="77213"/>
                    <a:pt x="371593" y="83337"/>
                    <a:pt x="371593" y="89366"/>
                  </a:cubicBezTo>
                  <a:cubicBezTo>
                    <a:pt x="403154" y="89178"/>
                    <a:pt x="431701" y="108209"/>
                    <a:pt x="440463" y="137981"/>
                  </a:cubicBezTo>
                  <a:cubicBezTo>
                    <a:pt x="448659" y="165680"/>
                    <a:pt x="437448" y="194698"/>
                    <a:pt x="414554" y="212315"/>
                  </a:cubicBezTo>
                  <a:cubicBezTo>
                    <a:pt x="410880" y="228520"/>
                    <a:pt x="401176" y="243406"/>
                    <a:pt x="387232" y="253958"/>
                  </a:cubicBezTo>
                  <a:cubicBezTo>
                    <a:pt x="395429" y="260741"/>
                    <a:pt x="401741" y="269785"/>
                    <a:pt x="404850" y="280526"/>
                  </a:cubicBezTo>
                  <a:cubicBezTo>
                    <a:pt x="413801" y="310957"/>
                    <a:pt x="394675" y="343366"/>
                    <a:pt x="361983" y="352976"/>
                  </a:cubicBezTo>
                  <a:cubicBezTo>
                    <a:pt x="358026" y="354106"/>
                    <a:pt x="354069" y="354860"/>
                    <a:pt x="350112" y="355331"/>
                  </a:cubicBezTo>
                  <a:cubicBezTo>
                    <a:pt x="351808" y="377377"/>
                    <a:pt x="336828" y="398764"/>
                    <a:pt x="313275" y="405735"/>
                  </a:cubicBezTo>
                  <a:cubicBezTo>
                    <a:pt x="296222" y="410729"/>
                    <a:pt x="278887" y="406960"/>
                    <a:pt x="266640" y="397256"/>
                  </a:cubicBezTo>
                  <a:cubicBezTo>
                    <a:pt x="260516" y="403569"/>
                    <a:pt x="252696" y="408467"/>
                    <a:pt x="243463" y="411200"/>
                  </a:cubicBezTo>
                  <a:cubicBezTo>
                    <a:pt x="242615" y="411482"/>
                    <a:pt x="241862" y="411671"/>
                    <a:pt x="241013" y="411859"/>
                  </a:cubicBezTo>
                  <a:lnTo>
                    <a:pt x="240919" y="411859"/>
                  </a:lnTo>
                  <a:cubicBezTo>
                    <a:pt x="220098" y="416947"/>
                    <a:pt x="199088" y="409127"/>
                    <a:pt x="187971" y="393393"/>
                  </a:cubicBezTo>
                  <a:cubicBezTo>
                    <a:pt x="168563" y="397444"/>
                    <a:pt x="149344" y="390378"/>
                    <a:pt x="138227" y="376341"/>
                  </a:cubicBezTo>
                  <a:cubicBezTo>
                    <a:pt x="132480" y="381522"/>
                    <a:pt x="125508" y="385668"/>
                    <a:pt x="117406" y="388023"/>
                  </a:cubicBezTo>
                  <a:cubicBezTo>
                    <a:pt x="90555" y="395937"/>
                    <a:pt x="62857" y="382088"/>
                    <a:pt x="55508" y="357121"/>
                  </a:cubicBezTo>
                  <a:cubicBezTo>
                    <a:pt x="55131" y="355897"/>
                    <a:pt x="54942" y="354672"/>
                    <a:pt x="54660" y="353447"/>
                  </a:cubicBezTo>
                  <a:cubicBezTo>
                    <a:pt x="35346" y="351657"/>
                    <a:pt x="18482" y="339221"/>
                    <a:pt x="13017" y="320661"/>
                  </a:cubicBezTo>
                  <a:cubicBezTo>
                    <a:pt x="6423" y="298426"/>
                    <a:pt x="18293" y="274873"/>
                    <a:pt x="40057" y="26441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7"/>
            <p:cNvSpPr/>
            <p:nvPr/>
          </p:nvSpPr>
          <p:spPr>
            <a:xfrm>
              <a:off x="5196414" y="8023436"/>
              <a:ext cx="367431" cy="414539"/>
            </a:xfrm>
            <a:custGeom>
              <a:avLst/>
              <a:gdLst/>
              <a:ahLst/>
              <a:cxnLst/>
              <a:rect l="l" t="t" r="r" b="b"/>
              <a:pathLst>
                <a:path w="367431" h="414539" extrusionOk="0">
                  <a:moveTo>
                    <a:pt x="7066" y="56580"/>
                  </a:moveTo>
                  <a:cubicBezTo>
                    <a:pt x="10081" y="48667"/>
                    <a:pt x="14509" y="41318"/>
                    <a:pt x="20162" y="34723"/>
                  </a:cubicBezTo>
                  <a:cubicBezTo>
                    <a:pt x="20256" y="34628"/>
                    <a:pt x="20350" y="34535"/>
                    <a:pt x="20539" y="34440"/>
                  </a:cubicBezTo>
                  <a:cubicBezTo>
                    <a:pt x="23460" y="31048"/>
                    <a:pt x="26757" y="27845"/>
                    <a:pt x="30337" y="24925"/>
                  </a:cubicBezTo>
                  <a:cubicBezTo>
                    <a:pt x="31750" y="23794"/>
                    <a:pt x="33163" y="22758"/>
                    <a:pt x="34671" y="21627"/>
                  </a:cubicBezTo>
                  <a:cubicBezTo>
                    <a:pt x="35519" y="21062"/>
                    <a:pt x="36272" y="20591"/>
                    <a:pt x="37120" y="20025"/>
                  </a:cubicBezTo>
                  <a:cubicBezTo>
                    <a:pt x="39475" y="18518"/>
                    <a:pt x="41925" y="17105"/>
                    <a:pt x="44469" y="15786"/>
                  </a:cubicBezTo>
                  <a:cubicBezTo>
                    <a:pt x="48709" y="13619"/>
                    <a:pt x="53325" y="11829"/>
                    <a:pt x="58036" y="10416"/>
                  </a:cubicBezTo>
                  <a:cubicBezTo>
                    <a:pt x="82625" y="3161"/>
                    <a:pt x="107592" y="8060"/>
                    <a:pt x="125963" y="21533"/>
                  </a:cubicBezTo>
                  <a:cubicBezTo>
                    <a:pt x="131333" y="18518"/>
                    <a:pt x="137081" y="15880"/>
                    <a:pt x="143204" y="14090"/>
                  </a:cubicBezTo>
                  <a:cubicBezTo>
                    <a:pt x="166381" y="7213"/>
                    <a:pt x="190028" y="11264"/>
                    <a:pt x="208023" y="22946"/>
                  </a:cubicBezTo>
                  <a:cubicBezTo>
                    <a:pt x="245897" y="15503"/>
                    <a:pt x="283205" y="36042"/>
                    <a:pt x="293569" y="71183"/>
                  </a:cubicBezTo>
                  <a:cubicBezTo>
                    <a:pt x="295359" y="77213"/>
                    <a:pt x="296206" y="83337"/>
                    <a:pt x="296206" y="89366"/>
                  </a:cubicBezTo>
                  <a:cubicBezTo>
                    <a:pt x="327768" y="89178"/>
                    <a:pt x="356314" y="108209"/>
                    <a:pt x="365076" y="137981"/>
                  </a:cubicBezTo>
                  <a:cubicBezTo>
                    <a:pt x="373272" y="165680"/>
                    <a:pt x="362062" y="194698"/>
                    <a:pt x="339167" y="212315"/>
                  </a:cubicBezTo>
                  <a:cubicBezTo>
                    <a:pt x="335493" y="228520"/>
                    <a:pt x="325789" y="243406"/>
                    <a:pt x="311846" y="253958"/>
                  </a:cubicBezTo>
                  <a:cubicBezTo>
                    <a:pt x="320042" y="260741"/>
                    <a:pt x="326355" y="269785"/>
                    <a:pt x="329464" y="280526"/>
                  </a:cubicBezTo>
                  <a:cubicBezTo>
                    <a:pt x="338414" y="310957"/>
                    <a:pt x="319289" y="343366"/>
                    <a:pt x="286597" y="352976"/>
                  </a:cubicBezTo>
                  <a:cubicBezTo>
                    <a:pt x="282639" y="354106"/>
                    <a:pt x="278683" y="354860"/>
                    <a:pt x="274726" y="355331"/>
                  </a:cubicBezTo>
                  <a:cubicBezTo>
                    <a:pt x="276422" y="377377"/>
                    <a:pt x="261442" y="398764"/>
                    <a:pt x="237888" y="405735"/>
                  </a:cubicBezTo>
                  <a:cubicBezTo>
                    <a:pt x="220836" y="410729"/>
                    <a:pt x="203501" y="406960"/>
                    <a:pt x="191253" y="397256"/>
                  </a:cubicBezTo>
                  <a:cubicBezTo>
                    <a:pt x="185129" y="403569"/>
                    <a:pt x="177309" y="408467"/>
                    <a:pt x="168077" y="411200"/>
                  </a:cubicBezTo>
                  <a:cubicBezTo>
                    <a:pt x="167228" y="411482"/>
                    <a:pt x="166475" y="411671"/>
                    <a:pt x="165627" y="411859"/>
                  </a:cubicBezTo>
                  <a:cubicBezTo>
                    <a:pt x="175519" y="401873"/>
                    <a:pt x="180984" y="388400"/>
                    <a:pt x="179947" y="374739"/>
                  </a:cubicBezTo>
                  <a:cubicBezTo>
                    <a:pt x="183904" y="374362"/>
                    <a:pt x="187861" y="373609"/>
                    <a:pt x="191724" y="372384"/>
                  </a:cubicBezTo>
                  <a:cubicBezTo>
                    <a:pt x="224416" y="362774"/>
                    <a:pt x="243636" y="330270"/>
                    <a:pt x="234591" y="299934"/>
                  </a:cubicBezTo>
                  <a:cubicBezTo>
                    <a:pt x="231482" y="289193"/>
                    <a:pt x="225075" y="280243"/>
                    <a:pt x="216879" y="273460"/>
                  </a:cubicBezTo>
                  <a:cubicBezTo>
                    <a:pt x="230822" y="262814"/>
                    <a:pt x="240526" y="248022"/>
                    <a:pt x="244201" y="231817"/>
                  </a:cubicBezTo>
                  <a:cubicBezTo>
                    <a:pt x="267095" y="214199"/>
                    <a:pt x="278306" y="185182"/>
                    <a:pt x="270110" y="157483"/>
                  </a:cubicBezTo>
                  <a:cubicBezTo>
                    <a:pt x="261348" y="127617"/>
                    <a:pt x="232801" y="108681"/>
                    <a:pt x="201240" y="108869"/>
                  </a:cubicBezTo>
                  <a:cubicBezTo>
                    <a:pt x="201145" y="102839"/>
                    <a:pt x="200392" y="96715"/>
                    <a:pt x="198601" y="90686"/>
                  </a:cubicBezTo>
                  <a:cubicBezTo>
                    <a:pt x="188238" y="55450"/>
                    <a:pt x="150930" y="35006"/>
                    <a:pt x="113056" y="42448"/>
                  </a:cubicBezTo>
                  <a:cubicBezTo>
                    <a:pt x="95061" y="30672"/>
                    <a:pt x="72073" y="29258"/>
                    <a:pt x="48237" y="33592"/>
                  </a:cubicBezTo>
                  <a:cubicBezTo>
                    <a:pt x="27699" y="37172"/>
                    <a:pt x="14509" y="49609"/>
                    <a:pt x="7066" y="5658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7"/>
            <p:cNvSpPr/>
            <p:nvPr/>
          </p:nvSpPr>
          <p:spPr>
            <a:xfrm>
              <a:off x="4763366" y="7905154"/>
              <a:ext cx="188426" cy="235534"/>
            </a:xfrm>
            <a:custGeom>
              <a:avLst/>
              <a:gdLst/>
              <a:ahLst/>
              <a:cxnLst/>
              <a:rect l="l" t="t" r="r" b="b"/>
              <a:pathLst>
                <a:path w="188426" h="235533" extrusionOk="0">
                  <a:moveTo>
                    <a:pt x="23221" y="166949"/>
                  </a:moveTo>
                  <a:cubicBezTo>
                    <a:pt x="26518" y="145939"/>
                    <a:pt x="44419" y="134068"/>
                    <a:pt x="62131" y="122669"/>
                  </a:cubicBezTo>
                  <a:cubicBezTo>
                    <a:pt x="58739" y="149896"/>
                    <a:pt x="52992" y="176841"/>
                    <a:pt x="45267" y="201620"/>
                  </a:cubicBezTo>
                  <a:cubicBezTo>
                    <a:pt x="38860" y="221969"/>
                    <a:pt x="71270" y="228847"/>
                    <a:pt x="77488" y="208686"/>
                  </a:cubicBezTo>
                  <a:cubicBezTo>
                    <a:pt x="85024" y="184473"/>
                    <a:pt x="90678" y="158187"/>
                    <a:pt x="94352" y="131430"/>
                  </a:cubicBezTo>
                  <a:cubicBezTo>
                    <a:pt x="108861" y="169304"/>
                    <a:pt x="128928" y="203975"/>
                    <a:pt x="162091" y="226680"/>
                  </a:cubicBezTo>
                  <a:cubicBezTo>
                    <a:pt x="179709" y="238740"/>
                    <a:pt x="194594" y="209157"/>
                    <a:pt x="177260" y="197286"/>
                  </a:cubicBezTo>
                  <a:cubicBezTo>
                    <a:pt x="149561" y="178349"/>
                    <a:pt x="135335" y="143678"/>
                    <a:pt x="123935" y="113530"/>
                  </a:cubicBezTo>
                  <a:cubicBezTo>
                    <a:pt x="110368" y="77446"/>
                    <a:pt x="110556" y="77729"/>
                    <a:pt x="115644" y="46355"/>
                  </a:cubicBezTo>
                  <a:cubicBezTo>
                    <a:pt x="118564" y="28361"/>
                    <a:pt x="129776" y="22708"/>
                    <a:pt x="129399" y="15830"/>
                  </a:cubicBezTo>
                  <a:cubicBezTo>
                    <a:pt x="128928" y="7257"/>
                    <a:pt x="107447" y="6220"/>
                    <a:pt x="82104" y="7540"/>
                  </a:cubicBezTo>
                  <a:cubicBezTo>
                    <a:pt x="56761" y="8859"/>
                    <a:pt x="37070" y="12062"/>
                    <a:pt x="37541" y="20730"/>
                  </a:cubicBezTo>
                  <a:cubicBezTo>
                    <a:pt x="37824" y="27042"/>
                    <a:pt x="55065" y="31847"/>
                    <a:pt x="60906" y="52762"/>
                  </a:cubicBezTo>
                  <a:cubicBezTo>
                    <a:pt x="72495" y="94405"/>
                    <a:pt x="67219" y="96948"/>
                    <a:pt x="64392" y="102036"/>
                  </a:cubicBezTo>
                  <a:cubicBezTo>
                    <a:pt x="41310" y="119277"/>
                    <a:pt x="12198" y="131525"/>
                    <a:pt x="7205" y="163180"/>
                  </a:cubicBezTo>
                  <a:cubicBezTo>
                    <a:pt x="5415" y="173921"/>
                    <a:pt x="21525" y="177501"/>
                    <a:pt x="23221" y="16694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7"/>
            <p:cNvSpPr/>
            <p:nvPr/>
          </p:nvSpPr>
          <p:spPr>
            <a:xfrm>
              <a:off x="4603005" y="8046995"/>
              <a:ext cx="537015" cy="499331"/>
            </a:xfrm>
            <a:custGeom>
              <a:avLst/>
              <a:gdLst/>
              <a:ahLst/>
              <a:cxnLst/>
              <a:rect l="l" t="t" r="r" b="b"/>
              <a:pathLst>
                <a:path w="537014" h="499331" extrusionOk="0">
                  <a:moveTo>
                    <a:pt x="52155" y="264127"/>
                  </a:moveTo>
                  <a:cubicBezTo>
                    <a:pt x="52155" y="263844"/>
                    <a:pt x="52061" y="263562"/>
                    <a:pt x="52061" y="263279"/>
                  </a:cubicBezTo>
                  <a:cubicBezTo>
                    <a:pt x="51778" y="258286"/>
                    <a:pt x="52249" y="253481"/>
                    <a:pt x="53474" y="248770"/>
                  </a:cubicBezTo>
                  <a:cubicBezTo>
                    <a:pt x="43581" y="239726"/>
                    <a:pt x="37175" y="227478"/>
                    <a:pt x="36421" y="213535"/>
                  </a:cubicBezTo>
                  <a:cubicBezTo>
                    <a:pt x="35102" y="188003"/>
                    <a:pt x="53097" y="165674"/>
                    <a:pt x="78535" y="158890"/>
                  </a:cubicBezTo>
                  <a:cubicBezTo>
                    <a:pt x="78440" y="158420"/>
                    <a:pt x="78346" y="157949"/>
                    <a:pt x="78346" y="157572"/>
                  </a:cubicBezTo>
                  <a:cubicBezTo>
                    <a:pt x="78158" y="153803"/>
                    <a:pt x="78346" y="150223"/>
                    <a:pt x="78911" y="146643"/>
                  </a:cubicBezTo>
                  <a:cubicBezTo>
                    <a:pt x="64497" y="137598"/>
                    <a:pt x="54510" y="122524"/>
                    <a:pt x="53568" y="105095"/>
                  </a:cubicBezTo>
                  <a:cubicBezTo>
                    <a:pt x="51966" y="75512"/>
                    <a:pt x="76556" y="50074"/>
                    <a:pt x="108400" y="48378"/>
                  </a:cubicBezTo>
                  <a:cubicBezTo>
                    <a:pt x="122626" y="47624"/>
                    <a:pt x="135910" y="51770"/>
                    <a:pt x="146368" y="59213"/>
                  </a:cubicBezTo>
                  <a:cubicBezTo>
                    <a:pt x="148441" y="54220"/>
                    <a:pt x="151079" y="49415"/>
                    <a:pt x="154188" y="44892"/>
                  </a:cubicBezTo>
                  <a:cubicBezTo>
                    <a:pt x="159652" y="36885"/>
                    <a:pt x="166530" y="29912"/>
                    <a:pt x="174444" y="24071"/>
                  </a:cubicBezTo>
                  <a:cubicBezTo>
                    <a:pt x="178777" y="20962"/>
                    <a:pt x="183394" y="18230"/>
                    <a:pt x="188293" y="15875"/>
                  </a:cubicBezTo>
                  <a:cubicBezTo>
                    <a:pt x="190177" y="15027"/>
                    <a:pt x="192061" y="14179"/>
                    <a:pt x="193946" y="13425"/>
                  </a:cubicBezTo>
                  <a:cubicBezTo>
                    <a:pt x="195076" y="13048"/>
                    <a:pt x="196018" y="12672"/>
                    <a:pt x="197149" y="12294"/>
                  </a:cubicBezTo>
                  <a:cubicBezTo>
                    <a:pt x="200164" y="11164"/>
                    <a:pt x="203273" y="10222"/>
                    <a:pt x="206476" y="9562"/>
                  </a:cubicBezTo>
                  <a:cubicBezTo>
                    <a:pt x="211846" y="8243"/>
                    <a:pt x="217310" y="7489"/>
                    <a:pt x="222964" y="7207"/>
                  </a:cubicBezTo>
                  <a:cubicBezTo>
                    <a:pt x="252169" y="5606"/>
                    <a:pt x="278643" y="17759"/>
                    <a:pt x="295413" y="37450"/>
                  </a:cubicBezTo>
                  <a:cubicBezTo>
                    <a:pt x="302197" y="35471"/>
                    <a:pt x="309168" y="34152"/>
                    <a:pt x="316517" y="33775"/>
                  </a:cubicBezTo>
                  <a:cubicBezTo>
                    <a:pt x="344122" y="32362"/>
                    <a:pt x="369276" y="43008"/>
                    <a:pt x="386140" y="60815"/>
                  </a:cubicBezTo>
                  <a:cubicBezTo>
                    <a:pt x="430138" y="62605"/>
                    <a:pt x="466128" y="95202"/>
                    <a:pt x="468294" y="137033"/>
                  </a:cubicBezTo>
                  <a:cubicBezTo>
                    <a:pt x="468671" y="144193"/>
                    <a:pt x="468011" y="151165"/>
                    <a:pt x="466410" y="157854"/>
                  </a:cubicBezTo>
                  <a:cubicBezTo>
                    <a:pt x="501458" y="166051"/>
                    <a:pt x="528120" y="194692"/>
                    <a:pt x="530004" y="230116"/>
                  </a:cubicBezTo>
                  <a:cubicBezTo>
                    <a:pt x="531700" y="262997"/>
                    <a:pt x="511632" y="292297"/>
                    <a:pt x="481578" y="305769"/>
                  </a:cubicBezTo>
                  <a:cubicBezTo>
                    <a:pt x="473194" y="322822"/>
                    <a:pt x="458590" y="336765"/>
                    <a:pt x="440313" y="344774"/>
                  </a:cubicBezTo>
                  <a:cubicBezTo>
                    <a:pt x="447662" y="354478"/>
                    <a:pt x="452184" y="366160"/>
                    <a:pt x="452938" y="378879"/>
                  </a:cubicBezTo>
                  <a:cubicBezTo>
                    <a:pt x="454822" y="414963"/>
                    <a:pt x="424956" y="445959"/>
                    <a:pt x="386235" y="448032"/>
                  </a:cubicBezTo>
                  <a:cubicBezTo>
                    <a:pt x="381524" y="448314"/>
                    <a:pt x="376908" y="448032"/>
                    <a:pt x="372480" y="447466"/>
                  </a:cubicBezTo>
                  <a:cubicBezTo>
                    <a:pt x="368522" y="472339"/>
                    <a:pt x="346194" y="492218"/>
                    <a:pt x="318213" y="493631"/>
                  </a:cubicBezTo>
                  <a:cubicBezTo>
                    <a:pt x="298051" y="494667"/>
                    <a:pt x="279679" y="485905"/>
                    <a:pt x="268657" y="471868"/>
                  </a:cubicBezTo>
                  <a:cubicBezTo>
                    <a:pt x="260177" y="477238"/>
                    <a:pt x="250191" y="480630"/>
                    <a:pt x="239262" y="481195"/>
                  </a:cubicBezTo>
                  <a:cubicBezTo>
                    <a:pt x="238226" y="481289"/>
                    <a:pt x="237284" y="481289"/>
                    <a:pt x="236342" y="481289"/>
                  </a:cubicBezTo>
                  <a:lnTo>
                    <a:pt x="236247" y="481289"/>
                  </a:lnTo>
                  <a:cubicBezTo>
                    <a:pt x="211752" y="481477"/>
                    <a:pt x="190554" y="467251"/>
                    <a:pt x="182263" y="446807"/>
                  </a:cubicBezTo>
                  <a:cubicBezTo>
                    <a:pt x="159652" y="446147"/>
                    <a:pt x="140150" y="433240"/>
                    <a:pt x="131482" y="414774"/>
                  </a:cubicBezTo>
                  <a:cubicBezTo>
                    <a:pt x="123757" y="419014"/>
                    <a:pt x="114806" y="421746"/>
                    <a:pt x="105197" y="422217"/>
                  </a:cubicBezTo>
                  <a:cubicBezTo>
                    <a:pt x="73353" y="423913"/>
                    <a:pt x="46314" y="401302"/>
                    <a:pt x="44712" y="371625"/>
                  </a:cubicBezTo>
                  <a:cubicBezTo>
                    <a:pt x="44618" y="370117"/>
                    <a:pt x="44712" y="368704"/>
                    <a:pt x="44712" y="367291"/>
                  </a:cubicBezTo>
                  <a:cubicBezTo>
                    <a:pt x="23702" y="360131"/>
                    <a:pt x="8346" y="341947"/>
                    <a:pt x="7121" y="319807"/>
                  </a:cubicBezTo>
                  <a:cubicBezTo>
                    <a:pt x="5896" y="292957"/>
                    <a:pt x="25304" y="269874"/>
                    <a:pt x="52155" y="264127"/>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7"/>
            <p:cNvSpPr/>
            <p:nvPr/>
          </p:nvSpPr>
          <p:spPr>
            <a:xfrm>
              <a:off x="4750127" y="8046806"/>
              <a:ext cx="386274" cy="499331"/>
            </a:xfrm>
            <a:custGeom>
              <a:avLst/>
              <a:gdLst/>
              <a:ahLst/>
              <a:cxnLst/>
              <a:rect l="l" t="t" r="r" b="b"/>
              <a:pathLst>
                <a:path w="386273" h="499331" extrusionOk="0">
                  <a:moveTo>
                    <a:pt x="7066" y="44798"/>
                  </a:moveTo>
                  <a:cubicBezTo>
                    <a:pt x="12530" y="36790"/>
                    <a:pt x="19408" y="29819"/>
                    <a:pt x="27322" y="23977"/>
                  </a:cubicBezTo>
                  <a:cubicBezTo>
                    <a:pt x="27510" y="23883"/>
                    <a:pt x="27604" y="23789"/>
                    <a:pt x="27793" y="23789"/>
                  </a:cubicBezTo>
                  <a:cubicBezTo>
                    <a:pt x="31938" y="20774"/>
                    <a:pt x="36460" y="18136"/>
                    <a:pt x="41171" y="15875"/>
                  </a:cubicBezTo>
                  <a:cubicBezTo>
                    <a:pt x="43055" y="15027"/>
                    <a:pt x="44940" y="14179"/>
                    <a:pt x="46824" y="13426"/>
                  </a:cubicBezTo>
                  <a:cubicBezTo>
                    <a:pt x="47954" y="13048"/>
                    <a:pt x="48897" y="12672"/>
                    <a:pt x="50027" y="12295"/>
                  </a:cubicBezTo>
                  <a:cubicBezTo>
                    <a:pt x="53042" y="11258"/>
                    <a:pt x="56151" y="10316"/>
                    <a:pt x="59354" y="9562"/>
                  </a:cubicBezTo>
                  <a:cubicBezTo>
                    <a:pt x="64724" y="8243"/>
                    <a:pt x="70189" y="7490"/>
                    <a:pt x="75842" y="7207"/>
                  </a:cubicBezTo>
                  <a:cubicBezTo>
                    <a:pt x="105048" y="5606"/>
                    <a:pt x="131521" y="17759"/>
                    <a:pt x="148291" y="37450"/>
                  </a:cubicBezTo>
                  <a:cubicBezTo>
                    <a:pt x="155075" y="35471"/>
                    <a:pt x="162046" y="34152"/>
                    <a:pt x="169395" y="33775"/>
                  </a:cubicBezTo>
                  <a:cubicBezTo>
                    <a:pt x="197000" y="32363"/>
                    <a:pt x="222154" y="43008"/>
                    <a:pt x="239018" y="60815"/>
                  </a:cubicBezTo>
                  <a:cubicBezTo>
                    <a:pt x="283016" y="62605"/>
                    <a:pt x="319006" y="95203"/>
                    <a:pt x="321173" y="137033"/>
                  </a:cubicBezTo>
                  <a:cubicBezTo>
                    <a:pt x="321549" y="144194"/>
                    <a:pt x="320890" y="151165"/>
                    <a:pt x="319288" y="157854"/>
                  </a:cubicBezTo>
                  <a:cubicBezTo>
                    <a:pt x="354336" y="166051"/>
                    <a:pt x="380998" y="194692"/>
                    <a:pt x="382882" y="230116"/>
                  </a:cubicBezTo>
                  <a:cubicBezTo>
                    <a:pt x="384578" y="262997"/>
                    <a:pt x="364510" y="292297"/>
                    <a:pt x="334456" y="305769"/>
                  </a:cubicBezTo>
                  <a:cubicBezTo>
                    <a:pt x="326072" y="322822"/>
                    <a:pt x="311468" y="336766"/>
                    <a:pt x="293191" y="344774"/>
                  </a:cubicBezTo>
                  <a:cubicBezTo>
                    <a:pt x="300540" y="354478"/>
                    <a:pt x="305062" y="366161"/>
                    <a:pt x="305816" y="378879"/>
                  </a:cubicBezTo>
                  <a:cubicBezTo>
                    <a:pt x="307700" y="414963"/>
                    <a:pt x="277834" y="445959"/>
                    <a:pt x="239113" y="448032"/>
                  </a:cubicBezTo>
                  <a:cubicBezTo>
                    <a:pt x="234402" y="448314"/>
                    <a:pt x="229786" y="448032"/>
                    <a:pt x="225358" y="447467"/>
                  </a:cubicBezTo>
                  <a:cubicBezTo>
                    <a:pt x="221401" y="472339"/>
                    <a:pt x="199072" y="492218"/>
                    <a:pt x="171091" y="493631"/>
                  </a:cubicBezTo>
                  <a:cubicBezTo>
                    <a:pt x="150929" y="494667"/>
                    <a:pt x="132558" y="485905"/>
                    <a:pt x="121535" y="471868"/>
                  </a:cubicBezTo>
                  <a:cubicBezTo>
                    <a:pt x="113056" y="477238"/>
                    <a:pt x="103069" y="480630"/>
                    <a:pt x="92140" y="481195"/>
                  </a:cubicBezTo>
                  <a:cubicBezTo>
                    <a:pt x="91104" y="481289"/>
                    <a:pt x="90162" y="481289"/>
                    <a:pt x="89220" y="481289"/>
                  </a:cubicBezTo>
                  <a:cubicBezTo>
                    <a:pt x="102881" y="472904"/>
                    <a:pt x="112490" y="459337"/>
                    <a:pt x="114940" y="443792"/>
                  </a:cubicBezTo>
                  <a:cubicBezTo>
                    <a:pt x="119368" y="444358"/>
                    <a:pt x="123985" y="444640"/>
                    <a:pt x="128695" y="444358"/>
                  </a:cubicBezTo>
                  <a:cubicBezTo>
                    <a:pt x="167511" y="442285"/>
                    <a:pt x="197376" y="411383"/>
                    <a:pt x="195492" y="375205"/>
                  </a:cubicBezTo>
                  <a:cubicBezTo>
                    <a:pt x="194832" y="362486"/>
                    <a:pt x="190122" y="350898"/>
                    <a:pt x="182868" y="341100"/>
                  </a:cubicBezTo>
                  <a:cubicBezTo>
                    <a:pt x="201239" y="332997"/>
                    <a:pt x="215842" y="319148"/>
                    <a:pt x="224227" y="302095"/>
                  </a:cubicBezTo>
                  <a:cubicBezTo>
                    <a:pt x="254281" y="288623"/>
                    <a:pt x="274443" y="259322"/>
                    <a:pt x="272653" y="226442"/>
                  </a:cubicBezTo>
                  <a:cubicBezTo>
                    <a:pt x="270768" y="191018"/>
                    <a:pt x="244106" y="162377"/>
                    <a:pt x="209059" y="154274"/>
                  </a:cubicBezTo>
                  <a:cubicBezTo>
                    <a:pt x="210566" y="147585"/>
                    <a:pt x="211320" y="140614"/>
                    <a:pt x="210943" y="133453"/>
                  </a:cubicBezTo>
                  <a:cubicBezTo>
                    <a:pt x="208682" y="91623"/>
                    <a:pt x="172787" y="59024"/>
                    <a:pt x="128790" y="57234"/>
                  </a:cubicBezTo>
                  <a:cubicBezTo>
                    <a:pt x="111831" y="39429"/>
                    <a:pt x="86770" y="31797"/>
                    <a:pt x="59166" y="30195"/>
                  </a:cubicBezTo>
                  <a:cubicBezTo>
                    <a:pt x="35047" y="28688"/>
                    <a:pt x="17241" y="39051"/>
                    <a:pt x="7066" y="44798"/>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7"/>
            <p:cNvSpPr/>
            <p:nvPr/>
          </p:nvSpPr>
          <p:spPr>
            <a:xfrm>
              <a:off x="4339757" y="7846826"/>
              <a:ext cx="169584" cy="216691"/>
            </a:xfrm>
            <a:custGeom>
              <a:avLst/>
              <a:gdLst/>
              <a:ahLst/>
              <a:cxnLst/>
              <a:rect l="l" t="t" r="r" b="b"/>
              <a:pathLst>
                <a:path w="169583" h="216690" extrusionOk="0">
                  <a:moveTo>
                    <a:pt x="21929" y="152073"/>
                  </a:moveTo>
                  <a:cubicBezTo>
                    <a:pt x="25603" y="132853"/>
                    <a:pt x="42373" y="122301"/>
                    <a:pt x="58954" y="112409"/>
                  </a:cubicBezTo>
                  <a:cubicBezTo>
                    <a:pt x="54998" y="137470"/>
                    <a:pt x="49156" y="162059"/>
                    <a:pt x="41337" y="184670"/>
                  </a:cubicBezTo>
                  <a:cubicBezTo>
                    <a:pt x="34930" y="203231"/>
                    <a:pt x="64513" y="210485"/>
                    <a:pt x="70825" y="192113"/>
                  </a:cubicBezTo>
                  <a:cubicBezTo>
                    <a:pt x="78457" y="170067"/>
                    <a:pt x="84392" y="145949"/>
                    <a:pt x="88443" y="121453"/>
                  </a:cubicBezTo>
                  <a:cubicBezTo>
                    <a:pt x="100691" y="156689"/>
                    <a:pt x="118309" y="189193"/>
                    <a:pt x="148174" y="210956"/>
                  </a:cubicBezTo>
                  <a:cubicBezTo>
                    <a:pt x="164096" y="222450"/>
                    <a:pt x="178511" y="195694"/>
                    <a:pt x="162872" y="184294"/>
                  </a:cubicBezTo>
                  <a:cubicBezTo>
                    <a:pt x="137905" y="166110"/>
                    <a:pt x="125657" y="133795"/>
                    <a:pt x="116048" y="105720"/>
                  </a:cubicBezTo>
                  <a:cubicBezTo>
                    <a:pt x="104554" y="72086"/>
                    <a:pt x="104742" y="72462"/>
                    <a:pt x="110206" y="43727"/>
                  </a:cubicBezTo>
                  <a:cubicBezTo>
                    <a:pt x="113316" y="27240"/>
                    <a:pt x="123867" y="22341"/>
                    <a:pt x="123679" y="16029"/>
                  </a:cubicBezTo>
                  <a:cubicBezTo>
                    <a:pt x="123490" y="8114"/>
                    <a:pt x="103800" y="6607"/>
                    <a:pt x="80341" y="7172"/>
                  </a:cubicBezTo>
                  <a:cubicBezTo>
                    <a:pt x="56976" y="7738"/>
                    <a:pt x="38793" y="10093"/>
                    <a:pt x="38981" y="18101"/>
                  </a:cubicBezTo>
                  <a:cubicBezTo>
                    <a:pt x="39170" y="23848"/>
                    <a:pt x="54809" y="28841"/>
                    <a:pt x="59614" y="48249"/>
                  </a:cubicBezTo>
                  <a:cubicBezTo>
                    <a:pt x="69130" y="86877"/>
                    <a:pt x="64230" y="89044"/>
                    <a:pt x="61498" y="93755"/>
                  </a:cubicBezTo>
                  <a:cubicBezTo>
                    <a:pt x="39829" y="109017"/>
                    <a:pt x="12696" y="119475"/>
                    <a:pt x="7231" y="148493"/>
                  </a:cubicBezTo>
                  <a:cubicBezTo>
                    <a:pt x="5347" y="158008"/>
                    <a:pt x="20139" y="161776"/>
                    <a:pt x="21929" y="152073"/>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7"/>
            <p:cNvSpPr/>
            <p:nvPr/>
          </p:nvSpPr>
          <p:spPr>
            <a:xfrm>
              <a:off x="4184180" y="7976261"/>
              <a:ext cx="489908" cy="461646"/>
            </a:xfrm>
            <a:custGeom>
              <a:avLst/>
              <a:gdLst/>
              <a:ahLst/>
              <a:cxnLst/>
              <a:rect l="l" t="t" r="r" b="b"/>
              <a:pathLst>
                <a:path w="489908" h="461645" extrusionOk="0">
                  <a:moveTo>
                    <a:pt x="50036" y="239140"/>
                  </a:moveTo>
                  <a:cubicBezTo>
                    <a:pt x="50036" y="238858"/>
                    <a:pt x="49942" y="238575"/>
                    <a:pt x="49942" y="238386"/>
                  </a:cubicBezTo>
                  <a:cubicBezTo>
                    <a:pt x="49848" y="233770"/>
                    <a:pt x="50413" y="229342"/>
                    <a:pt x="51638" y="225102"/>
                  </a:cubicBezTo>
                  <a:cubicBezTo>
                    <a:pt x="42782" y="216529"/>
                    <a:pt x="37223" y="205035"/>
                    <a:pt x="36940" y="192127"/>
                  </a:cubicBezTo>
                  <a:cubicBezTo>
                    <a:pt x="36375" y="168574"/>
                    <a:pt x="53616" y="148507"/>
                    <a:pt x="77169" y="142948"/>
                  </a:cubicBezTo>
                  <a:cubicBezTo>
                    <a:pt x="77075" y="142571"/>
                    <a:pt x="77075" y="142100"/>
                    <a:pt x="77075" y="141724"/>
                  </a:cubicBezTo>
                  <a:cubicBezTo>
                    <a:pt x="76981" y="138331"/>
                    <a:pt x="77358" y="134940"/>
                    <a:pt x="77923" y="131737"/>
                  </a:cubicBezTo>
                  <a:cubicBezTo>
                    <a:pt x="64827" y="122975"/>
                    <a:pt x="56160" y="108937"/>
                    <a:pt x="55783" y="92732"/>
                  </a:cubicBezTo>
                  <a:cubicBezTo>
                    <a:pt x="55124" y="65410"/>
                    <a:pt x="78394" y="42705"/>
                    <a:pt x="107789" y="41951"/>
                  </a:cubicBezTo>
                  <a:cubicBezTo>
                    <a:pt x="120884" y="41669"/>
                    <a:pt x="133038" y="45814"/>
                    <a:pt x="142459" y="52880"/>
                  </a:cubicBezTo>
                  <a:cubicBezTo>
                    <a:pt x="144532" y="48263"/>
                    <a:pt x="147075" y="43930"/>
                    <a:pt x="150090" y="39879"/>
                  </a:cubicBezTo>
                  <a:cubicBezTo>
                    <a:pt x="155272" y="32719"/>
                    <a:pt x="161867" y="26406"/>
                    <a:pt x="169310" y="21318"/>
                  </a:cubicBezTo>
                  <a:cubicBezTo>
                    <a:pt x="173361" y="18586"/>
                    <a:pt x="177695" y="16137"/>
                    <a:pt x="182311" y="14158"/>
                  </a:cubicBezTo>
                  <a:cubicBezTo>
                    <a:pt x="184007" y="13405"/>
                    <a:pt x="185797" y="12651"/>
                    <a:pt x="187587" y="12086"/>
                  </a:cubicBezTo>
                  <a:cubicBezTo>
                    <a:pt x="188623" y="11803"/>
                    <a:pt x="189566" y="11426"/>
                    <a:pt x="190508" y="11143"/>
                  </a:cubicBezTo>
                  <a:cubicBezTo>
                    <a:pt x="193334" y="10201"/>
                    <a:pt x="196255" y="9447"/>
                    <a:pt x="199175" y="8882"/>
                  </a:cubicBezTo>
                  <a:cubicBezTo>
                    <a:pt x="204075" y="7846"/>
                    <a:pt x="209256" y="7281"/>
                    <a:pt x="214438" y="7092"/>
                  </a:cubicBezTo>
                  <a:cubicBezTo>
                    <a:pt x="241289" y="6433"/>
                    <a:pt x="265407" y="18304"/>
                    <a:pt x="280293" y="36864"/>
                  </a:cubicBezTo>
                  <a:cubicBezTo>
                    <a:pt x="286605" y="35262"/>
                    <a:pt x="293106" y="34226"/>
                    <a:pt x="299795" y="34037"/>
                  </a:cubicBezTo>
                  <a:cubicBezTo>
                    <a:pt x="325232" y="33472"/>
                    <a:pt x="348126" y="43930"/>
                    <a:pt x="363106" y="60794"/>
                  </a:cubicBezTo>
                  <a:cubicBezTo>
                    <a:pt x="403524" y="63620"/>
                    <a:pt x="435839" y="94617"/>
                    <a:pt x="436687" y="133150"/>
                  </a:cubicBezTo>
                  <a:cubicBezTo>
                    <a:pt x="436875" y="139745"/>
                    <a:pt x="436027" y="146151"/>
                    <a:pt x="434426" y="152275"/>
                  </a:cubicBezTo>
                  <a:cubicBezTo>
                    <a:pt x="466458" y="160754"/>
                    <a:pt x="490200" y="187793"/>
                    <a:pt x="491048" y="220486"/>
                  </a:cubicBezTo>
                  <a:cubicBezTo>
                    <a:pt x="491801" y="250822"/>
                    <a:pt x="472488" y="277202"/>
                    <a:pt x="444412" y="288791"/>
                  </a:cubicBezTo>
                  <a:cubicBezTo>
                    <a:pt x="436216" y="304242"/>
                    <a:pt x="422366" y="316677"/>
                    <a:pt x="405314" y="323555"/>
                  </a:cubicBezTo>
                  <a:cubicBezTo>
                    <a:pt x="411814" y="332694"/>
                    <a:pt x="415677" y="343529"/>
                    <a:pt x="415960" y="355305"/>
                  </a:cubicBezTo>
                  <a:cubicBezTo>
                    <a:pt x="416714" y="388657"/>
                    <a:pt x="388450" y="416261"/>
                    <a:pt x="352649" y="417109"/>
                  </a:cubicBezTo>
                  <a:cubicBezTo>
                    <a:pt x="348315" y="417203"/>
                    <a:pt x="344075" y="416826"/>
                    <a:pt x="340024" y="416261"/>
                  </a:cubicBezTo>
                  <a:cubicBezTo>
                    <a:pt x="335784" y="439061"/>
                    <a:pt x="314681" y="456679"/>
                    <a:pt x="288866" y="457338"/>
                  </a:cubicBezTo>
                  <a:cubicBezTo>
                    <a:pt x="270212" y="457809"/>
                    <a:pt x="253630" y="449236"/>
                    <a:pt x="243832" y="435952"/>
                  </a:cubicBezTo>
                  <a:cubicBezTo>
                    <a:pt x="235919" y="440663"/>
                    <a:pt x="226591" y="443489"/>
                    <a:pt x="216511" y="443772"/>
                  </a:cubicBezTo>
                  <a:cubicBezTo>
                    <a:pt x="215569" y="443772"/>
                    <a:pt x="214721" y="443772"/>
                    <a:pt x="213778" y="443772"/>
                  </a:cubicBezTo>
                  <a:lnTo>
                    <a:pt x="213684" y="443772"/>
                  </a:lnTo>
                  <a:cubicBezTo>
                    <a:pt x="191073" y="443300"/>
                    <a:pt x="172042" y="429545"/>
                    <a:pt x="164976" y="410514"/>
                  </a:cubicBezTo>
                  <a:cubicBezTo>
                    <a:pt x="144155" y="409289"/>
                    <a:pt x="126537" y="396947"/>
                    <a:pt x="119094" y="379612"/>
                  </a:cubicBezTo>
                  <a:cubicBezTo>
                    <a:pt x="111840" y="383381"/>
                    <a:pt x="103643" y="385548"/>
                    <a:pt x="94693" y="385830"/>
                  </a:cubicBezTo>
                  <a:cubicBezTo>
                    <a:pt x="65298" y="386490"/>
                    <a:pt x="40992" y="364915"/>
                    <a:pt x="40332" y="337593"/>
                  </a:cubicBezTo>
                  <a:cubicBezTo>
                    <a:pt x="40238" y="336274"/>
                    <a:pt x="40426" y="334955"/>
                    <a:pt x="40426" y="333636"/>
                  </a:cubicBezTo>
                  <a:cubicBezTo>
                    <a:pt x="21301" y="326476"/>
                    <a:pt x="7640" y="309329"/>
                    <a:pt x="7075" y="288885"/>
                  </a:cubicBezTo>
                  <a:cubicBezTo>
                    <a:pt x="6604" y="264389"/>
                    <a:pt x="25164" y="243756"/>
                    <a:pt x="50036" y="239140"/>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7"/>
            <p:cNvSpPr/>
            <p:nvPr/>
          </p:nvSpPr>
          <p:spPr>
            <a:xfrm>
              <a:off x="4327110" y="7976167"/>
              <a:ext cx="348589" cy="461646"/>
            </a:xfrm>
            <a:custGeom>
              <a:avLst/>
              <a:gdLst/>
              <a:ahLst/>
              <a:cxnLst/>
              <a:rect l="l" t="t" r="r" b="b"/>
              <a:pathLst>
                <a:path w="348588" h="461645" extrusionOk="0">
                  <a:moveTo>
                    <a:pt x="7066" y="39879"/>
                  </a:moveTo>
                  <a:cubicBezTo>
                    <a:pt x="12248" y="32718"/>
                    <a:pt x="18843" y="26406"/>
                    <a:pt x="26286" y="21318"/>
                  </a:cubicBezTo>
                  <a:cubicBezTo>
                    <a:pt x="26380" y="21318"/>
                    <a:pt x="26568" y="21224"/>
                    <a:pt x="26662" y="21130"/>
                  </a:cubicBezTo>
                  <a:cubicBezTo>
                    <a:pt x="30619" y="18492"/>
                    <a:pt x="34765" y="16137"/>
                    <a:pt x="39193" y="14158"/>
                  </a:cubicBezTo>
                  <a:cubicBezTo>
                    <a:pt x="40889" y="13405"/>
                    <a:pt x="42679" y="12651"/>
                    <a:pt x="44469" y="12086"/>
                  </a:cubicBezTo>
                  <a:cubicBezTo>
                    <a:pt x="45505" y="11803"/>
                    <a:pt x="46447" y="11426"/>
                    <a:pt x="47389" y="11144"/>
                  </a:cubicBezTo>
                  <a:cubicBezTo>
                    <a:pt x="50216" y="10296"/>
                    <a:pt x="53136" y="9447"/>
                    <a:pt x="56057" y="8882"/>
                  </a:cubicBezTo>
                  <a:cubicBezTo>
                    <a:pt x="60956" y="7846"/>
                    <a:pt x="66138" y="7281"/>
                    <a:pt x="71319" y="7092"/>
                  </a:cubicBezTo>
                  <a:cubicBezTo>
                    <a:pt x="98170" y="6433"/>
                    <a:pt x="122289" y="18304"/>
                    <a:pt x="137175" y="36864"/>
                  </a:cubicBezTo>
                  <a:cubicBezTo>
                    <a:pt x="143487" y="35262"/>
                    <a:pt x="149987" y="34226"/>
                    <a:pt x="156677" y="34038"/>
                  </a:cubicBezTo>
                  <a:cubicBezTo>
                    <a:pt x="182114" y="33472"/>
                    <a:pt x="205008" y="43930"/>
                    <a:pt x="219988" y="60794"/>
                  </a:cubicBezTo>
                  <a:cubicBezTo>
                    <a:pt x="260405" y="63620"/>
                    <a:pt x="292720" y="94617"/>
                    <a:pt x="293568" y="133150"/>
                  </a:cubicBezTo>
                  <a:cubicBezTo>
                    <a:pt x="293757" y="139745"/>
                    <a:pt x="292909" y="146151"/>
                    <a:pt x="291307" y="152275"/>
                  </a:cubicBezTo>
                  <a:cubicBezTo>
                    <a:pt x="323340" y="160754"/>
                    <a:pt x="347082" y="187794"/>
                    <a:pt x="347929" y="220486"/>
                  </a:cubicBezTo>
                  <a:cubicBezTo>
                    <a:pt x="348683" y="250822"/>
                    <a:pt x="329369" y="277202"/>
                    <a:pt x="301294" y="288790"/>
                  </a:cubicBezTo>
                  <a:cubicBezTo>
                    <a:pt x="293097" y="304242"/>
                    <a:pt x="279248" y="316678"/>
                    <a:pt x="262195" y="323555"/>
                  </a:cubicBezTo>
                  <a:cubicBezTo>
                    <a:pt x="268696" y="332694"/>
                    <a:pt x="272559" y="343528"/>
                    <a:pt x="272842" y="355305"/>
                  </a:cubicBezTo>
                  <a:cubicBezTo>
                    <a:pt x="273595" y="388656"/>
                    <a:pt x="245331" y="416262"/>
                    <a:pt x="209530" y="417109"/>
                  </a:cubicBezTo>
                  <a:cubicBezTo>
                    <a:pt x="205196" y="417203"/>
                    <a:pt x="200957" y="416827"/>
                    <a:pt x="196906" y="416262"/>
                  </a:cubicBezTo>
                  <a:cubicBezTo>
                    <a:pt x="192666" y="439061"/>
                    <a:pt x="171562" y="456679"/>
                    <a:pt x="145748" y="457338"/>
                  </a:cubicBezTo>
                  <a:cubicBezTo>
                    <a:pt x="127094" y="457809"/>
                    <a:pt x="110512" y="449236"/>
                    <a:pt x="100714" y="435952"/>
                  </a:cubicBezTo>
                  <a:cubicBezTo>
                    <a:pt x="92800" y="440662"/>
                    <a:pt x="83473" y="443489"/>
                    <a:pt x="73392" y="443772"/>
                  </a:cubicBezTo>
                  <a:cubicBezTo>
                    <a:pt x="72450" y="443772"/>
                    <a:pt x="71602" y="443772"/>
                    <a:pt x="70660" y="443772"/>
                  </a:cubicBezTo>
                  <a:cubicBezTo>
                    <a:pt x="83473" y="436423"/>
                    <a:pt x="92706" y="424175"/>
                    <a:pt x="95344" y="409949"/>
                  </a:cubicBezTo>
                  <a:cubicBezTo>
                    <a:pt x="99395" y="410608"/>
                    <a:pt x="103634" y="410891"/>
                    <a:pt x="107968" y="410797"/>
                  </a:cubicBezTo>
                  <a:cubicBezTo>
                    <a:pt x="143769" y="409949"/>
                    <a:pt x="172128" y="382250"/>
                    <a:pt x="171280" y="348993"/>
                  </a:cubicBezTo>
                  <a:cubicBezTo>
                    <a:pt x="170997" y="337216"/>
                    <a:pt x="167040" y="326382"/>
                    <a:pt x="160634" y="317243"/>
                  </a:cubicBezTo>
                  <a:cubicBezTo>
                    <a:pt x="177686" y="310271"/>
                    <a:pt x="191630" y="297929"/>
                    <a:pt x="199732" y="282478"/>
                  </a:cubicBezTo>
                  <a:cubicBezTo>
                    <a:pt x="227808" y="270890"/>
                    <a:pt x="247121" y="244416"/>
                    <a:pt x="246368" y="214079"/>
                  </a:cubicBezTo>
                  <a:cubicBezTo>
                    <a:pt x="245614" y="181387"/>
                    <a:pt x="221872" y="154348"/>
                    <a:pt x="189745" y="145869"/>
                  </a:cubicBezTo>
                  <a:cubicBezTo>
                    <a:pt x="191347" y="139745"/>
                    <a:pt x="192195" y="133338"/>
                    <a:pt x="192006" y="126743"/>
                  </a:cubicBezTo>
                  <a:cubicBezTo>
                    <a:pt x="191064" y="88210"/>
                    <a:pt x="158844" y="57214"/>
                    <a:pt x="118426" y="54387"/>
                  </a:cubicBezTo>
                  <a:cubicBezTo>
                    <a:pt x="103352" y="37523"/>
                    <a:pt x="80458" y="29798"/>
                    <a:pt x="55021" y="27631"/>
                  </a:cubicBezTo>
                  <a:cubicBezTo>
                    <a:pt x="33257" y="25841"/>
                    <a:pt x="16487" y="34885"/>
                    <a:pt x="7066" y="39879"/>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7"/>
            <p:cNvSpPr/>
            <p:nvPr/>
          </p:nvSpPr>
          <p:spPr>
            <a:xfrm>
              <a:off x="5045506" y="7831394"/>
              <a:ext cx="150741" cy="179006"/>
            </a:xfrm>
            <a:custGeom>
              <a:avLst/>
              <a:gdLst/>
              <a:ahLst/>
              <a:cxnLst/>
              <a:rect l="l" t="t" r="r" b="b"/>
              <a:pathLst>
                <a:path w="150741" h="179005" extrusionOk="0">
                  <a:moveTo>
                    <a:pt x="22496" y="143292"/>
                  </a:moveTo>
                  <a:cubicBezTo>
                    <a:pt x="21272" y="126899"/>
                    <a:pt x="32577" y="114745"/>
                    <a:pt x="43883" y="103062"/>
                  </a:cubicBezTo>
                  <a:cubicBezTo>
                    <a:pt x="46144" y="124166"/>
                    <a:pt x="46709" y="145459"/>
                    <a:pt x="45390" y="165526"/>
                  </a:cubicBezTo>
                  <a:cubicBezTo>
                    <a:pt x="44260" y="182013"/>
                    <a:pt x="69791" y="181354"/>
                    <a:pt x="70922" y="165055"/>
                  </a:cubicBezTo>
                  <a:cubicBezTo>
                    <a:pt x="72241" y="145459"/>
                    <a:pt x="71864" y="124731"/>
                    <a:pt x="69791" y="103911"/>
                  </a:cubicBezTo>
                  <a:cubicBezTo>
                    <a:pt x="87409" y="129819"/>
                    <a:pt x="108796" y="152336"/>
                    <a:pt x="137813" y="163359"/>
                  </a:cubicBezTo>
                  <a:cubicBezTo>
                    <a:pt x="153170" y="169200"/>
                    <a:pt x="159105" y="144328"/>
                    <a:pt x="143937" y="138581"/>
                  </a:cubicBezTo>
                  <a:cubicBezTo>
                    <a:pt x="119724" y="129348"/>
                    <a:pt x="102766" y="105795"/>
                    <a:pt x="88822" y="85068"/>
                  </a:cubicBezTo>
                  <a:cubicBezTo>
                    <a:pt x="72147" y="60290"/>
                    <a:pt x="72335" y="60572"/>
                    <a:pt x="70545" y="36077"/>
                  </a:cubicBezTo>
                  <a:cubicBezTo>
                    <a:pt x="69509" y="22039"/>
                    <a:pt x="76952" y="15727"/>
                    <a:pt x="75444" y="10639"/>
                  </a:cubicBezTo>
                  <a:cubicBezTo>
                    <a:pt x="73560" y="4233"/>
                    <a:pt x="57261" y="7342"/>
                    <a:pt x="38418" y="12900"/>
                  </a:cubicBezTo>
                  <a:cubicBezTo>
                    <a:pt x="19575" y="18459"/>
                    <a:pt x="5350" y="24394"/>
                    <a:pt x="7234" y="30801"/>
                  </a:cubicBezTo>
                  <a:cubicBezTo>
                    <a:pt x="8647" y="35417"/>
                    <a:pt x="22402" y="36077"/>
                    <a:pt x="30599" y="50774"/>
                  </a:cubicBezTo>
                  <a:cubicBezTo>
                    <a:pt x="46803" y="80074"/>
                    <a:pt x="43223" y="82901"/>
                    <a:pt x="42093" y="87235"/>
                  </a:cubicBezTo>
                  <a:cubicBezTo>
                    <a:pt x="27866" y="104287"/>
                    <a:pt x="8176" y="118702"/>
                    <a:pt x="10060" y="143480"/>
                  </a:cubicBezTo>
                  <a:cubicBezTo>
                    <a:pt x="10343" y="151677"/>
                    <a:pt x="23156" y="151488"/>
                    <a:pt x="22496" y="14329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7"/>
            <p:cNvSpPr/>
            <p:nvPr/>
          </p:nvSpPr>
          <p:spPr>
            <a:xfrm>
              <a:off x="4975961" y="7943841"/>
              <a:ext cx="395695" cy="367432"/>
            </a:xfrm>
            <a:custGeom>
              <a:avLst/>
              <a:gdLst/>
              <a:ahLst/>
              <a:cxnLst/>
              <a:rect l="l" t="t" r="r" b="b"/>
              <a:pathLst>
                <a:path w="395695" h="367432" extrusionOk="0">
                  <a:moveTo>
                    <a:pt x="35984" y="234157"/>
                  </a:moveTo>
                  <a:cubicBezTo>
                    <a:pt x="35890" y="233969"/>
                    <a:pt x="35796" y="233780"/>
                    <a:pt x="35796" y="233498"/>
                  </a:cubicBezTo>
                  <a:cubicBezTo>
                    <a:pt x="34665" y="229823"/>
                    <a:pt x="34194" y="226055"/>
                    <a:pt x="34289" y="222286"/>
                  </a:cubicBezTo>
                  <a:cubicBezTo>
                    <a:pt x="25244" y="217293"/>
                    <a:pt x="18178" y="209096"/>
                    <a:pt x="15163" y="198827"/>
                  </a:cubicBezTo>
                  <a:cubicBezTo>
                    <a:pt x="9511" y="179890"/>
                    <a:pt x="19120" y="159823"/>
                    <a:pt x="37021" y="150119"/>
                  </a:cubicBezTo>
                  <a:cubicBezTo>
                    <a:pt x="36832" y="149836"/>
                    <a:pt x="36738" y="149460"/>
                    <a:pt x="36644" y="149177"/>
                  </a:cubicBezTo>
                  <a:cubicBezTo>
                    <a:pt x="35796" y="146445"/>
                    <a:pt x="35325" y="143618"/>
                    <a:pt x="35136" y="140886"/>
                  </a:cubicBezTo>
                  <a:cubicBezTo>
                    <a:pt x="22606" y="136646"/>
                    <a:pt x="12525" y="127130"/>
                    <a:pt x="8662" y="114129"/>
                  </a:cubicBezTo>
                  <a:cubicBezTo>
                    <a:pt x="2162" y="92083"/>
                    <a:pt x="16105" y="68624"/>
                    <a:pt x="39753" y="61653"/>
                  </a:cubicBezTo>
                  <a:cubicBezTo>
                    <a:pt x="50304" y="58543"/>
                    <a:pt x="61045" y="59203"/>
                    <a:pt x="70278" y="62971"/>
                  </a:cubicBezTo>
                  <a:cubicBezTo>
                    <a:pt x="70937" y="58826"/>
                    <a:pt x="72068" y="54680"/>
                    <a:pt x="73575" y="50723"/>
                  </a:cubicBezTo>
                  <a:cubicBezTo>
                    <a:pt x="76213" y="43752"/>
                    <a:pt x="80170" y="37251"/>
                    <a:pt x="85163" y="31410"/>
                  </a:cubicBezTo>
                  <a:cubicBezTo>
                    <a:pt x="87896" y="28301"/>
                    <a:pt x="90817" y="25380"/>
                    <a:pt x="94114" y="22837"/>
                  </a:cubicBezTo>
                  <a:cubicBezTo>
                    <a:pt x="95339" y="21894"/>
                    <a:pt x="96563" y="20858"/>
                    <a:pt x="97976" y="19916"/>
                  </a:cubicBezTo>
                  <a:cubicBezTo>
                    <a:pt x="98730" y="19445"/>
                    <a:pt x="99390" y="18974"/>
                    <a:pt x="100144" y="18503"/>
                  </a:cubicBezTo>
                  <a:cubicBezTo>
                    <a:pt x="102216" y="17089"/>
                    <a:pt x="104383" y="15864"/>
                    <a:pt x="106644" y="14828"/>
                  </a:cubicBezTo>
                  <a:cubicBezTo>
                    <a:pt x="110413" y="12944"/>
                    <a:pt x="114464" y="11342"/>
                    <a:pt x="118609" y="10023"/>
                  </a:cubicBezTo>
                  <a:cubicBezTo>
                    <a:pt x="140278" y="3617"/>
                    <a:pt x="162324" y="7951"/>
                    <a:pt x="178529" y="19822"/>
                  </a:cubicBezTo>
                  <a:cubicBezTo>
                    <a:pt x="183240" y="17089"/>
                    <a:pt x="188327" y="14828"/>
                    <a:pt x="193791" y="13227"/>
                  </a:cubicBezTo>
                  <a:cubicBezTo>
                    <a:pt x="214236" y="7197"/>
                    <a:pt x="235151" y="10683"/>
                    <a:pt x="250979" y="21047"/>
                  </a:cubicBezTo>
                  <a:cubicBezTo>
                    <a:pt x="284425" y="14452"/>
                    <a:pt x="317305" y="32540"/>
                    <a:pt x="326443" y="63631"/>
                  </a:cubicBezTo>
                  <a:cubicBezTo>
                    <a:pt x="328045" y="68907"/>
                    <a:pt x="328705" y="74371"/>
                    <a:pt x="328799" y="79647"/>
                  </a:cubicBezTo>
                  <a:cubicBezTo>
                    <a:pt x="356686" y="79458"/>
                    <a:pt x="381841" y="96229"/>
                    <a:pt x="389566" y="122608"/>
                  </a:cubicBezTo>
                  <a:cubicBezTo>
                    <a:pt x="396726" y="147010"/>
                    <a:pt x="386928" y="172636"/>
                    <a:pt x="366672" y="188181"/>
                  </a:cubicBezTo>
                  <a:cubicBezTo>
                    <a:pt x="363469" y="202501"/>
                    <a:pt x="354896" y="215597"/>
                    <a:pt x="342554" y="224924"/>
                  </a:cubicBezTo>
                  <a:cubicBezTo>
                    <a:pt x="349808" y="230954"/>
                    <a:pt x="355367" y="238868"/>
                    <a:pt x="358099" y="248289"/>
                  </a:cubicBezTo>
                  <a:cubicBezTo>
                    <a:pt x="366013" y="275140"/>
                    <a:pt x="349055" y="303781"/>
                    <a:pt x="320320" y="312260"/>
                  </a:cubicBezTo>
                  <a:cubicBezTo>
                    <a:pt x="316834" y="313296"/>
                    <a:pt x="313348" y="313956"/>
                    <a:pt x="309862" y="314333"/>
                  </a:cubicBezTo>
                  <a:cubicBezTo>
                    <a:pt x="311369" y="333741"/>
                    <a:pt x="298086" y="352677"/>
                    <a:pt x="277359" y="358801"/>
                  </a:cubicBezTo>
                  <a:cubicBezTo>
                    <a:pt x="262378" y="363229"/>
                    <a:pt x="247022" y="359932"/>
                    <a:pt x="236187" y="351359"/>
                  </a:cubicBezTo>
                  <a:cubicBezTo>
                    <a:pt x="230817" y="356917"/>
                    <a:pt x="223846" y="361251"/>
                    <a:pt x="215743" y="363701"/>
                  </a:cubicBezTo>
                  <a:cubicBezTo>
                    <a:pt x="214989" y="363889"/>
                    <a:pt x="214330" y="364077"/>
                    <a:pt x="213576" y="364266"/>
                  </a:cubicBezTo>
                  <a:lnTo>
                    <a:pt x="213576" y="364266"/>
                  </a:lnTo>
                  <a:cubicBezTo>
                    <a:pt x="195204" y="368788"/>
                    <a:pt x="176645" y="361911"/>
                    <a:pt x="166846" y="347967"/>
                  </a:cubicBezTo>
                  <a:cubicBezTo>
                    <a:pt x="149700" y="351547"/>
                    <a:pt x="132741" y="345329"/>
                    <a:pt x="122943" y="332893"/>
                  </a:cubicBezTo>
                  <a:cubicBezTo>
                    <a:pt x="117856" y="337509"/>
                    <a:pt x="111637" y="341089"/>
                    <a:pt x="104571" y="343256"/>
                  </a:cubicBezTo>
                  <a:cubicBezTo>
                    <a:pt x="80924" y="350228"/>
                    <a:pt x="56523" y="338074"/>
                    <a:pt x="50022" y="316029"/>
                  </a:cubicBezTo>
                  <a:cubicBezTo>
                    <a:pt x="49645" y="314992"/>
                    <a:pt x="49457" y="313861"/>
                    <a:pt x="49268" y="312731"/>
                  </a:cubicBezTo>
                  <a:cubicBezTo>
                    <a:pt x="32216" y="311130"/>
                    <a:pt x="17330" y="300201"/>
                    <a:pt x="12525" y="283714"/>
                  </a:cubicBezTo>
                  <a:cubicBezTo>
                    <a:pt x="6307" y="264211"/>
                    <a:pt x="16859" y="243390"/>
                    <a:pt x="35984" y="234157"/>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7"/>
            <p:cNvSpPr/>
            <p:nvPr/>
          </p:nvSpPr>
          <p:spPr>
            <a:xfrm>
              <a:off x="5042376" y="7943841"/>
              <a:ext cx="329746" cy="367432"/>
            </a:xfrm>
            <a:custGeom>
              <a:avLst/>
              <a:gdLst/>
              <a:ahLst/>
              <a:cxnLst/>
              <a:rect l="l" t="t" r="r" b="b"/>
              <a:pathLst>
                <a:path w="329746" h="367432" extrusionOk="0">
                  <a:moveTo>
                    <a:pt x="7066" y="50723"/>
                  </a:moveTo>
                  <a:cubicBezTo>
                    <a:pt x="9704" y="43752"/>
                    <a:pt x="13661" y="37251"/>
                    <a:pt x="18654" y="31410"/>
                  </a:cubicBezTo>
                  <a:cubicBezTo>
                    <a:pt x="18748" y="31316"/>
                    <a:pt x="18843" y="31221"/>
                    <a:pt x="18937" y="31221"/>
                  </a:cubicBezTo>
                  <a:cubicBezTo>
                    <a:pt x="21575" y="28206"/>
                    <a:pt x="24401" y="25380"/>
                    <a:pt x="27604" y="22837"/>
                  </a:cubicBezTo>
                  <a:cubicBezTo>
                    <a:pt x="28829" y="21894"/>
                    <a:pt x="30054" y="20858"/>
                    <a:pt x="31467" y="19916"/>
                  </a:cubicBezTo>
                  <a:cubicBezTo>
                    <a:pt x="32221" y="19445"/>
                    <a:pt x="32880" y="18974"/>
                    <a:pt x="33634" y="18503"/>
                  </a:cubicBezTo>
                  <a:cubicBezTo>
                    <a:pt x="35707" y="17184"/>
                    <a:pt x="37874" y="15959"/>
                    <a:pt x="40135" y="14828"/>
                  </a:cubicBezTo>
                  <a:cubicBezTo>
                    <a:pt x="43903" y="12944"/>
                    <a:pt x="47955" y="11342"/>
                    <a:pt x="52100" y="10023"/>
                  </a:cubicBezTo>
                  <a:cubicBezTo>
                    <a:pt x="73769" y="3617"/>
                    <a:pt x="95815" y="7951"/>
                    <a:pt x="112020" y="19822"/>
                  </a:cubicBezTo>
                  <a:cubicBezTo>
                    <a:pt x="116730" y="17089"/>
                    <a:pt x="121818" y="14828"/>
                    <a:pt x="127282" y="13227"/>
                  </a:cubicBezTo>
                  <a:cubicBezTo>
                    <a:pt x="147726" y="7197"/>
                    <a:pt x="168642" y="10683"/>
                    <a:pt x="184470" y="21047"/>
                  </a:cubicBezTo>
                  <a:cubicBezTo>
                    <a:pt x="217915" y="14452"/>
                    <a:pt x="250795" y="32540"/>
                    <a:pt x="259934" y="63631"/>
                  </a:cubicBezTo>
                  <a:cubicBezTo>
                    <a:pt x="261536" y="68907"/>
                    <a:pt x="262195" y="74371"/>
                    <a:pt x="262290" y="79647"/>
                  </a:cubicBezTo>
                  <a:cubicBezTo>
                    <a:pt x="290176" y="79458"/>
                    <a:pt x="315331" y="96229"/>
                    <a:pt x="323057" y="122608"/>
                  </a:cubicBezTo>
                  <a:cubicBezTo>
                    <a:pt x="330217" y="147010"/>
                    <a:pt x="320419" y="172636"/>
                    <a:pt x="300163" y="188181"/>
                  </a:cubicBezTo>
                  <a:cubicBezTo>
                    <a:pt x="296960" y="202501"/>
                    <a:pt x="288386" y="215597"/>
                    <a:pt x="276044" y="224924"/>
                  </a:cubicBezTo>
                  <a:cubicBezTo>
                    <a:pt x="283299" y="230954"/>
                    <a:pt x="288857" y="238868"/>
                    <a:pt x="291590" y="248289"/>
                  </a:cubicBezTo>
                  <a:cubicBezTo>
                    <a:pt x="299503" y="275140"/>
                    <a:pt x="282545" y="303781"/>
                    <a:pt x="253810" y="312260"/>
                  </a:cubicBezTo>
                  <a:cubicBezTo>
                    <a:pt x="250324" y="313296"/>
                    <a:pt x="246839" y="313956"/>
                    <a:pt x="243353" y="314333"/>
                  </a:cubicBezTo>
                  <a:cubicBezTo>
                    <a:pt x="244860" y="333741"/>
                    <a:pt x="231576" y="352677"/>
                    <a:pt x="210849" y="358801"/>
                  </a:cubicBezTo>
                  <a:cubicBezTo>
                    <a:pt x="195869" y="363229"/>
                    <a:pt x="180512" y="359932"/>
                    <a:pt x="169678" y="351359"/>
                  </a:cubicBezTo>
                  <a:cubicBezTo>
                    <a:pt x="164308" y="356917"/>
                    <a:pt x="157336" y="361251"/>
                    <a:pt x="149234" y="363701"/>
                  </a:cubicBezTo>
                  <a:cubicBezTo>
                    <a:pt x="148480" y="363889"/>
                    <a:pt x="147820" y="364077"/>
                    <a:pt x="147067" y="364266"/>
                  </a:cubicBezTo>
                  <a:cubicBezTo>
                    <a:pt x="155828" y="355504"/>
                    <a:pt x="160633" y="343633"/>
                    <a:pt x="159691" y="331479"/>
                  </a:cubicBezTo>
                  <a:cubicBezTo>
                    <a:pt x="163177" y="331103"/>
                    <a:pt x="166663" y="330443"/>
                    <a:pt x="170149" y="329407"/>
                  </a:cubicBezTo>
                  <a:cubicBezTo>
                    <a:pt x="198978" y="320928"/>
                    <a:pt x="215936" y="292287"/>
                    <a:pt x="208023" y="265436"/>
                  </a:cubicBezTo>
                  <a:cubicBezTo>
                    <a:pt x="205290" y="256015"/>
                    <a:pt x="199638" y="248006"/>
                    <a:pt x="192383" y="242071"/>
                  </a:cubicBezTo>
                  <a:cubicBezTo>
                    <a:pt x="204725" y="232744"/>
                    <a:pt x="213299" y="219648"/>
                    <a:pt x="216502" y="205328"/>
                  </a:cubicBezTo>
                  <a:cubicBezTo>
                    <a:pt x="236758" y="189783"/>
                    <a:pt x="246556" y="164157"/>
                    <a:pt x="239395" y="139755"/>
                  </a:cubicBezTo>
                  <a:cubicBezTo>
                    <a:pt x="231670" y="113470"/>
                    <a:pt x="206421" y="96700"/>
                    <a:pt x="178628" y="96794"/>
                  </a:cubicBezTo>
                  <a:cubicBezTo>
                    <a:pt x="178534" y="91518"/>
                    <a:pt x="177874" y="86148"/>
                    <a:pt x="176273" y="80778"/>
                  </a:cubicBezTo>
                  <a:cubicBezTo>
                    <a:pt x="167134" y="49687"/>
                    <a:pt x="134159" y="31598"/>
                    <a:pt x="100808" y="38193"/>
                  </a:cubicBezTo>
                  <a:cubicBezTo>
                    <a:pt x="84886" y="27830"/>
                    <a:pt x="64630" y="26605"/>
                    <a:pt x="43621" y="30374"/>
                  </a:cubicBezTo>
                  <a:cubicBezTo>
                    <a:pt x="25249" y="33671"/>
                    <a:pt x="13567" y="44600"/>
                    <a:pt x="7066" y="5072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7"/>
            <p:cNvSpPr/>
            <p:nvPr/>
          </p:nvSpPr>
          <p:spPr>
            <a:xfrm>
              <a:off x="5603232" y="7770283"/>
              <a:ext cx="179005" cy="179006"/>
            </a:xfrm>
            <a:custGeom>
              <a:avLst/>
              <a:gdLst/>
              <a:ahLst/>
              <a:cxnLst/>
              <a:rect l="l" t="t" r="r" b="b"/>
              <a:pathLst>
                <a:path w="179004" h="179005" extrusionOk="0">
                  <a:moveTo>
                    <a:pt x="44841" y="149759"/>
                  </a:moveTo>
                  <a:cubicBezTo>
                    <a:pt x="40413" y="133931"/>
                    <a:pt x="49080" y="119799"/>
                    <a:pt x="57842" y="106044"/>
                  </a:cubicBezTo>
                  <a:cubicBezTo>
                    <a:pt x="64248" y="126300"/>
                    <a:pt x="68959" y="147026"/>
                    <a:pt x="71597" y="166999"/>
                  </a:cubicBezTo>
                  <a:cubicBezTo>
                    <a:pt x="73764" y="183393"/>
                    <a:pt x="98637" y="177740"/>
                    <a:pt x="96564" y="161535"/>
                  </a:cubicBezTo>
                  <a:cubicBezTo>
                    <a:pt x="94020" y="142128"/>
                    <a:pt x="89498" y="121777"/>
                    <a:pt x="83374" y="101898"/>
                  </a:cubicBezTo>
                  <a:cubicBezTo>
                    <a:pt x="105797" y="123756"/>
                    <a:pt x="131140" y="141657"/>
                    <a:pt x="161759" y="146838"/>
                  </a:cubicBezTo>
                  <a:cubicBezTo>
                    <a:pt x="177964" y="149570"/>
                    <a:pt x="178906" y="124038"/>
                    <a:pt x="162890" y="121306"/>
                  </a:cubicBezTo>
                  <a:cubicBezTo>
                    <a:pt x="137264" y="116972"/>
                    <a:pt x="116066" y="97282"/>
                    <a:pt x="98260" y="79758"/>
                  </a:cubicBezTo>
                  <a:cubicBezTo>
                    <a:pt x="77062" y="58748"/>
                    <a:pt x="77250" y="58937"/>
                    <a:pt x="70655" y="35289"/>
                  </a:cubicBezTo>
                  <a:cubicBezTo>
                    <a:pt x="66887" y="21722"/>
                    <a:pt x="72917" y="14091"/>
                    <a:pt x="70467" y="9381"/>
                  </a:cubicBezTo>
                  <a:cubicBezTo>
                    <a:pt x="67358" y="3445"/>
                    <a:pt x="52001" y="9758"/>
                    <a:pt x="34572" y="18896"/>
                  </a:cubicBezTo>
                  <a:cubicBezTo>
                    <a:pt x="17236" y="28035"/>
                    <a:pt x="4423" y="36703"/>
                    <a:pt x="7533" y="42544"/>
                  </a:cubicBezTo>
                  <a:cubicBezTo>
                    <a:pt x="9794" y="46877"/>
                    <a:pt x="23455" y="44711"/>
                    <a:pt x="34289" y="57523"/>
                  </a:cubicBezTo>
                  <a:cubicBezTo>
                    <a:pt x="55958" y="83056"/>
                    <a:pt x="53037" y="86447"/>
                    <a:pt x="52660" y="91063"/>
                  </a:cubicBezTo>
                  <a:cubicBezTo>
                    <a:pt x="42109" y="110660"/>
                    <a:pt x="25621" y="128655"/>
                    <a:pt x="32311" y="152585"/>
                  </a:cubicBezTo>
                  <a:cubicBezTo>
                    <a:pt x="34572" y="160405"/>
                    <a:pt x="47102" y="157672"/>
                    <a:pt x="44841"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7"/>
            <p:cNvSpPr/>
            <p:nvPr/>
          </p:nvSpPr>
          <p:spPr>
            <a:xfrm>
              <a:off x="5571046" y="7866806"/>
              <a:ext cx="395695" cy="367432"/>
            </a:xfrm>
            <a:custGeom>
              <a:avLst/>
              <a:gdLst/>
              <a:ahLst/>
              <a:cxnLst/>
              <a:rect l="l" t="t" r="r" b="b"/>
              <a:pathLst>
                <a:path w="395695" h="367432" extrusionOk="0">
                  <a:moveTo>
                    <a:pt x="62141" y="263614"/>
                  </a:moveTo>
                  <a:cubicBezTo>
                    <a:pt x="62046" y="263426"/>
                    <a:pt x="61858" y="263237"/>
                    <a:pt x="61763" y="263049"/>
                  </a:cubicBezTo>
                  <a:cubicBezTo>
                    <a:pt x="59973" y="259657"/>
                    <a:pt x="58749" y="256077"/>
                    <a:pt x="57995" y="252403"/>
                  </a:cubicBezTo>
                  <a:cubicBezTo>
                    <a:pt x="48102" y="249294"/>
                    <a:pt x="39624" y="242699"/>
                    <a:pt x="34630" y="233089"/>
                  </a:cubicBezTo>
                  <a:cubicBezTo>
                    <a:pt x="25397" y="215565"/>
                    <a:pt x="30862" y="194085"/>
                    <a:pt x="46501" y="181084"/>
                  </a:cubicBezTo>
                  <a:cubicBezTo>
                    <a:pt x="46313" y="180801"/>
                    <a:pt x="46124" y="180518"/>
                    <a:pt x="45936" y="180141"/>
                  </a:cubicBezTo>
                  <a:cubicBezTo>
                    <a:pt x="44617" y="177598"/>
                    <a:pt x="43580" y="174959"/>
                    <a:pt x="42826" y="172322"/>
                  </a:cubicBezTo>
                  <a:cubicBezTo>
                    <a:pt x="29731" y="170625"/>
                    <a:pt x="17860" y="163277"/>
                    <a:pt x="11548" y="151312"/>
                  </a:cubicBezTo>
                  <a:cubicBezTo>
                    <a:pt x="902" y="131056"/>
                    <a:pt x="9852" y="105241"/>
                    <a:pt x="31709" y="93748"/>
                  </a:cubicBezTo>
                  <a:cubicBezTo>
                    <a:pt x="41414" y="88660"/>
                    <a:pt x="52060" y="87153"/>
                    <a:pt x="61858" y="89037"/>
                  </a:cubicBezTo>
                  <a:cubicBezTo>
                    <a:pt x="61669" y="84797"/>
                    <a:pt x="61952" y="80557"/>
                    <a:pt x="62706" y="76412"/>
                  </a:cubicBezTo>
                  <a:cubicBezTo>
                    <a:pt x="63931" y="69064"/>
                    <a:pt x="66474" y="61903"/>
                    <a:pt x="70243" y="55214"/>
                  </a:cubicBezTo>
                  <a:cubicBezTo>
                    <a:pt x="72315" y="51634"/>
                    <a:pt x="74671" y="48242"/>
                    <a:pt x="77309" y="45039"/>
                  </a:cubicBezTo>
                  <a:cubicBezTo>
                    <a:pt x="78345" y="43815"/>
                    <a:pt x="79381" y="42684"/>
                    <a:pt x="80512" y="41459"/>
                  </a:cubicBezTo>
                  <a:cubicBezTo>
                    <a:pt x="81171" y="40894"/>
                    <a:pt x="81737" y="40234"/>
                    <a:pt x="82302" y="39669"/>
                  </a:cubicBezTo>
                  <a:cubicBezTo>
                    <a:pt x="84092" y="37879"/>
                    <a:pt x="85976" y="36278"/>
                    <a:pt x="87955" y="34770"/>
                  </a:cubicBezTo>
                  <a:cubicBezTo>
                    <a:pt x="91252" y="32132"/>
                    <a:pt x="94927" y="29777"/>
                    <a:pt x="98789" y="27704"/>
                  </a:cubicBezTo>
                  <a:cubicBezTo>
                    <a:pt x="118762" y="17152"/>
                    <a:pt x="141279" y="17058"/>
                    <a:pt x="159462" y="25443"/>
                  </a:cubicBezTo>
                  <a:cubicBezTo>
                    <a:pt x="163608" y="21863"/>
                    <a:pt x="168130" y="18659"/>
                    <a:pt x="173123" y="16021"/>
                  </a:cubicBezTo>
                  <a:cubicBezTo>
                    <a:pt x="191966" y="6035"/>
                    <a:pt x="213164" y="5375"/>
                    <a:pt x="230782" y="12441"/>
                  </a:cubicBezTo>
                  <a:cubicBezTo>
                    <a:pt x="262249" y="-560"/>
                    <a:pt x="298050" y="10651"/>
                    <a:pt x="313218" y="39292"/>
                  </a:cubicBezTo>
                  <a:cubicBezTo>
                    <a:pt x="315762" y="44191"/>
                    <a:pt x="317552" y="49373"/>
                    <a:pt x="318683" y="54555"/>
                  </a:cubicBezTo>
                  <a:cubicBezTo>
                    <a:pt x="346005" y="48902"/>
                    <a:pt x="373986" y="60396"/>
                    <a:pt x="386705" y="84703"/>
                  </a:cubicBezTo>
                  <a:cubicBezTo>
                    <a:pt x="398575" y="107220"/>
                    <a:pt x="393959" y="134354"/>
                    <a:pt x="377189" y="153573"/>
                  </a:cubicBezTo>
                  <a:cubicBezTo>
                    <a:pt x="376812" y="168270"/>
                    <a:pt x="371065" y="182779"/>
                    <a:pt x="360796" y="194367"/>
                  </a:cubicBezTo>
                  <a:cubicBezTo>
                    <a:pt x="369087" y="198796"/>
                    <a:pt x="376059" y="205485"/>
                    <a:pt x="380675" y="214246"/>
                  </a:cubicBezTo>
                  <a:cubicBezTo>
                    <a:pt x="393771" y="239024"/>
                    <a:pt x="382748" y="270398"/>
                    <a:pt x="356180" y="284435"/>
                  </a:cubicBezTo>
                  <a:cubicBezTo>
                    <a:pt x="352977" y="286131"/>
                    <a:pt x="349679" y="287450"/>
                    <a:pt x="346287" y="288487"/>
                  </a:cubicBezTo>
                  <a:cubicBezTo>
                    <a:pt x="351563" y="307235"/>
                    <a:pt x="342330" y="328433"/>
                    <a:pt x="323111" y="338514"/>
                  </a:cubicBezTo>
                  <a:cubicBezTo>
                    <a:pt x="309262" y="345768"/>
                    <a:pt x="293622" y="345580"/>
                    <a:pt x="281280" y="339268"/>
                  </a:cubicBezTo>
                  <a:cubicBezTo>
                    <a:pt x="277041" y="345768"/>
                    <a:pt x="271105" y="351421"/>
                    <a:pt x="263662" y="355378"/>
                  </a:cubicBezTo>
                  <a:cubicBezTo>
                    <a:pt x="263003" y="355755"/>
                    <a:pt x="262344" y="356038"/>
                    <a:pt x="261684" y="356415"/>
                  </a:cubicBezTo>
                  <a:lnTo>
                    <a:pt x="261684" y="356415"/>
                  </a:lnTo>
                  <a:cubicBezTo>
                    <a:pt x="244537" y="364423"/>
                    <a:pt x="225035" y="361314"/>
                    <a:pt x="212599" y="349631"/>
                  </a:cubicBezTo>
                  <a:cubicBezTo>
                    <a:pt x="196488" y="356509"/>
                    <a:pt x="178682" y="353776"/>
                    <a:pt x="166528" y="343507"/>
                  </a:cubicBezTo>
                  <a:cubicBezTo>
                    <a:pt x="162477" y="349066"/>
                    <a:pt x="157107" y="353776"/>
                    <a:pt x="150513" y="357262"/>
                  </a:cubicBezTo>
                  <a:cubicBezTo>
                    <a:pt x="128655" y="368757"/>
                    <a:pt x="102369" y="361596"/>
                    <a:pt x="91629" y="341340"/>
                  </a:cubicBezTo>
                  <a:cubicBezTo>
                    <a:pt x="91064" y="340398"/>
                    <a:pt x="90687" y="339362"/>
                    <a:pt x="90216" y="338326"/>
                  </a:cubicBezTo>
                  <a:cubicBezTo>
                    <a:pt x="73163" y="340116"/>
                    <a:pt x="56488" y="332296"/>
                    <a:pt x="48480" y="317128"/>
                  </a:cubicBezTo>
                  <a:cubicBezTo>
                    <a:pt x="38964" y="298850"/>
                    <a:pt x="45088" y="276333"/>
                    <a:pt x="62141" y="2636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7"/>
            <p:cNvSpPr/>
            <p:nvPr/>
          </p:nvSpPr>
          <p:spPr>
            <a:xfrm>
              <a:off x="5626686" y="7866806"/>
              <a:ext cx="339167" cy="358011"/>
            </a:xfrm>
            <a:custGeom>
              <a:avLst/>
              <a:gdLst/>
              <a:ahLst/>
              <a:cxnLst/>
              <a:rect l="l" t="t" r="r" b="b"/>
              <a:pathLst>
                <a:path w="339167" h="358011" extrusionOk="0">
                  <a:moveTo>
                    <a:pt x="7066" y="76412"/>
                  </a:moveTo>
                  <a:cubicBezTo>
                    <a:pt x="8291" y="69064"/>
                    <a:pt x="10834" y="61903"/>
                    <a:pt x="14603" y="55214"/>
                  </a:cubicBezTo>
                  <a:cubicBezTo>
                    <a:pt x="14697" y="55120"/>
                    <a:pt x="14697" y="55026"/>
                    <a:pt x="14885" y="54932"/>
                  </a:cubicBezTo>
                  <a:cubicBezTo>
                    <a:pt x="16864" y="51446"/>
                    <a:pt x="19125" y="48148"/>
                    <a:pt x="21763" y="45039"/>
                  </a:cubicBezTo>
                  <a:cubicBezTo>
                    <a:pt x="22799" y="43815"/>
                    <a:pt x="23836" y="42684"/>
                    <a:pt x="24966" y="41459"/>
                  </a:cubicBezTo>
                  <a:cubicBezTo>
                    <a:pt x="25626" y="40894"/>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59"/>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0"/>
                    <a:pt x="315520" y="182779"/>
                    <a:pt x="305250" y="194367"/>
                  </a:cubicBezTo>
                  <a:cubicBezTo>
                    <a:pt x="313541" y="198796"/>
                    <a:pt x="320513" y="205485"/>
                    <a:pt x="325130" y="214246"/>
                  </a:cubicBezTo>
                  <a:cubicBezTo>
                    <a:pt x="338225" y="239024"/>
                    <a:pt x="327202" y="270398"/>
                    <a:pt x="300634" y="284435"/>
                  </a:cubicBezTo>
                  <a:cubicBezTo>
                    <a:pt x="297431" y="286131"/>
                    <a:pt x="294133" y="287450"/>
                    <a:pt x="290742" y="288487"/>
                  </a:cubicBezTo>
                  <a:cubicBezTo>
                    <a:pt x="296018" y="307235"/>
                    <a:pt x="286785" y="328433"/>
                    <a:pt x="267565" y="338514"/>
                  </a:cubicBezTo>
                  <a:cubicBezTo>
                    <a:pt x="253716" y="345768"/>
                    <a:pt x="238076" y="345580"/>
                    <a:pt x="225734" y="339268"/>
                  </a:cubicBezTo>
                  <a:cubicBezTo>
                    <a:pt x="221495" y="345768"/>
                    <a:pt x="215560" y="351421"/>
                    <a:pt x="208117" y="355378"/>
                  </a:cubicBezTo>
                  <a:cubicBezTo>
                    <a:pt x="207457" y="355755"/>
                    <a:pt x="206797" y="356038"/>
                    <a:pt x="206138" y="356415"/>
                  </a:cubicBezTo>
                  <a:cubicBezTo>
                    <a:pt x="213016" y="346051"/>
                    <a:pt x="215371" y="333521"/>
                    <a:pt x="212074"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8" y="216036"/>
                    <a:pt x="242505" y="201528"/>
                    <a:pt x="242881" y="186830"/>
                  </a:cubicBezTo>
                  <a:cubicBezTo>
                    <a:pt x="259651" y="167611"/>
                    <a:pt x="264268" y="140571"/>
                    <a:pt x="252397" y="117960"/>
                  </a:cubicBezTo>
                  <a:cubicBezTo>
                    <a:pt x="239584" y="93653"/>
                    <a:pt x="211602" y="82253"/>
                    <a:pt x="184375" y="87812"/>
                  </a:cubicBezTo>
                  <a:cubicBezTo>
                    <a:pt x="183244" y="82630"/>
                    <a:pt x="181548" y="77449"/>
                    <a:pt x="178911" y="72550"/>
                  </a:cubicBezTo>
                  <a:cubicBezTo>
                    <a:pt x="163836" y="43909"/>
                    <a:pt x="127941" y="32697"/>
                    <a:pt x="96568" y="45699"/>
                  </a:cubicBezTo>
                  <a:cubicBezTo>
                    <a:pt x="78951" y="38633"/>
                    <a:pt x="58789" y="41459"/>
                    <a:pt x="38910" y="49279"/>
                  </a:cubicBezTo>
                  <a:cubicBezTo>
                    <a:pt x="21480" y="56062"/>
                    <a:pt x="12342" y="69064"/>
                    <a:pt x="7066" y="76412"/>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7"/>
            <p:cNvSpPr/>
            <p:nvPr/>
          </p:nvSpPr>
          <p:spPr>
            <a:xfrm>
              <a:off x="5483769" y="7568196"/>
              <a:ext cx="179005" cy="179006"/>
            </a:xfrm>
            <a:custGeom>
              <a:avLst/>
              <a:gdLst/>
              <a:ahLst/>
              <a:cxnLst/>
              <a:rect l="l" t="t" r="r" b="b"/>
              <a:pathLst>
                <a:path w="179004" h="179005" extrusionOk="0">
                  <a:moveTo>
                    <a:pt x="44841" y="149759"/>
                  </a:moveTo>
                  <a:cubicBezTo>
                    <a:pt x="40413" y="133931"/>
                    <a:pt x="49080" y="119799"/>
                    <a:pt x="57842" y="106044"/>
                  </a:cubicBezTo>
                  <a:cubicBezTo>
                    <a:pt x="64248" y="126300"/>
                    <a:pt x="68959" y="147027"/>
                    <a:pt x="71597" y="167000"/>
                  </a:cubicBezTo>
                  <a:cubicBezTo>
                    <a:pt x="73764" y="183393"/>
                    <a:pt x="98637" y="177740"/>
                    <a:pt x="96564" y="161535"/>
                  </a:cubicBezTo>
                  <a:cubicBezTo>
                    <a:pt x="94020" y="142128"/>
                    <a:pt x="89498" y="121777"/>
                    <a:pt x="83374" y="101898"/>
                  </a:cubicBezTo>
                  <a:cubicBezTo>
                    <a:pt x="105797" y="123756"/>
                    <a:pt x="131140" y="141657"/>
                    <a:pt x="161759" y="146838"/>
                  </a:cubicBezTo>
                  <a:cubicBezTo>
                    <a:pt x="177964" y="149570"/>
                    <a:pt x="178906" y="124039"/>
                    <a:pt x="162890" y="121306"/>
                  </a:cubicBezTo>
                  <a:cubicBezTo>
                    <a:pt x="137264" y="116973"/>
                    <a:pt x="116066" y="97282"/>
                    <a:pt x="98260" y="79758"/>
                  </a:cubicBezTo>
                  <a:cubicBezTo>
                    <a:pt x="77062" y="58749"/>
                    <a:pt x="77250" y="58937"/>
                    <a:pt x="70655" y="35289"/>
                  </a:cubicBezTo>
                  <a:cubicBezTo>
                    <a:pt x="66887" y="21722"/>
                    <a:pt x="72917" y="14091"/>
                    <a:pt x="70467" y="9381"/>
                  </a:cubicBezTo>
                  <a:cubicBezTo>
                    <a:pt x="67358" y="3445"/>
                    <a:pt x="52001" y="9758"/>
                    <a:pt x="34572" y="18896"/>
                  </a:cubicBezTo>
                  <a:cubicBezTo>
                    <a:pt x="17236" y="28035"/>
                    <a:pt x="4423" y="36703"/>
                    <a:pt x="7533" y="42544"/>
                  </a:cubicBezTo>
                  <a:cubicBezTo>
                    <a:pt x="9794" y="46878"/>
                    <a:pt x="23455" y="44711"/>
                    <a:pt x="34383" y="57524"/>
                  </a:cubicBezTo>
                  <a:cubicBezTo>
                    <a:pt x="56052" y="83056"/>
                    <a:pt x="53131" y="86541"/>
                    <a:pt x="52755" y="91064"/>
                  </a:cubicBezTo>
                  <a:cubicBezTo>
                    <a:pt x="42203" y="110660"/>
                    <a:pt x="25716" y="128655"/>
                    <a:pt x="32404" y="152585"/>
                  </a:cubicBezTo>
                  <a:cubicBezTo>
                    <a:pt x="34572" y="160311"/>
                    <a:pt x="47102" y="157673"/>
                    <a:pt x="44841"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7"/>
            <p:cNvSpPr/>
            <p:nvPr/>
          </p:nvSpPr>
          <p:spPr>
            <a:xfrm>
              <a:off x="5451584" y="7664718"/>
              <a:ext cx="395695" cy="367432"/>
            </a:xfrm>
            <a:custGeom>
              <a:avLst/>
              <a:gdLst/>
              <a:ahLst/>
              <a:cxnLst/>
              <a:rect l="l" t="t" r="r" b="b"/>
              <a:pathLst>
                <a:path w="395695" h="367432" extrusionOk="0">
                  <a:moveTo>
                    <a:pt x="62141" y="263615"/>
                  </a:moveTo>
                  <a:cubicBezTo>
                    <a:pt x="62047" y="263426"/>
                    <a:pt x="61952" y="263237"/>
                    <a:pt x="61764" y="263049"/>
                  </a:cubicBezTo>
                  <a:cubicBezTo>
                    <a:pt x="59974" y="259657"/>
                    <a:pt x="58749" y="256077"/>
                    <a:pt x="57995" y="252403"/>
                  </a:cubicBezTo>
                  <a:cubicBezTo>
                    <a:pt x="48103" y="249294"/>
                    <a:pt x="39624" y="242699"/>
                    <a:pt x="34630" y="233090"/>
                  </a:cubicBezTo>
                  <a:cubicBezTo>
                    <a:pt x="25398" y="215565"/>
                    <a:pt x="30862" y="194085"/>
                    <a:pt x="46501" y="181084"/>
                  </a:cubicBezTo>
                  <a:cubicBezTo>
                    <a:pt x="46313" y="180801"/>
                    <a:pt x="46125" y="180518"/>
                    <a:pt x="45936" y="180141"/>
                  </a:cubicBezTo>
                  <a:cubicBezTo>
                    <a:pt x="44617" y="177598"/>
                    <a:pt x="43581" y="174959"/>
                    <a:pt x="42827" y="172322"/>
                  </a:cubicBezTo>
                  <a:cubicBezTo>
                    <a:pt x="29732" y="170626"/>
                    <a:pt x="17861" y="163277"/>
                    <a:pt x="11548" y="151312"/>
                  </a:cubicBezTo>
                  <a:cubicBezTo>
                    <a:pt x="902" y="131056"/>
                    <a:pt x="9852" y="105242"/>
                    <a:pt x="31710" y="93748"/>
                  </a:cubicBezTo>
                  <a:cubicBezTo>
                    <a:pt x="41414" y="88566"/>
                    <a:pt x="52060" y="87152"/>
                    <a:pt x="61858" y="89037"/>
                  </a:cubicBezTo>
                  <a:cubicBezTo>
                    <a:pt x="61669" y="84797"/>
                    <a:pt x="61952" y="80558"/>
                    <a:pt x="62706" y="76413"/>
                  </a:cubicBezTo>
                  <a:cubicBezTo>
                    <a:pt x="63930" y="69064"/>
                    <a:pt x="66474" y="61903"/>
                    <a:pt x="70243" y="55215"/>
                  </a:cubicBezTo>
                  <a:cubicBezTo>
                    <a:pt x="72315" y="51634"/>
                    <a:pt x="74671" y="48242"/>
                    <a:pt x="77309" y="45039"/>
                  </a:cubicBezTo>
                  <a:cubicBezTo>
                    <a:pt x="78345" y="43815"/>
                    <a:pt x="79381" y="42684"/>
                    <a:pt x="80512" y="41459"/>
                  </a:cubicBezTo>
                  <a:cubicBezTo>
                    <a:pt x="81172" y="40894"/>
                    <a:pt x="81737" y="40234"/>
                    <a:pt x="82302" y="39669"/>
                  </a:cubicBezTo>
                  <a:cubicBezTo>
                    <a:pt x="84092" y="37879"/>
                    <a:pt x="85976" y="36278"/>
                    <a:pt x="87955" y="34770"/>
                  </a:cubicBezTo>
                  <a:cubicBezTo>
                    <a:pt x="91252" y="32132"/>
                    <a:pt x="94927" y="29777"/>
                    <a:pt x="98789" y="27704"/>
                  </a:cubicBezTo>
                  <a:cubicBezTo>
                    <a:pt x="118762" y="17152"/>
                    <a:pt x="141280" y="17058"/>
                    <a:pt x="159463" y="25443"/>
                  </a:cubicBezTo>
                  <a:cubicBezTo>
                    <a:pt x="163608" y="21863"/>
                    <a:pt x="168131" y="18660"/>
                    <a:pt x="173124" y="16021"/>
                  </a:cubicBezTo>
                  <a:cubicBezTo>
                    <a:pt x="191966" y="6035"/>
                    <a:pt x="213164" y="5375"/>
                    <a:pt x="230782" y="12441"/>
                  </a:cubicBezTo>
                  <a:cubicBezTo>
                    <a:pt x="262250" y="-560"/>
                    <a:pt x="298050" y="10651"/>
                    <a:pt x="313219" y="39292"/>
                  </a:cubicBezTo>
                  <a:cubicBezTo>
                    <a:pt x="315763" y="44191"/>
                    <a:pt x="317553" y="49373"/>
                    <a:pt x="318683" y="54555"/>
                  </a:cubicBezTo>
                  <a:cubicBezTo>
                    <a:pt x="346005" y="48902"/>
                    <a:pt x="373986" y="60396"/>
                    <a:pt x="386705" y="84703"/>
                  </a:cubicBezTo>
                  <a:cubicBezTo>
                    <a:pt x="398576" y="107220"/>
                    <a:pt x="393959" y="134354"/>
                    <a:pt x="377189" y="153573"/>
                  </a:cubicBezTo>
                  <a:cubicBezTo>
                    <a:pt x="376812" y="168271"/>
                    <a:pt x="371066" y="182779"/>
                    <a:pt x="360796" y="194367"/>
                  </a:cubicBezTo>
                  <a:cubicBezTo>
                    <a:pt x="369087" y="198796"/>
                    <a:pt x="376059" y="205485"/>
                    <a:pt x="380676" y="214247"/>
                  </a:cubicBezTo>
                  <a:cubicBezTo>
                    <a:pt x="393771" y="239024"/>
                    <a:pt x="382748" y="270398"/>
                    <a:pt x="356180" y="284435"/>
                  </a:cubicBezTo>
                  <a:cubicBezTo>
                    <a:pt x="352977" y="286131"/>
                    <a:pt x="349679" y="287450"/>
                    <a:pt x="346287" y="288487"/>
                  </a:cubicBezTo>
                  <a:cubicBezTo>
                    <a:pt x="351563" y="307235"/>
                    <a:pt x="342331" y="328339"/>
                    <a:pt x="323205" y="338514"/>
                  </a:cubicBezTo>
                  <a:cubicBezTo>
                    <a:pt x="309356" y="345768"/>
                    <a:pt x="293716" y="345580"/>
                    <a:pt x="281374" y="339268"/>
                  </a:cubicBezTo>
                  <a:cubicBezTo>
                    <a:pt x="277135" y="345768"/>
                    <a:pt x="271199" y="351422"/>
                    <a:pt x="263757" y="355378"/>
                  </a:cubicBezTo>
                  <a:cubicBezTo>
                    <a:pt x="263097" y="355755"/>
                    <a:pt x="262438" y="356038"/>
                    <a:pt x="261684" y="356415"/>
                  </a:cubicBezTo>
                  <a:lnTo>
                    <a:pt x="261684" y="356415"/>
                  </a:lnTo>
                  <a:cubicBezTo>
                    <a:pt x="244537" y="364423"/>
                    <a:pt x="225035" y="361314"/>
                    <a:pt x="212599" y="349632"/>
                  </a:cubicBezTo>
                  <a:cubicBezTo>
                    <a:pt x="196488" y="356509"/>
                    <a:pt x="178682" y="353777"/>
                    <a:pt x="166529" y="343507"/>
                  </a:cubicBezTo>
                  <a:cubicBezTo>
                    <a:pt x="162478" y="349066"/>
                    <a:pt x="157107" y="353777"/>
                    <a:pt x="150512" y="357263"/>
                  </a:cubicBezTo>
                  <a:cubicBezTo>
                    <a:pt x="128749" y="368757"/>
                    <a:pt x="102369" y="361596"/>
                    <a:pt x="91629" y="341341"/>
                  </a:cubicBezTo>
                  <a:cubicBezTo>
                    <a:pt x="91064" y="340398"/>
                    <a:pt x="90687" y="339362"/>
                    <a:pt x="90216" y="338326"/>
                  </a:cubicBezTo>
                  <a:cubicBezTo>
                    <a:pt x="73164" y="340116"/>
                    <a:pt x="56488" y="332296"/>
                    <a:pt x="48480" y="317128"/>
                  </a:cubicBezTo>
                  <a:cubicBezTo>
                    <a:pt x="38964" y="298850"/>
                    <a:pt x="45088" y="276333"/>
                    <a:pt x="62141" y="26361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7"/>
            <p:cNvSpPr/>
            <p:nvPr/>
          </p:nvSpPr>
          <p:spPr>
            <a:xfrm>
              <a:off x="5507224" y="7664718"/>
              <a:ext cx="339167" cy="358011"/>
            </a:xfrm>
            <a:custGeom>
              <a:avLst/>
              <a:gdLst/>
              <a:ahLst/>
              <a:cxnLst/>
              <a:rect l="l" t="t" r="r" b="b"/>
              <a:pathLst>
                <a:path w="339167" h="358011" extrusionOk="0">
                  <a:moveTo>
                    <a:pt x="7066" y="76413"/>
                  </a:moveTo>
                  <a:cubicBezTo>
                    <a:pt x="8290" y="69064"/>
                    <a:pt x="10834" y="61903"/>
                    <a:pt x="14603" y="55215"/>
                  </a:cubicBezTo>
                  <a:cubicBezTo>
                    <a:pt x="14697" y="55120"/>
                    <a:pt x="14697" y="55026"/>
                    <a:pt x="14885" y="54932"/>
                  </a:cubicBezTo>
                  <a:cubicBezTo>
                    <a:pt x="16864" y="51446"/>
                    <a:pt x="19125" y="48149"/>
                    <a:pt x="21763" y="45039"/>
                  </a:cubicBezTo>
                  <a:cubicBezTo>
                    <a:pt x="22799" y="43815"/>
                    <a:pt x="23836" y="42684"/>
                    <a:pt x="24966" y="41459"/>
                  </a:cubicBezTo>
                  <a:cubicBezTo>
                    <a:pt x="25626" y="40894"/>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60"/>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1"/>
                    <a:pt x="315520" y="182779"/>
                    <a:pt x="305250" y="194367"/>
                  </a:cubicBezTo>
                  <a:cubicBezTo>
                    <a:pt x="313541" y="198796"/>
                    <a:pt x="320513" y="205485"/>
                    <a:pt x="325129" y="214247"/>
                  </a:cubicBezTo>
                  <a:cubicBezTo>
                    <a:pt x="338225" y="239024"/>
                    <a:pt x="327202" y="270398"/>
                    <a:pt x="300634" y="284435"/>
                  </a:cubicBezTo>
                  <a:cubicBezTo>
                    <a:pt x="297430" y="286131"/>
                    <a:pt x="294133" y="287450"/>
                    <a:pt x="290742" y="288487"/>
                  </a:cubicBezTo>
                  <a:cubicBezTo>
                    <a:pt x="296018" y="307235"/>
                    <a:pt x="286785" y="328339"/>
                    <a:pt x="267659" y="338514"/>
                  </a:cubicBezTo>
                  <a:cubicBezTo>
                    <a:pt x="253810" y="345768"/>
                    <a:pt x="238171" y="345580"/>
                    <a:pt x="225829" y="339268"/>
                  </a:cubicBezTo>
                  <a:cubicBezTo>
                    <a:pt x="221589" y="345768"/>
                    <a:pt x="215653" y="351422"/>
                    <a:pt x="208211" y="355378"/>
                  </a:cubicBezTo>
                  <a:cubicBezTo>
                    <a:pt x="207551" y="355755"/>
                    <a:pt x="206892" y="356038"/>
                    <a:pt x="206138" y="356415"/>
                  </a:cubicBezTo>
                  <a:cubicBezTo>
                    <a:pt x="213016" y="346051"/>
                    <a:pt x="215371" y="333521"/>
                    <a:pt x="212073"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7" y="216036"/>
                    <a:pt x="242505" y="201528"/>
                    <a:pt x="242881" y="186830"/>
                  </a:cubicBezTo>
                  <a:cubicBezTo>
                    <a:pt x="259651" y="167611"/>
                    <a:pt x="264268" y="140572"/>
                    <a:pt x="252397" y="117960"/>
                  </a:cubicBezTo>
                  <a:cubicBezTo>
                    <a:pt x="239584" y="93653"/>
                    <a:pt x="211602" y="82254"/>
                    <a:pt x="184375" y="87812"/>
                  </a:cubicBezTo>
                  <a:cubicBezTo>
                    <a:pt x="183244" y="82630"/>
                    <a:pt x="181548" y="77449"/>
                    <a:pt x="178911" y="72550"/>
                  </a:cubicBezTo>
                  <a:cubicBezTo>
                    <a:pt x="163836" y="43909"/>
                    <a:pt x="127941" y="32697"/>
                    <a:pt x="96568" y="45699"/>
                  </a:cubicBezTo>
                  <a:cubicBezTo>
                    <a:pt x="78950" y="38633"/>
                    <a:pt x="58789" y="41459"/>
                    <a:pt x="38910" y="49279"/>
                  </a:cubicBezTo>
                  <a:cubicBezTo>
                    <a:pt x="21480" y="56062"/>
                    <a:pt x="12248" y="69064"/>
                    <a:pt x="7066" y="7641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7"/>
            <p:cNvSpPr/>
            <p:nvPr/>
          </p:nvSpPr>
          <p:spPr>
            <a:xfrm>
              <a:off x="5147616" y="7353389"/>
              <a:ext cx="179005" cy="179006"/>
            </a:xfrm>
            <a:custGeom>
              <a:avLst/>
              <a:gdLst/>
              <a:ahLst/>
              <a:cxnLst/>
              <a:rect l="l" t="t" r="r" b="b"/>
              <a:pathLst>
                <a:path w="179004" h="179005" extrusionOk="0">
                  <a:moveTo>
                    <a:pt x="44747" y="149759"/>
                  </a:moveTo>
                  <a:cubicBezTo>
                    <a:pt x="40319" y="133931"/>
                    <a:pt x="48986" y="119799"/>
                    <a:pt x="57748" y="106044"/>
                  </a:cubicBezTo>
                  <a:cubicBezTo>
                    <a:pt x="64155" y="126300"/>
                    <a:pt x="68865" y="147026"/>
                    <a:pt x="71504" y="166999"/>
                  </a:cubicBezTo>
                  <a:cubicBezTo>
                    <a:pt x="73670" y="183393"/>
                    <a:pt x="98543" y="177740"/>
                    <a:pt x="96470" y="161535"/>
                  </a:cubicBezTo>
                  <a:cubicBezTo>
                    <a:pt x="93926" y="142033"/>
                    <a:pt x="89404" y="121777"/>
                    <a:pt x="83280" y="101898"/>
                  </a:cubicBezTo>
                  <a:cubicBezTo>
                    <a:pt x="105703" y="123756"/>
                    <a:pt x="131046" y="141657"/>
                    <a:pt x="161666" y="146838"/>
                  </a:cubicBezTo>
                  <a:cubicBezTo>
                    <a:pt x="177870" y="149570"/>
                    <a:pt x="178812" y="124038"/>
                    <a:pt x="162796" y="121306"/>
                  </a:cubicBezTo>
                  <a:cubicBezTo>
                    <a:pt x="137170" y="116972"/>
                    <a:pt x="115972" y="97282"/>
                    <a:pt x="98260" y="79758"/>
                  </a:cubicBezTo>
                  <a:cubicBezTo>
                    <a:pt x="77062" y="58748"/>
                    <a:pt x="77250" y="58937"/>
                    <a:pt x="70655" y="35289"/>
                  </a:cubicBezTo>
                  <a:cubicBezTo>
                    <a:pt x="66887" y="21722"/>
                    <a:pt x="72916" y="14091"/>
                    <a:pt x="70467" y="9381"/>
                  </a:cubicBezTo>
                  <a:cubicBezTo>
                    <a:pt x="67358" y="3445"/>
                    <a:pt x="52001" y="9758"/>
                    <a:pt x="34572" y="18896"/>
                  </a:cubicBezTo>
                  <a:cubicBezTo>
                    <a:pt x="17237" y="28035"/>
                    <a:pt x="4424" y="36703"/>
                    <a:pt x="7532" y="42544"/>
                  </a:cubicBezTo>
                  <a:cubicBezTo>
                    <a:pt x="9794" y="46877"/>
                    <a:pt x="23454" y="44711"/>
                    <a:pt x="34289" y="57523"/>
                  </a:cubicBezTo>
                  <a:cubicBezTo>
                    <a:pt x="55958" y="83056"/>
                    <a:pt x="53038" y="86541"/>
                    <a:pt x="52661" y="91063"/>
                  </a:cubicBezTo>
                  <a:cubicBezTo>
                    <a:pt x="42015" y="110660"/>
                    <a:pt x="25622" y="128655"/>
                    <a:pt x="32311" y="152491"/>
                  </a:cubicBezTo>
                  <a:cubicBezTo>
                    <a:pt x="34478" y="160405"/>
                    <a:pt x="47008" y="157672"/>
                    <a:pt x="44747" y="149759"/>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7"/>
            <p:cNvSpPr/>
            <p:nvPr/>
          </p:nvSpPr>
          <p:spPr>
            <a:xfrm>
              <a:off x="5115337" y="7449912"/>
              <a:ext cx="395695" cy="367432"/>
            </a:xfrm>
            <a:custGeom>
              <a:avLst/>
              <a:gdLst/>
              <a:ahLst/>
              <a:cxnLst/>
              <a:rect l="l" t="t" r="r" b="b"/>
              <a:pathLst>
                <a:path w="395695" h="367432" extrusionOk="0">
                  <a:moveTo>
                    <a:pt x="62141" y="263614"/>
                  </a:moveTo>
                  <a:cubicBezTo>
                    <a:pt x="62047" y="263426"/>
                    <a:pt x="61952" y="263237"/>
                    <a:pt x="61764" y="263049"/>
                  </a:cubicBezTo>
                  <a:cubicBezTo>
                    <a:pt x="59974" y="259657"/>
                    <a:pt x="58749" y="256077"/>
                    <a:pt x="57995" y="252403"/>
                  </a:cubicBezTo>
                  <a:cubicBezTo>
                    <a:pt x="48103" y="249200"/>
                    <a:pt x="39624" y="242699"/>
                    <a:pt x="34630" y="233089"/>
                  </a:cubicBezTo>
                  <a:cubicBezTo>
                    <a:pt x="25398" y="215565"/>
                    <a:pt x="30862" y="194085"/>
                    <a:pt x="46501" y="181084"/>
                  </a:cubicBezTo>
                  <a:cubicBezTo>
                    <a:pt x="46313" y="180801"/>
                    <a:pt x="46125" y="180518"/>
                    <a:pt x="45936" y="180141"/>
                  </a:cubicBezTo>
                  <a:cubicBezTo>
                    <a:pt x="44617" y="177598"/>
                    <a:pt x="43581" y="174959"/>
                    <a:pt x="42827" y="172322"/>
                  </a:cubicBezTo>
                  <a:cubicBezTo>
                    <a:pt x="29732" y="170625"/>
                    <a:pt x="17861" y="163277"/>
                    <a:pt x="11548" y="151312"/>
                  </a:cubicBezTo>
                  <a:cubicBezTo>
                    <a:pt x="902" y="131056"/>
                    <a:pt x="9852" y="105241"/>
                    <a:pt x="31710" y="93748"/>
                  </a:cubicBezTo>
                  <a:cubicBezTo>
                    <a:pt x="41414" y="88566"/>
                    <a:pt x="52060" y="87247"/>
                    <a:pt x="61858" y="89037"/>
                  </a:cubicBezTo>
                  <a:cubicBezTo>
                    <a:pt x="61669" y="84797"/>
                    <a:pt x="61952" y="80557"/>
                    <a:pt x="62706" y="76412"/>
                  </a:cubicBezTo>
                  <a:cubicBezTo>
                    <a:pt x="63931" y="69064"/>
                    <a:pt x="66474" y="61903"/>
                    <a:pt x="70243" y="55214"/>
                  </a:cubicBezTo>
                  <a:cubicBezTo>
                    <a:pt x="72315" y="51634"/>
                    <a:pt x="74671" y="48242"/>
                    <a:pt x="77309" y="45039"/>
                  </a:cubicBezTo>
                  <a:cubicBezTo>
                    <a:pt x="78345" y="43815"/>
                    <a:pt x="79381" y="42684"/>
                    <a:pt x="80512" y="41459"/>
                  </a:cubicBezTo>
                  <a:cubicBezTo>
                    <a:pt x="81172" y="40800"/>
                    <a:pt x="81737" y="40234"/>
                    <a:pt x="82302" y="39669"/>
                  </a:cubicBezTo>
                  <a:cubicBezTo>
                    <a:pt x="84092" y="37879"/>
                    <a:pt x="85976" y="36278"/>
                    <a:pt x="87955" y="34770"/>
                  </a:cubicBezTo>
                  <a:cubicBezTo>
                    <a:pt x="91252" y="32132"/>
                    <a:pt x="94927" y="29777"/>
                    <a:pt x="98789" y="27704"/>
                  </a:cubicBezTo>
                  <a:cubicBezTo>
                    <a:pt x="118762" y="17152"/>
                    <a:pt x="141280" y="17058"/>
                    <a:pt x="159463" y="25443"/>
                  </a:cubicBezTo>
                  <a:cubicBezTo>
                    <a:pt x="163608" y="21863"/>
                    <a:pt x="168131" y="18659"/>
                    <a:pt x="173124" y="16021"/>
                  </a:cubicBezTo>
                  <a:cubicBezTo>
                    <a:pt x="191966" y="6035"/>
                    <a:pt x="213164" y="5375"/>
                    <a:pt x="230782" y="12441"/>
                  </a:cubicBezTo>
                  <a:cubicBezTo>
                    <a:pt x="262250" y="-560"/>
                    <a:pt x="298050" y="10651"/>
                    <a:pt x="313219" y="39292"/>
                  </a:cubicBezTo>
                  <a:cubicBezTo>
                    <a:pt x="315763" y="44191"/>
                    <a:pt x="317553" y="49373"/>
                    <a:pt x="318683" y="54555"/>
                  </a:cubicBezTo>
                  <a:cubicBezTo>
                    <a:pt x="346005" y="48902"/>
                    <a:pt x="373986" y="60396"/>
                    <a:pt x="386705" y="84703"/>
                  </a:cubicBezTo>
                  <a:cubicBezTo>
                    <a:pt x="398576" y="107220"/>
                    <a:pt x="393959" y="134354"/>
                    <a:pt x="377190" y="153573"/>
                  </a:cubicBezTo>
                  <a:cubicBezTo>
                    <a:pt x="376812" y="168270"/>
                    <a:pt x="371066" y="182779"/>
                    <a:pt x="360796" y="194367"/>
                  </a:cubicBezTo>
                  <a:cubicBezTo>
                    <a:pt x="369087" y="198796"/>
                    <a:pt x="376059" y="205485"/>
                    <a:pt x="380676" y="214246"/>
                  </a:cubicBezTo>
                  <a:cubicBezTo>
                    <a:pt x="393771" y="239024"/>
                    <a:pt x="382748" y="270398"/>
                    <a:pt x="356180" y="284435"/>
                  </a:cubicBezTo>
                  <a:cubicBezTo>
                    <a:pt x="352977" y="286131"/>
                    <a:pt x="349679" y="287450"/>
                    <a:pt x="346287" y="288487"/>
                  </a:cubicBezTo>
                  <a:cubicBezTo>
                    <a:pt x="351563" y="307235"/>
                    <a:pt x="342331" y="328433"/>
                    <a:pt x="323205" y="338514"/>
                  </a:cubicBezTo>
                  <a:cubicBezTo>
                    <a:pt x="309356" y="345768"/>
                    <a:pt x="293716" y="345580"/>
                    <a:pt x="281374" y="339268"/>
                  </a:cubicBezTo>
                  <a:cubicBezTo>
                    <a:pt x="277135" y="345768"/>
                    <a:pt x="271200" y="351421"/>
                    <a:pt x="263757" y="355378"/>
                  </a:cubicBezTo>
                  <a:cubicBezTo>
                    <a:pt x="263097" y="355755"/>
                    <a:pt x="262438" y="356038"/>
                    <a:pt x="261684" y="356415"/>
                  </a:cubicBezTo>
                  <a:lnTo>
                    <a:pt x="261684" y="356415"/>
                  </a:lnTo>
                  <a:cubicBezTo>
                    <a:pt x="244537" y="364423"/>
                    <a:pt x="225035" y="361314"/>
                    <a:pt x="212599" y="349631"/>
                  </a:cubicBezTo>
                  <a:cubicBezTo>
                    <a:pt x="196488" y="356509"/>
                    <a:pt x="178682" y="353776"/>
                    <a:pt x="166529" y="343507"/>
                  </a:cubicBezTo>
                  <a:cubicBezTo>
                    <a:pt x="162478" y="349066"/>
                    <a:pt x="157107" y="353776"/>
                    <a:pt x="150512" y="357262"/>
                  </a:cubicBezTo>
                  <a:cubicBezTo>
                    <a:pt x="128749" y="368757"/>
                    <a:pt x="102369" y="361596"/>
                    <a:pt x="91629" y="341340"/>
                  </a:cubicBezTo>
                  <a:cubicBezTo>
                    <a:pt x="91064" y="340398"/>
                    <a:pt x="90687" y="339362"/>
                    <a:pt x="90216" y="338326"/>
                  </a:cubicBezTo>
                  <a:cubicBezTo>
                    <a:pt x="73164" y="340116"/>
                    <a:pt x="56488" y="332296"/>
                    <a:pt x="48480" y="317128"/>
                  </a:cubicBezTo>
                  <a:cubicBezTo>
                    <a:pt x="38964" y="298850"/>
                    <a:pt x="45088" y="276333"/>
                    <a:pt x="62141" y="263614"/>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7"/>
            <p:cNvSpPr/>
            <p:nvPr/>
          </p:nvSpPr>
          <p:spPr>
            <a:xfrm>
              <a:off x="5170977" y="7449912"/>
              <a:ext cx="339167" cy="358011"/>
            </a:xfrm>
            <a:custGeom>
              <a:avLst/>
              <a:gdLst/>
              <a:ahLst/>
              <a:cxnLst/>
              <a:rect l="l" t="t" r="r" b="b"/>
              <a:pathLst>
                <a:path w="339167" h="358011" extrusionOk="0">
                  <a:moveTo>
                    <a:pt x="7066" y="76412"/>
                  </a:moveTo>
                  <a:cubicBezTo>
                    <a:pt x="8291" y="69064"/>
                    <a:pt x="10834" y="61903"/>
                    <a:pt x="14603" y="55214"/>
                  </a:cubicBezTo>
                  <a:cubicBezTo>
                    <a:pt x="14697" y="55120"/>
                    <a:pt x="14791" y="55026"/>
                    <a:pt x="14885" y="54932"/>
                  </a:cubicBezTo>
                  <a:cubicBezTo>
                    <a:pt x="16864" y="51446"/>
                    <a:pt x="19125" y="48148"/>
                    <a:pt x="21763" y="45039"/>
                  </a:cubicBezTo>
                  <a:cubicBezTo>
                    <a:pt x="22799" y="43815"/>
                    <a:pt x="23836" y="42684"/>
                    <a:pt x="24966" y="41459"/>
                  </a:cubicBezTo>
                  <a:cubicBezTo>
                    <a:pt x="25626" y="40800"/>
                    <a:pt x="26191" y="40234"/>
                    <a:pt x="26756" y="39669"/>
                  </a:cubicBezTo>
                  <a:cubicBezTo>
                    <a:pt x="28546" y="37973"/>
                    <a:pt x="30431" y="36278"/>
                    <a:pt x="32409" y="34770"/>
                  </a:cubicBezTo>
                  <a:cubicBezTo>
                    <a:pt x="35707" y="32132"/>
                    <a:pt x="39381" y="29777"/>
                    <a:pt x="43244" y="27704"/>
                  </a:cubicBezTo>
                  <a:cubicBezTo>
                    <a:pt x="63217" y="17152"/>
                    <a:pt x="85734" y="17058"/>
                    <a:pt x="103917" y="25443"/>
                  </a:cubicBezTo>
                  <a:cubicBezTo>
                    <a:pt x="108062" y="21863"/>
                    <a:pt x="112584" y="18659"/>
                    <a:pt x="117578" y="16021"/>
                  </a:cubicBezTo>
                  <a:cubicBezTo>
                    <a:pt x="136420" y="6035"/>
                    <a:pt x="157618" y="5375"/>
                    <a:pt x="175236" y="12441"/>
                  </a:cubicBezTo>
                  <a:cubicBezTo>
                    <a:pt x="206704" y="-560"/>
                    <a:pt x="242505" y="10651"/>
                    <a:pt x="257673" y="39292"/>
                  </a:cubicBezTo>
                  <a:cubicBezTo>
                    <a:pt x="260217" y="44191"/>
                    <a:pt x="262007" y="49373"/>
                    <a:pt x="263137" y="54555"/>
                  </a:cubicBezTo>
                  <a:cubicBezTo>
                    <a:pt x="290459" y="48902"/>
                    <a:pt x="318440" y="60396"/>
                    <a:pt x="331159" y="84703"/>
                  </a:cubicBezTo>
                  <a:cubicBezTo>
                    <a:pt x="343030" y="107220"/>
                    <a:pt x="338414" y="134354"/>
                    <a:pt x="321643" y="153573"/>
                  </a:cubicBezTo>
                  <a:cubicBezTo>
                    <a:pt x="321267" y="168270"/>
                    <a:pt x="315520" y="182779"/>
                    <a:pt x="305250" y="194367"/>
                  </a:cubicBezTo>
                  <a:cubicBezTo>
                    <a:pt x="313541" y="198796"/>
                    <a:pt x="320513" y="205485"/>
                    <a:pt x="325129" y="214246"/>
                  </a:cubicBezTo>
                  <a:cubicBezTo>
                    <a:pt x="338225" y="239024"/>
                    <a:pt x="327202" y="270398"/>
                    <a:pt x="300634" y="284435"/>
                  </a:cubicBezTo>
                  <a:cubicBezTo>
                    <a:pt x="297430" y="286131"/>
                    <a:pt x="294133" y="287450"/>
                    <a:pt x="290742" y="288487"/>
                  </a:cubicBezTo>
                  <a:cubicBezTo>
                    <a:pt x="296018" y="307235"/>
                    <a:pt x="286785" y="328433"/>
                    <a:pt x="267659" y="338514"/>
                  </a:cubicBezTo>
                  <a:cubicBezTo>
                    <a:pt x="253810" y="345768"/>
                    <a:pt x="238171" y="345580"/>
                    <a:pt x="225829" y="339268"/>
                  </a:cubicBezTo>
                  <a:cubicBezTo>
                    <a:pt x="221589" y="345768"/>
                    <a:pt x="215653" y="351421"/>
                    <a:pt x="208211" y="355378"/>
                  </a:cubicBezTo>
                  <a:cubicBezTo>
                    <a:pt x="207551" y="355755"/>
                    <a:pt x="206892" y="356038"/>
                    <a:pt x="206138" y="356415"/>
                  </a:cubicBezTo>
                  <a:cubicBezTo>
                    <a:pt x="213016" y="346051"/>
                    <a:pt x="215371" y="333521"/>
                    <a:pt x="212073" y="321744"/>
                  </a:cubicBezTo>
                  <a:cubicBezTo>
                    <a:pt x="215371" y="320708"/>
                    <a:pt x="218668" y="319389"/>
                    <a:pt x="221872" y="317693"/>
                  </a:cubicBezTo>
                  <a:cubicBezTo>
                    <a:pt x="248440" y="303655"/>
                    <a:pt x="259463" y="272282"/>
                    <a:pt x="246367" y="247504"/>
                  </a:cubicBezTo>
                  <a:cubicBezTo>
                    <a:pt x="241751" y="238742"/>
                    <a:pt x="234779" y="232147"/>
                    <a:pt x="226488" y="227625"/>
                  </a:cubicBezTo>
                  <a:cubicBezTo>
                    <a:pt x="236758" y="216036"/>
                    <a:pt x="242505" y="201528"/>
                    <a:pt x="242881" y="186830"/>
                  </a:cubicBezTo>
                  <a:cubicBezTo>
                    <a:pt x="259651" y="167611"/>
                    <a:pt x="264268" y="140571"/>
                    <a:pt x="252397" y="117960"/>
                  </a:cubicBezTo>
                  <a:cubicBezTo>
                    <a:pt x="239584" y="93653"/>
                    <a:pt x="211602" y="82253"/>
                    <a:pt x="184375" y="87812"/>
                  </a:cubicBezTo>
                  <a:cubicBezTo>
                    <a:pt x="183244" y="82630"/>
                    <a:pt x="181548" y="77449"/>
                    <a:pt x="178911" y="72550"/>
                  </a:cubicBezTo>
                  <a:cubicBezTo>
                    <a:pt x="163836" y="43909"/>
                    <a:pt x="127941" y="32697"/>
                    <a:pt x="96568" y="45699"/>
                  </a:cubicBezTo>
                  <a:cubicBezTo>
                    <a:pt x="78951" y="38633"/>
                    <a:pt x="58789" y="41459"/>
                    <a:pt x="38910" y="49279"/>
                  </a:cubicBezTo>
                  <a:cubicBezTo>
                    <a:pt x="21480" y="56062"/>
                    <a:pt x="12248" y="69064"/>
                    <a:pt x="7066" y="76412"/>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7"/>
            <p:cNvSpPr/>
            <p:nvPr/>
          </p:nvSpPr>
          <p:spPr>
            <a:xfrm>
              <a:off x="4887068" y="7448923"/>
              <a:ext cx="131898" cy="160163"/>
            </a:xfrm>
            <a:custGeom>
              <a:avLst/>
              <a:gdLst/>
              <a:ahLst/>
              <a:cxnLst/>
              <a:rect l="l" t="t" r="r" b="b"/>
              <a:pathLst>
                <a:path w="131898" h="160162" extrusionOk="0">
                  <a:moveTo>
                    <a:pt x="19924" y="125450"/>
                  </a:moveTo>
                  <a:cubicBezTo>
                    <a:pt x="18982" y="111130"/>
                    <a:pt x="28968" y="100578"/>
                    <a:pt x="38861" y="90497"/>
                  </a:cubicBezTo>
                  <a:cubicBezTo>
                    <a:pt x="40745" y="108963"/>
                    <a:pt x="41027" y="127523"/>
                    <a:pt x="39708" y="145047"/>
                  </a:cubicBezTo>
                  <a:cubicBezTo>
                    <a:pt x="38578" y="159461"/>
                    <a:pt x="60906" y="159085"/>
                    <a:pt x="62037" y="144858"/>
                  </a:cubicBezTo>
                  <a:cubicBezTo>
                    <a:pt x="63356" y="127806"/>
                    <a:pt x="63167" y="109622"/>
                    <a:pt x="61471" y="91533"/>
                  </a:cubicBezTo>
                  <a:cubicBezTo>
                    <a:pt x="76734" y="114239"/>
                    <a:pt x="95200" y="134118"/>
                    <a:pt x="120355" y="144010"/>
                  </a:cubicBezTo>
                  <a:cubicBezTo>
                    <a:pt x="133733" y="149286"/>
                    <a:pt x="139103" y="127617"/>
                    <a:pt x="125913" y="122435"/>
                  </a:cubicBezTo>
                  <a:cubicBezTo>
                    <a:pt x="104810" y="114145"/>
                    <a:pt x="90207" y="93512"/>
                    <a:pt x="78147" y="75329"/>
                  </a:cubicBezTo>
                  <a:cubicBezTo>
                    <a:pt x="63733" y="53565"/>
                    <a:pt x="63921" y="53754"/>
                    <a:pt x="62508" y="32367"/>
                  </a:cubicBezTo>
                  <a:cubicBezTo>
                    <a:pt x="61660" y="20120"/>
                    <a:pt x="68255" y="14655"/>
                    <a:pt x="66936" y="10227"/>
                  </a:cubicBezTo>
                  <a:cubicBezTo>
                    <a:pt x="65334" y="4669"/>
                    <a:pt x="51014" y="7213"/>
                    <a:pt x="34526" y="11923"/>
                  </a:cubicBezTo>
                  <a:cubicBezTo>
                    <a:pt x="18039" y="16634"/>
                    <a:pt x="5603" y="21721"/>
                    <a:pt x="7205" y="27280"/>
                  </a:cubicBezTo>
                  <a:cubicBezTo>
                    <a:pt x="8336" y="31331"/>
                    <a:pt x="20395" y="31991"/>
                    <a:pt x="27461" y="44898"/>
                  </a:cubicBezTo>
                  <a:cubicBezTo>
                    <a:pt x="41404" y="70618"/>
                    <a:pt x="38295" y="72973"/>
                    <a:pt x="37165" y="76836"/>
                  </a:cubicBezTo>
                  <a:cubicBezTo>
                    <a:pt x="24634" y="91627"/>
                    <a:pt x="7299" y="104064"/>
                    <a:pt x="8712" y="125733"/>
                  </a:cubicBezTo>
                  <a:cubicBezTo>
                    <a:pt x="9277" y="132704"/>
                    <a:pt x="20489" y="132611"/>
                    <a:pt x="19924" y="12545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7"/>
            <p:cNvSpPr/>
            <p:nvPr/>
          </p:nvSpPr>
          <p:spPr>
            <a:xfrm>
              <a:off x="4825233" y="7547089"/>
              <a:ext cx="348589" cy="320326"/>
            </a:xfrm>
            <a:custGeom>
              <a:avLst/>
              <a:gdLst/>
              <a:ahLst/>
              <a:cxnLst/>
              <a:rect l="l" t="t" r="r" b="b"/>
              <a:pathLst>
                <a:path w="348588" h="320325" extrusionOk="0">
                  <a:moveTo>
                    <a:pt x="31355" y="204405"/>
                  </a:moveTo>
                  <a:cubicBezTo>
                    <a:pt x="31355" y="204217"/>
                    <a:pt x="31260" y="204029"/>
                    <a:pt x="31166" y="203840"/>
                  </a:cubicBezTo>
                  <a:cubicBezTo>
                    <a:pt x="30223" y="200637"/>
                    <a:pt x="29847" y="197339"/>
                    <a:pt x="29847" y="194042"/>
                  </a:cubicBezTo>
                  <a:cubicBezTo>
                    <a:pt x="22027" y="189614"/>
                    <a:pt x="15903" y="182454"/>
                    <a:pt x="13360" y="173409"/>
                  </a:cubicBezTo>
                  <a:cubicBezTo>
                    <a:pt x="8649" y="156828"/>
                    <a:pt x="17128" y="139398"/>
                    <a:pt x="32767" y="131107"/>
                  </a:cubicBezTo>
                  <a:cubicBezTo>
                    <a:pt x="32673" y="130825"/>
                    <a:pt x="32579" y="130542"/>
                    <a:pt x="32485" y="130260"/>
                  </a:cubicBezTo>
                  <a:cubicBezTo>
                    <a:pt x="31826" y="127810"/>
                    <a:pt x="31448" y="125360"/>
                    <a:pt x="31260" y="123005"/>
                  </a:cubicBezTo>
                  <a:cubicBezTo>
                    <a:pt x="20331" y="119237"/>
                    <a:pt x="11569" y="110852"/>
                    <a:pt x="8367" y="99452"/>
                  </a:cubicBezTo>
                  <a:cubicBezTo>
                    <a:pt x="2902" y="80232"/>
                    <a:pt x="15150" y="59788"/>
                    <a:pt x="35877" y="53853"/>
                  </a:cubicBezTo>
                  <a:cubicBezTo>
                    <a:pt x="45109" y="51214"/>
                    <a:pt x="54436" y="51874"/>
                    <a:pt x="62445" y="55265"/>
                  </a:cubicBezTo>
                  <a:cubicBezTo>
                    <a:pt x="63104" y="51592"/>
                    <a:pt x="64046" y="48105"/>
                    <a:pt x="65460" y="44619"/>
                  </a:cubicBezTo>
                  <a:cubicBezTo>
                    <a:pt x="67815" y="38590"/>
                    <a:pt x="71301" y="32937"/>
                    <a:pt x="75729" y="27850"/>
                  </a:cubicBezTo>
                  <a:cubicBezTo>
                    <a:pt x="78084" y="25117"/>
                    <a:pt x="80722" y="22668"/>
                    <a:pt x="83643" y="20406"/>
                  </a:cubicBezTo>
                  <a:cubicBezTo>
                    <a:pt x="84773" y="19559"/>
                    <a:pt x="85809" y="18711"/>
                    <a:pt x="87034" y="17957"/>
                  </a:cubicBezTo>
                  <a:cubicBezTo>
                    <a:pt x="87694" y="17580"/>
                    <a:pt x="88259" y="17109"/>
                    <a:pt x="88919" y="16732"/>
                  </a:cubicBezTo>
                  <a:cubicBezTo>
                    <a:pt x="90709" y="15508"/>
                    <a:pt x="92687" y="14471"/>
                    <a:pt x="94666" y="13529"/>
                  </a:cubicBezTo>
                  <a:cubicBezTo>
                    <a:pt x="97963" y="11928"/>
                    <a:pt x="101543" y="10514"/>
                    <a:pt x="105217" y="9478"/>
                  </a:cubicBezTo>
                  <a:cubicBezTo>
                    <a:pt x="124154" y="4108"/>
                    <a:pt x="143468" y="7971"/>
                    <a:pt x="157411" y="18428"/>
                  </a:cubicBezTo>
                  <a:cubicBezTo>
                    <a:pt x="161557" y="16073"/>
                    <a:pt x="165985" y="14189"/>
                    <a:pt x="170790" y="12869"/>
                  </a:cubicBezTo>
                  <a:cubicBezTo>
                    <a:pt x="188690" y="7782"/>
                    <a:pt x="206873" y="10985"/>
                    <a:pt x="220723" y="20124"/>
                  </a:cubicBezTo>
                  <a:cubicBezTo>
                    <a:pt x="249929" y="14660"/>
                    <a:pt x="278570" y="30676"/>
                    <a:pt x="286295" y="57904"/>
                  </a:cubicBezTo>
                  <a:cubicBezTo>
                    <a:pt x="287614" y="62520"/>
                    <a:pt x="288179" y="67231"/>
                    <a:pt x="288179" y="71847"/>
                  </a:cubicBezTo>
                  <a:cubicBezTo>
                    <a:pt x="312486" y="71941"/>
                    <a:pt x="334344" y="86733"/>
                    <a:pt x="340939" y="109815"/>
                  </a:cubicBezTo>
                  <a:cubicBezTo>
                    <a:pt x="347062" y="131201"/>
                    <a:pt x="338206" y="153530"/>
                    <a:pt x="320494" y="166909"/>
                  </a:cubicBezTo>
                  <a:cubicBezTo>
                    <a:pt x="317574" y="179345"/>
                    <a:pt x="310037" y="190744"/>
                    <a:pt x="299203" y="198847"/>
                  </a:cubicBezTo>
                  <a:cubicBezTo>
                    <a:pt x="305515" y="204123"/>
                    <a:pt x="310320" y="211095"/>
                    <a:pt x="312675" y="219386"/>
                  </a:cubicBezTo>
                  <a:cubicBezTo>
                    <a:pt x="319364" y="242845"/>
                    <a:pt x="304384" y="267717"/>
                    <a:pt x="279135" y="274971"/>
                  </a:cubicBezTo>
                  <a:cubicBezTo>
                    <a:pt x="276120" y="275819"/>
                    <a:pt x="273011" y="276385"/>
                    <a:pt x="269996" y="276667"/>
                  </a:cubicBezTo>
                  <a:cubicBezTo>
                    <a:pt x="271221" y="293625"/>
                    <a:pt x="259444" y="310019"/>
                    <a:pt x="241261" y="315295"/>
                  </a:cubicBezTo>
                  <a:cubicBezTo>
                    <a:pt x="228165" y="319063"/>
                    <a:pt x="214787" y="316048"/>
                    <a:pt x="205366" y="308417"/>
                  </a:cubicBezTo>
                  <a:cubicBezTo>
                    <a:pt x="200561" y="313222"/>
                    <a:pt x="194531" y="316991"/>
                    <a:pt x="187372" y="318969"/>
                  </a:cubicBezTo>
                  <a:cubicBezTo>
                    <a:pt x="186712" y="319157"/>
                    <a:pt x="186147" y="319346"/>
                    <a:pt x="185487" y="319440"/>
                  </a:cubicBezTo>
                  <a:lnTo>
                    <a:pt x="185393" y="319440"/>
                  </a:lnTo>
                  <a:cubicBezTo>
                    <a:pt x="169282" y="323208"/>
                    <a:pt x="153172" y="317085"/>
                    <a:pt x="144693" y="304837"/>
                  </a:cubicBezTo>
                  <a:cubicBezTo>
                    <a:pt x="129713" y="307852"/>
                    <a:pt x="114922" y="302293"/>
                    <a:pt x="106442" y="291364"/>
                  </a:cubicBezTo>
                  <a:cubicBezTo>
                    <a:pt x="102014" y="295322"/>
                    <a:pt x="96550" y="298430"/>
                    <a:pt x="90332" y="300220"/>
                  </a:cubicBezTo>
                  <a:cubicBezTo>
                    <a:pt x="69605" y="306156"/>
                    <a:pt x="48407" y="295322"/>
                    <a:pt x="42848" y="276007"/>
                  </a:cubicBezTo>
                  <a:cubicBezTo>
                    <a:pt x="42565" y="275066"/>
                    <a:pt x="42377" y="274124"/>
                    <a:pt x="42189" y="273181"/>
                  </a:cubicBezTo>
                  <a:cubicBezTo>
                    <a:pt x="27303" y="271674"/>
                    <a:pt x="14396" y="261970"/>
                    <a:pt x="10250" y="247650"/>
                  </a:cubicBezTo>
                  <a:cubicBezTo>
                    <a:pt x="5163" y="230408"/>
                    <a:pt x="14490" y="212320"/>
                    <a:pt x="31355" y="20440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7"/>
            <p:cNvSpPr/>
            <p:nvPr/>
          </p:nvSpPr>
          <p:spPr>
            <a:xfrm>
              <a:off x="4883533" y="7546995"/>
              <a:ext cx="282639" cy="320326"/>
            </a:xfrm>
            <a:custGeom>
              <a:avLst/>
              <a:gdLst/>
              <a:ahLst/>
              <a:cxnLst/>
              <a:rect l="l" t="t" r="r" b="b"/>
              <a:pathLst>
                <a:path w="282639" h="320325" extrusionOk="0">
                  <a:moveTo>
                    <a:pt x="7066" y="44620"/>
                  </a:moveTo>
                  <a:cubicBezTo>
                    <a:pt x="9421" y="38590"/>
                    <a:pt x="12907" y="32937"/>
                    <a:pt x="17335" y="27850"/>
                  </a:cubicBezTo>
                  <a:cubicBezTo>
                    <a:pt x="17429" y="27755"/>
                    <a:pt x="17524" y="27755"/>
                    <a:pt x="17618" y="27661"/>
                  </a:cubicBezTo>
                  <a:cubicBezTo>
                    <a:pt x="19879" y="25023"/>
                    <a:pt x="22423" y="22668"/>
                    <a:pt x="25249" y="20407"/>
                  </a:cubicBezTo>
                  <a:cubicBezTo>
                    <a:pt x="26380" y="19559"/>
                    <a:pt x="27416" y="18711"/>
                    <a:pt x="28641" y="17957"/>
                  </a:cubicBezTo>
                  <a:cubicBezTo>
                    <a:pt x="29300" y="17580"/>
                    <a:pt x="29865" y="17109"/>
                    <a:pt x="30525" y="16732"/>
                  </a:cubicBezTo>
                  <a:cubicBezTo>
                    <a:pt x="32315" y="15602"/>
                    <a:pt x="34294" y="14471"/>
                    <a:pt x="36272" y="13529"/>
                  </a:cubicBezTo>
                  <a:cubicBezTo>
                    <a:pt x="39570" y="11928"/>
                    <a:pt x="43149" y="10514"/>
                    <a:pt x="46824" y="9478"/>
                  </a:cubicBezTo>
                  <a:cubicBezTo>
                    <a:pt x="65761" y="4108"/>
                    <a:pt x="85074" y="7971"/>
                    <a:pt x="99018" y="18428"/>
                  </a:cubicBezTo>
                  <a:cubicBezTo>
                    <a:pt x="103164" y="16073"/>
                    <a:pt x="107591" y="14189"/>
                    <a:pt x="112396" y="12869"/>
                  </a:cubicBezTo>
                  <a:cubicBezTo>
                    <a:pt x="130296" y="7782"/>
                    <a:pt x="148480" y="10986"/>
                    <a:pt x="162329" y="20124"/>
                  </a:cubicBezTo>
                  <a:cubicBezTo>
                    <a:pt x="191535" y="14660"/>
                    <a:pt x="220176" y="30676"/>
                    <a:pt x="227902" y="57904"/>
                  </a:cubicBezTo>
                  <a:cubicBezTo>
                    <a:pt x="229220" y="62520"/>
                    <a:pt x="229786" y="67231"/>
                    <a:pt x="229786" y="71847"/>
                  </a:cubicBezTo>
                  <a:cubicBezTo>
                    <a:pt x="254093" y="71941"/>
                    <a:pt x="275950" y="86733"/>
                    <a:pt x="282545" y="109815"/>
                  </a:cubicBezTo>
                  <a:cubicBezTo>
                    <a:pt x="288669" y="131201"/>
                    <a:pt x="279813" y="153531"/>
                    <a:pt x="262101" y="166909"/>
                  </a:cubicBezTo>
                  <a:cubicBezTo>
                    <a:pt x="259180" y="179345"/>
                    <a:pt x="251643" y="190744"/>
                    <a:pt x="240809" y="198847"/>
                  </a:cubicBezTo>
                  <a:cubicBezTo>
                    <a:pt x="247121" y="204123"/>
                    <a:pt x="251926" y="211095"/>
                    <a:pt x="254281" y="219386"/>
                  </a:cubicBezTo>
                  <a:cubicBezTo>
                    <a:pt x="260971" y="242845"/>
                    <a:pt x="245990" y="267717"/>
                    <a:pt x="220741" y="274971"/>
                  </a:cubicBezTo>
                  <a:cubicBezTo>
                    <a:pt x="217726" y="275819"/>
                    <a:pt x="214617" y="276385"/>
                    <a:pt x="211602" y="276667"/>
                  </a:cubicBezTo>
                  <a:cubicBezTo>
                    <a:pt x="212827" y="293626"/>
                    <a:pt x="201051" y="310019"/>
                    <a:pt x="182867" y="315295"/>
                  </a:cubicBezTo>
                  <a:cubicBezTo>
                    <a:pt x="169772" y="319063"/>
                    <a:pt x="156394" y="316049"/>
                    <a:pt x="146972" y="308417"/>
                  </a:cubicBezTo>
                  <a:cubicBezTo>
                    <a:pt x="142167" y="313222"/>
                    <a:pt x="136138" y="316991"/>
                    <a:pt x="128978" y="318969"/>
                  </a:cubicBezTo>
                  <a:cubicBezTo>
                    <a:pt x="128318" y="319157"/>
                    <a:pt x="127753" y="319346"/>
                    <a:pt x="127093" y="319440"/>
                  </a:cubicBezTo>
                  <a:cubicBezTo>
                    <a:pt x="134819" y="311809"/>
                    <a:pt x="139059" y="301540"/>
                    <a:pt x="138399" y="290893"/>
                  </a:cubicBezTo>
                  <a:cubicBezTo>
                    <a:pt x="141414" y="290611"/>
                    <a:pt x="144523" y="290046"/>
                    <a:pt x="147538" y="289198"/>
                  </a:cubicBezTo>
                  <a:cubicBezTo>
                    <a:pt x="172787" y="281943"/>
                    <a:pt x="187767" y="257165"/>
                    <a:pt x="181077" y="233612"/>
                  </a:cubicBezTo>
                  <a:cubicBezTo>
                    <a:pt x="178722" y="225321"/>
                    <a:pt x="173917" y="218349"/>
                    <a:pt x="167605" y="213073"/>
                  </a:cubicBezTo>
                  <a:cubicBezTo>
                    <a:pt x="178440" y="204971"/>
                    <a:pt x="185977" y="193665"/>
                    <a:pt x="188897" y="181229"/>
                  </a:cubicBezTo>
                  <a:cubicBezTo>
                    <a:pt x="206704" y="167756"/>
                    <a:pt x="215465" y="145522"/>
                    <a:pt x="209341" y="124135"/>
                  </a:cubicBezTo>
                  <a:cubicBezTo>
                    <a:pt x="202746" y="101148"/>
                    <a:pt x="180889" y="86262"/>
                    <a:pt x="156582" y="86168"/>
                  </a:cubicBezTo>
                  <a:cubicBezTo>
                    <a:pt x="156582" y="81551"/>
                    <a:pt x="156017" y="76841"/>
                    <a:pt x="154698" y="72130"/>
                  </a:cubicBezTo>
                  <a:cubicBezTo>
                    <a:pt x="146972" y="44902"/>
                    <a:pt x="118332" y="28886"/>
                    <a:pt x="89125" y="34350"/>
                  </a:cubicBezTo>
                  <a:cubicBezTo>
                    <a:pt x="75276" y="25211"/>
                    <a:pt x="57658" y="23893"/>
                    <a:pt x="39192" y="27096"/>
                  </a:cubicBezTo>
                  <a:cubicBezTo>
                    <a:pt x="23082" y="29828"/>
                    <a:pt x="12907" y="39343"/>
                    <a:pt x="7066" y="4462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7"/>
            <p:cNvSpPr/>
            <p:nvPr/>
          </p:nvSpPr>
          <p:spPr>
            <a:xfrm>
              <a:off x="5124391" y="7205570"/>
              <a:ext cx="131898" cy="160163"/>
            </a:xfrm>
            <a:custGeom>
              <a:avLst/>
              <a:gdLst/>
              <a:ahLst/>
              <a:cxnLst/>
              <a:rect l="l" t="t" r="r" b="b"/>
              <a:pathLst>
                <a:path w="131898" h="160162" extrusionOk="0">
                  <a:moveTo>
                    <a:pt x="19924" y="125450"/>
                  </a:moveTo>
                  <a:cubicBezTo>
                    <a:pt x="18982" y="111129"/>
                    <a:pt x="28969" y="100578"/>
                    <a:pt x="38861" y="90497"/>
                  </a:cubicBezTo>
                  <a:cubicBezTo>
                    <a:pt x="40745" y="108963"/>
                    <a:pt x="41028" y="127523"/>
                    <a:pt x="39709" y="145047"/>
                  </a:cubicBezTo>
                  <a:cubicBezTo>
                    <a:pt x="38578" y="159461"/>
                    <a:pt x="60907" y="159084"/>
                    <a:pt x="62037" y="144858"/>
                  </a:cubicBezTo>
                  <a:cubicBezTo>
                    <a:pt x="63356" y="127805"/>
                    <a:pt x="63168" y="109622"/>
                    <a:pt x="61472" y="91534"/>
                  </a:cubicBezTo>
                  <a:cubicBezTo>
                    <a:pt x="76734" y="114239"/>
                    <a:pt x="95200" y="134118"/>
                    <a:pt x="120355" y="144010"/>
                  </a:cubicBezTo>
                  <a:cubicBezTo>
                    <a:pt x="133734" y="149286"/>
                    <a:pt x="139103" y="127617"/>
                    <a:pt x="125914" y="122435"/>
                  </a:cubicBezTo>
                  <a:cubicBezTo>
                    <a:pt x="104810" y="114144"/>
                    <a:pt x="90207" y="93512"/>
                    <a:pt x="78148" y="75329"/>
                  </a:cubicBezTo>
                  <a:cubicBezTo>
                    <a:pt x="63733" y="53565"/>
                    <a:pt x="63921" y="53754"/>
                    <a:pt x="62509" y="32367"/>
                  </a:cubicBezTo>
                  <a:cubicBezTo>
                    <a:pt x="61660" y="20120"/>
                    <a:pt x="68255" y="14655"/>
                    <a:pt x="66936" y="10227"/>
                  </a:cubicBezTo>
                  <a:cubicBezTo>
                    <a:pt x="65335" y="4668"/>
                    <a:pt x="51014" y="7212"/>
                    <a:pt x="34527" y="11923"/>
                  </a:cubicBezTo>
                  <a:cubicBezTo>
                    <a:pt x="18040" y="16634"/>
                    <a:pt x="5603" y="21721"/>
                    <a:pt x="7205" y="27280"/>
                  </a:cubicBezTo>
                  <a:cubicBezTo>
                    <a:pt x="8336" y="31331"/>
                    <a:pt x="20395" y="31991"/>
                    <a:pt x="27461" y="44898"/>
                  </a:cubicBezTo>
                  <a:cubicBezTo>
                    <a:pt x="41404" y="70618"/>
                    <a:pt x="38296" y="72973"/>
                    <a:pt x="37165" y="76836"/>
                  </a:cubicBezTo>
                  <a:cubicBezTo>
                    <a:pt x="24635" y="91628"/>
                    <a:pt x="7299" y="104063"/>
                    <a:pt x="8713" y="125733"/>
                  </a:cubicBezTo>
                  <a:cubicBezTo>
                    <a:pt x="9278" y="132705"/>
                    <a:pt x="20395" y="132610"/>
                    <a:pt x="19924" y="125450"/>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7"/>
            <p:cNvSpPr/>
            <p:nvPr/>
          </p:nvSpPr>
          <p:spPr>
            <a:xfrm>
              <a:off x="5062556" y="7303735"/>
              <a:ext cx="348589" cy="320326"/>
            </a:xfrm>
            <a:custGeom>
              <a:avLst/>
              <a:gdLst/>
              <a:ahLst/>
              <a:cxnLst/>
              <a:rect l="l" t="t" r="r" b="b"/>
              <a:pathLst>
                <a:path w="348588" h="320325" extrusionOk="0">
                  <a:moveTo>
                    <a:pt x="31260" y="204405"/>
                  </a:moveTo>
                  <a:cubicBezTo>
                    <a:pt x="31260" y="204217"/>
                    <a:pt x="31166" y="204029"/>
                    <a:pt x="31072" y="203840"/>
                  </a:cubicBezTo>
                  <a:cubicBezTo>
                    <a:pt x="30130" y="200637"/>
                    <a:pt x="29753" y="197339"/>
                    <a:pt x="29753" y="194042"/>
                  </a:cubicBezTo>
                  <a:cubicBezTo>
                    <a:pt x="21933" y="189614"/>
                    <a:pt x="15809" y="182454"/>
                    <a:pt x="13265" y="173409"/>
                  </a:cubicBezTo>
                  <a:cubicBezTo>
                    <a:pt x="8555" y="156828"/>
                    <a:pt x="17034" y="139399"/>
                    <a:pt x="32767" y="131108"/>
                  </a:cubicBezTo>
                  <a:cubicBezTo>
                    <a:pt x="32673" y="130825"/>
                    <a:pt x="32579" y="130542"/>
                    <a:pt x="32485" y="130260"/>
                  </a:cubicBezTo>
                  <a:cubicBezTo>
                    <a:pt x="31826" y="127810"/>
                    <a:pt x="31448" y="125361"/>
                    <a:pt x="31260" y="123006"/>
                  </a:cubicBezTo>
                  <a:cubicBezTo>
                    <a:pt x="20331" y="119237"/>
                    <a:pt x="11569" y="110852"/>
                    <a:pt x="8367" y="99452"/>
                  </a:cubicBezTo>
                  <a:cubicBezTo>
                    <a:pt x="2902" y="80232"/>
                    <a:pt x="15150" y="59788"/>
                    <a:pt x="35877" y="53853"/>
                  </a:cubicBezTo>
                  <a:cubicBezTo>
                    <a:pt x="45109" y="51214"/>
                    <a:pt x="54436" y="51874"/>
                    <a:pt x="62445" y="55266"/>
                  </a:cubicBezTo>
                  <a:cubicBezTo>
                    <a:pt x="63104" y="51686"/>
                    <a:pt x="64046" y="48106"/>
                    <a:pt x="65460" y="44620"/>
                  </a:cubicBezTo>
                  <a:cubicBezTo>
                    <a:pt x="67815" y="38590"/>
                    <a:pt x="71301" y="32937"/>
                    <a:pt x="75729" y="27850"/>
                  </a:cubicBezTo>
                  <a:cubicBezTo>
                    <a:pt x="78084" y="25118"/>
                    <a:pt x="80722" y="22668"/>
                    <a:pt x="83643" y="20407"/>
                  </a:cubicBezTo>
                  <a:cubicBezTo>
                    <a:pt x="84773" y="19559"/>
                    <a:pt x="85809" y="18711"/>
                    <a:pt x="87034" y="17957"/>
                  </a:cubicBezTo>
                  <a:cubicBezTo>
                    <a:pt x="87694" y="17581"/>
                    <a:pt x="88259" y="17109"/>
                    <a:pt x="88919" y="16732"/>
                  </a:cubicBezTo>
                  <a:cubicBezTo>
                    <a:pt x="90709" y="15508"/>
                    <a:pt x="92687" y="14471"/>
                    <a:pt x="94666" y="13529"/>
                  </a:cubicBezTo>
                  <a:cubicBezTo>
                    <a:pt x="97963" y="11928"/>
                    <a:pt x="101543" y="10515"/>
                    <a:pt x="105217" y="9478"/>
                  </a:cubicBezTo>
                  <a:cubicBezTo>
                    <a:pt x="124154" y="4108"/>
                    <a:pt x="143468" y="7971"/>
                    <a:pt x="157411" y="18428"/>
                  </a:cubicBezTo>
                  <a:cubicBezTo>
                    <a:pt x="161557" y="16073"/>
                    <a:pt x="165985" y="14189"/>
                    <a:pt x="170790" y="12776"/>
                  </a:cubicBezTo>
                  <a:cubicBezTo>
                    <a:pt x="188690" y="7688"/>
                    <a:pt x="206873" y="10891"/>
                    <a:pt x="220723" y="20030"/>
                  </a:cubicBezTo>
                  <a:cubicBezTo>
                    <a:pt x="249929" y="14566"/>
                    <a:pt x="278570" y="30582"/>
                    <a:pt x="286295" y="57809"/>
                  </a:cubicBezTo>
                  <a:cubicBezTo>
                    <a:pt x="287614" y="62426"/>
                    <a:pt x="288179" y="67136"/>
                    <a:pt x="288179" y="71847"/>
                  </a:cubicBezTo>
                  <a:cubicBezTo>
                    <a:pt x="312486" y="71941"/>
                    <a:pt x="334344" y="86733"/>
                    <a:pt x="340939" y="109815"/>
                  </a:cubicBezTo>
                  <a:cubicBezTo>
                    <a:pt x="347062" y="131202"/>
                    <a:pt x="338206" y="153531"/>
                    <a:pt x="320494" y="166909"/>
                  </a:cubicBezTo>
                  <a:cubicBezTo>
                    <a:pt x="317574" y="179345"/>
                    <a:pt x="310037" y="190744"/>
                    <a:pt x="299203" y="198753"/>
                  </a:cubicBezTo>
                  <a:cubicBezTo>
                    <a:pt x="305515" y="204029"/>
                    <a:pt x="310320" y="211001"/>
                    <a:pt x="312675" y="219291"/>
                  </a:cubicBezTo>
                  <a:cubicBezTo>
                    <a:pt x="319364" y="242750"/>
                    <a:pt x="304384" y="267623"/>
                    <a:pt x="279135" y="274878"/>
                  </a:cubicBezTo>
                  <a:cubicBezTo>
                    <a:pt x="276120" y="275725"/>
                    <a:pt x="273011" y="276290"/>
                    <a:pt x="269996" y="276573"/>
                  </a:cubicBezTo>
                  <a:cubicBezTo>
                    <a:pt x="271221" y="293532"/>
                    <a:pt x="259444" y="309925"/>
                    <a:pt x="241261" y="315201"/>
                  </a:cubicBezTo>
                  <a:cubicBezTo>
                    <a:pt x="228165" y="318969"/>
                    <a:pt x="214787" y="315954"/>
                    <a:pt x="205366" y="308323"/>
                  </a:cubicBezTo>
                  <a:cubicBezTo>
                    <a:pt x="200561" y="313128"/>
                    <a:pt x="194531" y="316896"/>
                    <a:pt x="187372" y="318875"/>
                  </a:cubicBezTo>
                  <a:cubicBezTo>
                    <a:pt x="186712" y="319064"/>
                    <a:pt x="186147" y="319252"/>
                    <a:pt x="185487" y="319346"/>
                  </a:cubicBezTo>
                  <a:lnTo>
                    <a:pt x="185487" y="319346"/>
                  </a:lnTo>
                  <a:cubicBezTo>
                    <a:pt x="169376" y="323115"/>
                    <a:pt x="153266" y="316991"/>
                    <a:pt x="144787" y="304743"/>
                  </a:cubicBezTo>
                  <a:cubicBezTo>
                    <a:pt x="129807" y="307758"/>
                    <a:pt x="115015" y="302199"/>
                    <a:pt x="106536" y="291271"/>
                  </a:cubicBezTo>
                  <a:cubicBezTo>
                    <a:pt x="102108" y="295227"/>
                    <a:pt x="96644" y="298337"/>
                    <a:pt x="90426" y="300127"/>
                  </a:cubicBezTo>
                  <a:cubicBezTo>
                    <a:pt x="69699" y="306062"/>
                    <a:pt x="48501" y="295227"/>
                    <a:pt x="42943" y="275914"/>
                  </a:cubicBezTo>
                  <a:cubicBezTo>
                    <a:pt x="42660" y="274971"/>
                    <a:pt x="42472" y="274029"/>
                    <a:pt x="42283" y="273087"/>
                  </a:cubicBezTo>
                  <a:cubicBezTo>
                    <a:pt x="27397" y="271580"/>
                    <a:pt x="14490" y="261876"/>
                    <a:pt x="10345" y="247555"/>
                  </a:cubicBezTo>
                  <a:cubicBezTo>
                    <a:pt x="5163" y="230314"/>
                    <a:pt x="14396" y="212225"/>
                    <a:pt x="31260" y="204405"/>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7"/>
            <p:cNvSpPr/>
            <p:nvPr/>
          </p:nvSpPr>
          <p:spPr>
            <a:xfrm>
              <a:off x="5120856" y="7303641"/>
              <a:ext cx="282639" cy="320326"/>
            </a:xfrm>
            <a:custGeom>
              <a:avLst/>
              <a:gdLst/>
              <a:ahLst/>
              <a:cxnLst/>
              <a:rect l="l" t="t" r="r" b="b"/>
              <a:pathLst>
                <a:path w="282639" h="320325" extrusionOk="0">
                  <a:moveTo>
                    <a:pt x="7066" y="44620"/>
                  </a:moveTo>
                  <a:cubicBezTo>
                    <a:pt x="9421" y="38590"/>
                    <a:pt x="12907" y="32937"/>
                    <a:pt x="17335" y="27849"/>
                  </a:cubicBezTo>
                  <a:cubicBezTo>
                    <a:pt x="17429" y="27755"/>
                    <a:pt x="17524" y="27755"/>
                    <a:pt x="17618" y="27661"/>
                  </a:cubicBezTo>
                  <a:cubicBezTo>
                    <a:pt x="19879" y="25023"/>
                    <a:pt x="22423" y="22668"/>
                    <a:pt x="25249" y="20407"/>
                  </a:cubicBezTo>
                  <a:cubicBezTo>
                    <a:pt x="26380" y="19559"/>
                    <a:pt x="27416" y="18711"/>
                    <a:pt x="28641" y="17957"/>
                  </a:cubicBezTo>
                  <a:cubicBezTo>
                    <a:pt x="29300" y="17580"/>
                    <a:pt x="29865" y="17109"/>
                    <a:pt x="30525" y="16732"/>
                  </a:cubicBezTo>
                  <a:cubicBezTo>
                    <a:pt x="32315" y="15602"/>
                    <a:pt x="34293" y="14471"/>
                    <a:pt x="36272" y="13529"/>
                  </a:cubicBezTo>
                  <a:cubicBezTo>
                    <a:pt x="39570" y="11927"/>
                    <a:pt x="43149" y="10514"/>
                    <a:pt x="46824" y="9478"/>
                  </a:cubicBezTo>
                  <a:cubicBezTo>
                    <a:pt x="65761" y="4108"/>
                    <a:pt x="85074" y="7970"/>
                    <a:pt x="99018" y="18428"/>
                  </a:cubicBezTo>
                  <a:cubicBezTo>
                    <a:pt x="103164" y="16073"/>
                    <a:pt x="107591" y="14188"/>
                    <a:pt x="112396" y="12775"/>
                  </a:cubicBezTo>
                  <a:cubicBezTo>
                    <a:pt x="130296" y="7688"/>
                    <a:pt x="148480" y="10891"/>
                    <a:pt x="162329" y="20030"/>
                  </a:cubicBezTo>
                  <a:cubicBezTo>
                    <a:pt x="191535" y="14566"/>
                    <a:pt x="220176" y="30582"/>
                    <a:pt x="227902" y="57809"/>
                  </a:cubicBezTo>
                  <a:cubicBezTo>
                    <a:pt x="229220" y="62426"/>
                    <a:pt x="229785" y="67137"/>
                    <a:pt x="229785" y="71847"/>
                  </a:cubicBezTo>
                  <a:cubicBezTo>
                    <a:pt x="254093" y="71941"/>
                    <a:pt x="275950" y="86733"/>
                    <a:pt x="282545" y="109815"/>
                  </a:cubicBezTo>
                  <a:cubicBezTo>
                    <a:pt x="288669" y="131202"/>
                    <a:pt x="279813" y="153530"/>
                    <a:pt x="262101" y="166908"/>
                  </a:cubicBezTo>
                  <a:cubicBezTo>
                    <a:pt x="259180" y="179345"/>
                    <a:pt x="251643" y="190745"/>
                    <a:pt x="240809" y="198753"/>
                  </a:cubicBezTo>
                  <a:cubicBezTo>
                    <a:pt x="247121" y="204029"/>
                    <a:pt x="251926" y="211000"/>
                    <a:pt x="254281" y="219291"/>
                  </a:cubicBezTo>
                  <a:cubicBezTo>
                    <a:pt x="260971" y="242750"/>
                    <a:pt x="245990" y="267623"/>
                    <a:pt x="220741" y="274877"/>
                  </a:cubicBezTo>
                  <a:cubicBezTo>
                    <a:pt x="217726" y="275725"/>
                    <a:pt x="214617" y="276290"/>
                    <a:pt x="211602" y="276573"/>
                  </a:cubicBezTo>
                  <a:cubicBezTo>
                    <a:pt x="212827" y="293531"/>
                    <a:pt x="201051" y="309924"/>
                    <a:pt x="182867" y="315200"/>
                  </a:cubicBezTo>
                  <a:cubicBezTo>
                    <a:pt x="169772" y="318969"/>
                    <a:pt x="156394" y="315954"/>
                    <a:pt x="146972" y="308323"/>
                  </a:cubicBezTo>
                  <a:cubicBezTo>
                    <a:pt x="142167" y="313128"/>
                    <a:pt x="136138" y="316896"/>
                    <a:pt x="128978" y="318875"/>
                  </a:cubicBezTo>
                  <a:cubicBezTo>
                    <a:pt x="128318" y="319063"/>
                    <a:pt x="127753" y="319251"/>
                    <a:pt x="127093" y="319346"/>
                  </a:cubicBezTo>
                  <a:cubicBezTo>
                    <a:pt x="134819" y="311714"/>
                    <a:pt x="139059" y="301446"/>
                    <a:pt x="138399" y="290799"/>
                  </a:cubicBezTo>
                  <a:cubicBezTo>
                    <a:pt x="141414" y="290516"/>
                    <a:pt x="144523" y="289951"/>
                    <a:pt x="147538" y="289104"/>
                  </a:cubicBezTo>
                  <a:cubicBezTo>
                    <a:pt x="172787" y="281849"/>
                    <a:pt x="187767" y="257071"/>
                    <a:pt x="181077" y="233517"/>
                  </a:cubicBezTo>
                  <a:cubicBezTo>
                    <a:pt x="178722" y="225227"/>
                    <a:pt x="173917" y="218255"/>
                    <a:pt x="167605" y="212979"/>
                  </a:cubicBezTo>
                  <a:cubicBezTo>
                    <a:pt x="178440" y="204877"/>
                    <a:pt x="185977" y="193571"/>
                    <a:pt x="188897" y="181135"/>
                  </a:cubicBezTo>
                  <a:cubicBezTo>
                    <a:pt x="206704" y="167662"/>
                    <a:pt x="215465" y="145428"/>
                    <a:pt x="209341" y="124041"/>
                  </a:cubicBezTo>
                  <a:cubicBezTo>
                    <a:pt x="202746" y="100959"/>
                    <a:pt x="180889" y="86167"/>
                    <a:pt x="156582" y="86073"/>
                  </a:cubicBezTo>
                  <a:cubicBezTo>
                    <a:pt x="156582" y="81457"/>
                    <a:pt x="156017" y="76746"/>
                    <a:pt x="154698" y="72035"/>
                  </a:cubicBezTo>
                  <a:cubicBezTo>
                    <a:pt x="146972" y="44808"/>
                    <a:pt x="118332" y="28792"/>
                    <a:pt x="89125" y="34256"/>
                  </a:cubicBezTo>
                  <a:cubicBezTo>
                    <a:pt x="75276" y="25117"/>
                    <a:pt x="57658" y="23798"/>
                    <a:pt x="39192" y="27002"/>
                  </a:cubicBezTo>
                  <a:cubicBezTo>
                    <a:pt x="23082" y="29828"/>
                    <a:pt x="12813" y="39249"/>
                    <a:pt x="7066" y="44620"/>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7"/>
            <p:cNvSpPr/>
            <p:nvPr/>
          </p:nvSpPr>
          <p:spPr>
            <a:xfrm>
              <a:off x="5787969" y="7463024"/>
              <a:ext cx="197848" cy="160163"/>
            </a:xfrm>
            <a:custGeom>
              <a:avLst/>
              <a:gdLst/>
              <a:ahLst/>
              <a:cxnLst/>
              <a:rect l="l" t="t" r="r" b="b"/>
              <a:pathLst>
                <a:path w="197847" h="160162" extrusionOk="0">
                  <a:moveTo>
                    <a:pt x="82164" y="148186"/>
                  </a:moveTo>
                  <a:cubicBezTo>
                    <a:pt x="72272" y="135090"/>
                    <a:pt x="75286" y="118697"/>
                    <a:pt x="78396" y="102775"/>
                  </a:cubicBezTo>
                  <a:cubicBezTo>
                    <a:pt x="91679" y="119357"/>
                    <a:pt x="103645" y="136975"/>
                    <a:pt x="113348" y="154592"/>
                  </a:cubicBezTo>
                  <a:cubicBezTo>
                    <a:pt x="121263" y="169102"/>
                    <a:pt x="142460" y="154781"/>
                    <a:pt x="134641" y="140460"/>
                  </a:cubicBezTo>
                  <a:cubicBezTo>
                    <a:pt x="125219" y="123220"/>
                    <a:pt x="113631" y="105979"/>
                    <a:pt x="100724" y="89586"/>
                  </a:cubicBezTo>
                  <a:cubicBezTo>
                    <a:pt x="129553" y="101833"/>
                    <a:pt x="159702" y="109370"/>
                    <a:pt x="190038" y="103058"/>
                  </a:cubicBezTo>
                  <a:cubicBezTo>
                    <a:pt x="206149" y="99760"/>
                    <a:pt x="197764" y="75548"/>
                    <a:pt x="181842" y="78845"/>
                  </a:cubicBezTo>
                  <a:cubicBezTo>
                    <a:pt x="156404" y="84121"/>
                    <a:pt x="129459" y="73381"/>
                    <a:pt x="106565" y="63488"/>
                  </a:cubicBezTo>
                  <a:cubicBezTo>
                    <a:pt x="79149" y="51617"/>
                    <a:pt x="79432" y="51712"/>
                    <a:pt x="64735" y="32021"/>
                  </a:cubicBezTo>
                  <a:cubicBezTo>
                    <a:pt x="56255" y="20716"/>
                    <a:pt x="59081" y="11482"/>
                    <a:pt x="55125" y="7996"/>
                  </a:cubicBezTo>
                  <a:cubicBezTo>
                    <a:pt x="50132" y="3663"/>
                    <a:pt x="37978" y="15062"/>
                    <a:pt x="25165" y="29854"/>
                  </a:cubicBezTo>
                  <a:cubicBezTo>
                    <a:pt x="12258" y="44646"/>
                    <a:pt x="3496" y="57364"/>
                    <a:pt x="8489" y="61698"/>
                  </a:cubicBezTo>
                  <a:cubicBezTo>
                    <a:pt x="12164" y="64902"/>
                    <a:pt x="24129" y="57930"/>
                    <a:pt x="38920" y="65938"/>
                  </a:cubicBezTo>
                  <a:cubicBezTo>
                    <a:pt x="68315" y="81860"/>
                    <a:pt x="66901" y="86194"/>
                    <a:pt x="68220" y="90527"/>
                  </a:cubicBezTo>
                  <a:cubicBezTo>
                    <a:pt x="65394" y="112574"/>
                    <a:pt x="56632" y="135373"/>
                    <a:pt x="71518" y="155158"/>
                  </a:cubicBezTo>
                  <a:cubicBezTo>
                    <a:pt x="76511" y="161753"/>
                    <a:pt x="87157" y="154687"/>
                    <a:pt x="82164" y="148186"/>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7"/>
            <p:cNvSpPr/>
            <p:nvPr/>
          </p:nvSpPr>
          <p:spPr>
            <a:xfrm>
              <a:off x="5823882" y="7491070"/>
              <a:ext cx="405117" cy="395696"/>
            </a:xfrm>
            <a:custGeom>
              <a:avLst/>
              <a:gdLst/>
              <a:ahLst/>
              <a:cxnLst/>
              <a:rect l="l" t="t" r="r" b="b"/>
              <a:pathLst>
                <a:path w="405116" h="395696" extrusionOk="0">
                  <a:moveTo>
                    <a:pt x="108619" y="321569"/>
                  </a:moveTo>
                  <a:cubicBezTo>
                    <a:pt x="108431" y="321380"/>
                    <a:pt x="108243" y="321286"/>
                    <a:pt x="108054" y="321192"/>
                  </a:cubicBezTo>
                  <a:cubicBezTo>
                    <a:pt x="105133" y="318648"/>
                    <a:pt x="102684" y="315822"/>
                    <a:pt x="100706" y="312618"/>
                  </a:cubicBezTo>
                  <a:cubicBezTo>
                    <a:pt x="90342" y="313278"/>
                    <a:pt x="80073" y="310169"/>
                    <a:pt x="71876" y="303103"/>
                  </a:cubicBezTo>
                  <a:cubicBezTo>
                    <a:pt x="56896" y="290102"/>
                    <a:pt x="54164" y="268150"/>
                    <a:pt x="64057" y="250344"/>
                  </a:cubicBezTo>
                  <a:cubicBezTo>
                    <a:pt x="63774" y="250155"/>
                    <a:pt x="63491" y="249967"/>
                    <a:pt x="63208" y="249684"/>
                  </a:cubicBezTo>
                  <a:cubicBezTo>
                    <a:pt x="61042" y="247800"/>
                    <a:pt x="59157" y="245727"/>
                    <a:pt x="57462" y="243466"/>
                  </a:cubicBezTo>
                  <a:cubicBezTo>
                    <a:pt x="44649" y="246669"/>
                    <a:pt x="30988" y="244126"/>
                    <a:pt x="20719" y="235175"/>
                  </a:cubicBezTo>
                  <a:cubicBezTo>
                    <a:pt x="3383" y="220101"/>
                    <a:pt x="2441" y="192874"/>
                    <a:pt x="18552" y="174219"/>
                  </a:cubicBezTo>
                  <a:cubicBezTo>
                    <a:pt x="25806" y="165928"/>
                    <a:pt x="35227" y="160746"/>
                    <a:pt x="44931" y="158862"/>
                  </a:cubicBezTo>
                  <a:cubicBezTo>
                    <a:pt x="43235" y="155000"/>
                    <a:pt x="42010" y="150948"/>
                    <a:pt x="41163" y="146803"/>
                  </a:cubicBezTo>
                  <a:cubicBezTo>
                    <a:pt x="39655" y="139548"/>
                    <a:pt x="39467" y="131917"/>
                    <a:pt x="40503" y="124380"/>
                  </a:cubicBezTo>
                  <a:cubicBezTo>
                    <a:pt x="41069" y="120329"/>
                    <a:pt x="42010" y="116278"/>
                    <a:pt x="43424" y="112321"/>
                  </a:cubicBezTo>
                  <a:cubicBezTo>
                    <a:pt x="43895" y="110813"/>
                    <a:pt x="44460" y="109306"/>
                    <a:pt x="45120" y="107799"/>
                  </a:cubicBezTo>
                  <a:cubicBezTo>
                    <a:pt x="45497" y="107045"/>
                    <a:pt x="45779" y="106197"/>
                    <a:pt x="46156" y="105443"/>
                  </a:cubicBezTo>
                  <a:cubicBezTo>
                    <a:pt x="47193" y="103182"/>
                    <a:pt x="48323" y="100921"/>
                    <a:pt x="49642" y="98848"/>
                  </a:cubicBezTo>
                  <a:cubicBezTo>
                    <a:pt x="51809" y="95174"/>
                    <a:pt x="54352" y="91688"/>
                    <a:pt x="57179" y="88391"/>
                  </a:cubicBezTo>
                  <a:cubicBezTo>
                    <a:pt x="71971" y="71338"/>
                    <a:pt x="92886" y="63047"/>
                    <a:pt x="112859" y="64366"/>
                  </a:cubicBezTo>
                  <a:cubicBezTo>
                    <a:pt x="115403" y="59561"/>
                    <a:pt x="118418" y="54945"/>
                    <a:pt x="122186" y="50611"/>
                  </a:cubicBezTo>
                  <a:cubicBezTo>
                    <a:pt x="136224" y="34501"/>
                    <a:pt x="155632" y="26210"/>
                    <a:pt x="174568" y="26398"/>
                  </a:cubicBezTo>
                  <a:cubicBezTo>
                    <a:pt x="199159" y="2845"/>
                    <a:pt x="236655" y="301"/>
                    <a:pt x="261150" y="21594"/>
                  </a:cubicBezTo>
                  <a:cubicBezTo>
                    <a:pt x="265296" y="25267"/>
                    <a:pt x="268876" y="29413"/>
                    <a:pt x="271702" y="33841"/>
                  </a:cubicBezTo>
                  <a:cubicBezTo>
                    <a:pt x="295067" y="18673"/>
                    <a:pt x="325310" y="19238"/>
                    <a:pt x="346037" y="37233"/>
                  </a:cubicBezTo>
                  <a:cubicBezTo>
                    <a:pt x="365256" y="53909"/>
                    <a:pt x="370815" y="80854"/>
                    <a:pt x="362147" y="104784"/>
                  </a:cubicBezTo>
                  <a:cubicBezTo>
                    <a:pt x="367140" y="118539"/>
                    <a:pt x="367046" y="134178"/>
                    <a:pt x="361676" y="148687"/>
                  </a:cubicBezTo>
                  <a:cubicBezTo>
                    <a:pt x="371003" y="149818"/>
                    <a:pt x="379954" y="153586"/>
                    <a:pt x="387396" y="159993"/>
                  </a:cubicBezTo>
                  <a:cubicBezTo>
                    <a:pt x="408500" y="178364"/>
                    <a:pt x="409725" y="211528"/>
                    <a:pt x="390034" y="234233"/>
                  </a:cubicBezTo>
                  <a:cubicBezTo>
                    <a:pt x="387679" y="236965"/>
                    <a:pt x="385041" y="239415"/>
                    <a:pt x="382309" y="241582"/>
                  </a:cubicBezTo>
                  <a:cubicBezTo>
                    <a:pt x="394086" y="257127"/>
                    <a:pt x="393049" y="280209"/>
                    <a:pt x="378917" y="296603"/>
                  </a:cubicBezTo>
                  <a:cubicBezTo>
                    <a:pt x="368648" y="308379"/>
                    <a:pt x="353951" y="313843"/>
                    <a:pt x="340195" y="312525"/>
                  </a:cubicBezTo>
                  <a:cubicBezTo>
                    <a:pt x="338594" y="320062"/>
                    <a:pt x="335108" y="327504"/>
                    <a:pt x="329644" y="333911"/>
                  </a:cubicBezTo>
                  <a:cubicBezTo>
                    <a:pt x="329173" y="334476"/>
                    <a:pt x="328607" y="335041"/>
                    <a:pt x="328136" y="335607"/>
                  </a:cubicBezTo>
                  <a:lnTo>
                    <a:pt x="328136" y="335607"/>
                  </a:lnTo>
                  <a:cubicBezTo>
                    <a:pt x="315041" y="349362"/>
                    <a:pt x="295821" y="353507"/>
                    <a:pt x="279993" y="347101"/>
                  </a:cubicBezTo>
                  <a:cubicBezTo>
                    <a:pt x="267463" y="359349"/>
                    <a:pt x="249845" y="363305"/>
                    <a:pt x="234865" y="358124"/>
                  </a:cubicBezTo>
                  <a:cubicBezTo>
                    <a:pt x="233075" y="364719"/>
                    <a:pt x="229778" y="371125"/>
                    <a:pt x="224879" y="376778"/>
                  </a:cubicBezTo>
                  <a:cubicBezTo>
                    <a:pt x="208674" y="395432"/>
                    <a:pt x="181540" y="398353"/>
                    <a:pt x="164205" y="383279"/>
                  </a:cubicBezTo>
                  <a:cubicBezTo>
                    <a:pt x="163357" y="382525"/>
                    <a:pt x="162604" y="381771"/>
                    <a:pt x="161756" y="380923"/>
                  </a:cubicBezTo>
                  <a:cubicBezTo>
                    <a:pt x="146493" y="388743"/>
                    <a:pt x="128121" y="387613"/>
                    <a:pt x="115120" y="376307"/>
                  </a:cubicBezTo>
                  <a:cubicBezTo>
                    <a:pt x="99858" y="362834"/>
                    <a:pt x="97408" y="339658"/>
                    <a:pt x="108619" y="32156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7"/>
            <p:cNvSpPr/>
            <p:nvPr/>
          </p:nvSpPr>
          <p:spPr>
            <a:xfrm>
              <a:off x="5856857" y="7491164"/>
              <a:ext cx="376853" cy="339168"/>
            </a:xfrm>
            <a:custGeom>
              <a:avLst/>
              <a:gdLst/>
              <a:ahLst/>
              <a:cxnLst/>
              <a:rect l="l" t="t" r="r" b="b"/>
              <a:pathLst>
                <a:path w="376852" h="339168" extrusionOk="0">
                  <a:moveTo>
                    <a:pt x="8377" y="146803"/>
                  </a:moveTo>
                  <a:cubicBezTo>
                    <a:pt x="6869" y="139549"/>
                    <a:pt x="6680" y="131917"/>
                    <a:pt x="7717" y="124380"/>
                  </a:cubicBezTo>
                  <a:cubicBezTo>
                    <a:pt x="7811" y="124286"/>
                    <a:pt x="7811" y="124192"/>
                    <a:pt x="7811" y="124004"/>
                  </a:cubicBezTo>
                  <a:cubicBezTo>
                    <a:pt x="8377" y="120046"/>
                    <a:pt x="9318" y="116184"/>
                    <a:pt x="10543" y="112321"/>
                  </a:cubicBezTo>
                  <a:cubicBezTo>
                    <a:pt x="11014" y="110814"/>
                    <a:pt x="11579" y="109306"/>
                    <a:pt x="12239" y="107799"/>
                  </a:cubicBezTo>
                  <a:cubicBezTo>
                    <a:pt x="12616" y="107045"/>
                    <a:pt x="12899" y="106197"/>
                    <a:pt x="13275" y="105443"/>
                  </a:cubicBezTo>
                  <a:cubicBezTo>
                    <a:pt x="14311" y="103182"/>
                    <a:pt x="15443" y="100921"/>
                    <a:pt x="16761" y="98848"/>
                  </a:cubicBezTo>
                  <a:cubicBezTo>
                    <a:pt x="18928" y="95174"/>
                    <a:pt x="21472" y="91688"/>
                    <a:pt x="24299" y="88391"/>
                  </a:cubicBezTo>
                  <a:cubicBezTo>
                    <a:pt x="39090" y="71338"/>
                    <a:pt x="60005" y="63047"/>
                    <a:pt x="79978" y="64366"/>
                  </a:cubicBezTo>
                  <a:cubicBezTo>
                    <a:pt x="82522" y="59561"/>
                    <a:pt x="85537" y="54945"/>
                    <a:pt x="89305" y="50611"/>
                  </a:cubicBezTo>
                  <a:cubicBezTo>
                    <a:pt x="103343" y="34501"/>
                    <a:pt x="122751" y="26210"/>
                    <a:pt x="141688" y="26398"/>
                  </a:cubicBezTo>
                  <a:cubicBezTo>
                    <a:pt x="166277" y="2845"/>
                    <a:pt x="203775" y="301"/>
                    <a:pt x="228270" y="21593"/>
                  </a:cubicBezTo>
                  <a:cubicBezTo>
                    <a:pt x="232415" y="25268"/>
                    <a:pt x="235995" y="29413"/>
                    <a:pt x="238822" y="33841"/>
                  </a:cubicBezTo>
                  <a:cubicBezTo>
                    <a:pt x="262187" y="18673"/>
                    <a:pt x="292429" y="19238"/>
                    <a:pt x="313156" y="37233"/>
                  </a:cubicBezTo>
                  <a:cubicBezTo>
                    <a:pt x="332375" y="53909"/>
                    <a:pt x="337934" y="80854"/>
                    <a:pt x="329267" y="104784"/>
                  </a:cubicBezTo>
                  <a:cubicBezTo>
                    <a:pt x="334260" y="118539"/>
                    <a:pt x="334165" y="134178"/>
                    <a:pt x="328795" y="148688"/>
                  </a:cubicBezTo>
                  <a:cubicBezTo>
                    <a:pt x="338123" y="149818"/>
                    <a:pt x="347072" y="153586"/>
                    <a:pt x="354516" y="159993"/>
                  </a:cubicBezTo>
                  <a:cubicBezTo>
                    <a:pt x="375619" y="178364"/>
                    <a:pt x="376844" y="211528"/>
                    <a:pt x="357153" y="234233"/>
                  </a:cubicBezTo>
                  <a:cubicBezTo>
                    <a:pt x="354798" y="236965"/>
                    <a:pt x="352160" y="239415"/>
                    <a:pt x="349428" y="241582"/>
                  </a:cubicBezTo>
                  <a:cubicBezTo>
                    <a:pt x="361204" y="257127"/>
                    <a:pt x="360168" y="280209"/>
                    <a:pt x="346036" y="296602"/>
                  </a:cubicBezTo>
                  <a:cubicBezTo>
                    <a:pt x="335767" y="308379"/>
                    <a:pt x="321070" y="313843"/>
                    <a:pt x="307315" y="312524"/>
                  </a:cubicBezTo>
                  <a:cubicBezTo>
                    <a:pt x="305713" y="320062"/>
                    <a:pt x="302227" y="327504"/>
                    <a:pt x="296763" y="333911"/>
                  </a:cubicBezTo>
                  <a:cubicBezTo>
                    <a:pt x="296292" y="334476"/>
                    <a:pt x="295727" y="335041"/>
                    <a:pt x="295255" y="335607"/>
                  </a:cubicBezTo>
                  <a:cubicBezTo>
                    <a:pt x="297893" y="323453"/>
                    <a:pt x="295538" y="310923"/>
                    <a:pt x="288189" y="301219"/>
                  </a:cubicBezTo>
                  <a:cubicBezTo>
                    <a:pt x="290922" y="299052"/>
                    <a:pt x="293465" y="296602"/>
                    <a:pt x="295820" y="293870"/>
                  </a:cubicBezTo>
                  <a:cubicBezTo>
                    <a:pt x="315511" y="271165"/>
                    <a:pt x="314381" y="237907"/>
                    <a:pt x="293183" y="219630"/>
                  </a:cubicBezTo>
                  <a:cubicBezTo>
                    <a:pt x="285740" y="213129"/>
                    <a:pt x="276790" y="209455"/>
                    <a:pt x="267463" y="208324"/>
                  </a:cubicBezTo>
                  <a:cubicBezTo>
                    <a:pt x="272832" y="193816"/>
                    <a:pt x="272927" y="178176"/>
                    <a:pt x="267934" y="164421"/>
                  </a:cubicBezTo>
                  <a:cubicBezTo>
                    <a:pt x="276601" y="140397"/>
                    <a:pt x="271042" y="113546"/>
                    <a:pt x="251823" y="96870"/>
                  </a:cubicBezTo>
                  <a:cubicBezTo>
                    <a:pt x="231096" y="78875"/>
                    <a:pt x="200854" y="78310"/>
                    <a:pt x="177489" y="93478"/>
                  </a:cubicBezTo>
                  <a:cubicBezTo>
                    <a:pt x="174568" y="89050"/>
                    <a:pt x="171082" y="84905"/>
                    <a:pt x="166937" y="81230"/>
                  </a:cubicBezTo>
                  <a:cubicBezTo>
                    <a:pt x="142442" y="60032"/>
                    <a:pt x="105039" y="62482"/>
                    <a:pt x="80449" y="86035"/>
                  </a:cubicBezTo>
                  <a:cubicBezTo>
                    <a:pt x="61418" y="85847"/>
                    <a:pt x="43706" y="95740"/>
                    <a:pt x="28067" y="110248"/>
                  </a:cubicBezTo>
                  <a:cubicBezTo>
                    <a:pt x="14406" y="122590"/>
                    <a:pt x="10543" y="138136"/>
                    <a:pt x="8377" y="14680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7"/>
            <p:cNvSpPr/>
            <p:nvPr/>
          </p:nvSpPr>
          <p:spPr>
            <a:xfrm>
              <a:off x="5521157" y="7255001"/>
              <a:ext cx="197848" cy="160163"/>
            </a:xfrm>
            <a:custGeom>
              <a:avLst/>
              <a:gdLst/>
              <a:ahLst/>
              <a:cxnLst/>
              <a:rect l="l" t="t" r="r" b="b"/>
              <a:pathLst>
                <a:path w="197847" h="160162" extrusionOk="0">
                  <a:moveTo>
                    <a:pt x="82164" y="148092"/>
                  </a:moveTo>
                  <a:cubicBezTo>
                    <a:pt x="72272" y="134996"/>
                    <a:pt x="75286" y="118603"/>
                    <a:pt x="78396" y="102681"/>
                  </a:cubicBezTo>
                  <a:cubicBezTo>
                    <a:pt x="91679" y="119263"/>
                    <a:pt x="103645" y="136880"/>
                    <a:pt x="113348" y="154498"/>
                  </a:cubicBezTo>
                  <a:cubicBezTo>
                    <a:pt x="121263" y="169007"/>
                    <a:pt x="142460" y="154686"/>
                    <a:pt x="134641" y="140366"/>
                  </a:cubicBezTo>
                  <a:cubicBezTo>
                    <a:pt x="125219" y="123125"/>
                    <a:pt x="113631" y="105884"/>
                    <a:pt x="100724" y="89491"/>
                  </a:cubicBezTo>
                  <a:cubicBezTo>
                    <a:pt x="129553" y="101738"/>
                    <a:pt x="159702" y="109276"/>
                    <a:pt x="190038" y="102963"/>
                  </a:cubicBezTo>
                  <a:cubicBezTo>
                    <a:pt x="206149" y="99666"/>
                    <a:pt x="197764" y="75453"/>
                    <a:pt x="181842" y="78750"/>
                  </a:cubicBezTo>
                  <a:cubicBezTo>
                    <a:pt x="156404" y="84026"/>
                    <a:pt x="129459" y="73286"/>
                    <a:pt x="106565" y="63394"/>
                  </a:cubicBezTo>
                  <a:cubicBezTo>
                    <a:pt x="79149" y="51523"/>
                    <a:pt x="79432" y="51617"/>
                    <a:pt x="64735" y="32021"/>
                  </a:cubicBezTo>
                  <a:cubicBezTo>
                    <a:pt x="56255" y="20715"/>
                    <a:pt x="59082" y="11482"/>
                    <a:pt x="55125" y="7997"/>
                  </a:cubicBezTo>
                  <a:cubicBezTo>
                    <a:pt x="50132" y="3663"/>
                    <a:pt x="37978" y="15063"/>
                    <a:pt x="25165" y="29854"/>
                  </a:cubicBezTo>
                  <a:cubicBezTo>
                    <a:pt x="12258" y="44645"/>
                    <a:pt x="3496" y="57364"/>
                    <a:pt x="8489" y="61698"/>
                  </a:cubicBezTo>
                  <a:cubicBezTo>
                    <a:pt x="12164" y="64901"/>
                    <a:pt x="24129" y="57930"/>
                    <a:pt x="38920" y="65937"/>
                  </a:cubicBezTo>
                  <a:cubicBezTo>
                    <a:pt x="68315" y="81860"/>
                    <a:pt x="66901" y="86194"/>
                    <a:pt x="68220" y="90527"/>
                  </a:cubicBezTo>
                  <a:cubicBezTo>
                    <a:pt x="65394" y="112573"/>
                    <a:pt x="56632" y="135373"/>
                    <a:pt x="71612" y="155158"/>
                  </a:cubicBezTo>
                  <a:cubicBezTo>
                    <a:pt x="76511" y="161752"/>
                    <a:pt x="87157" y="154686"/>
                    <a:pt x="82164" y="14809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7"/>
            <p:cNvSpPr/>
            <p:nvPr/>
          </p:nvSpPr>
          <p:spPr>
            <a:xfrm>
              <a:off x="5557165" y="7283047"/>
              <a:ext cx="405117" cy="395696"/>
            </a:xfrm>
            <a:custGeom>
              <a:avLst/>
              <a:gdLst/>
              <a:ahLst/>
              <a:cxnLst/>
              <a:rect l="l" t="t" r="r" b="b"/>
              <a:pathLst>
                <a:path w="405116" h="395696" extrusionOk="0">
                  <a:moveTo>
                    <a:pt x="108619" y="321569"/>
                  </a:moveTo>
                  <a:cubicBezTo>
                    <a:pt x="108431" y="321381"/>
                    <a:pt x="108243" y="321286"/>
                    <a:pt x="108054" y="321192"/>
                  </a:cubicBezTo>
                  <a:cubicBezTo>
                    <a:pt x="105133" y="318648"/>
                    <a:pt x="102684" y="315822"/>
                    <a:pt x="100706" y="312619"/>
                  </a:cubicBezTo>
                  <a:cubicBezTo>
                    <a:pt x="90342" y="313278"/>
                    <a:pt x="80073" y="310169"/>
                    <a:pt x="71876" y="303103"/>
                  </a:cubicBezTo>
                  <a:cubicBezTo>
                    <a:pt x="56896" y="290102"/>
                    <a:pt x="54164" y="268150"/>
                    <a:pt x="64057" y="250343"/>
                  </a:cubicBezTo>
                  <a:cubicBezTo>
                    <a:pt x="63774" y="250155"/>
                    <a:pt x="63491" y="249967"/>
                    <a:pt x="63208" y="249684"/>
                  </a:cubicBezTo>
                  <a:cubicBezTo>
                    <a:pt x="61042" y="247800"/>
                    <a:pt x="59157" y="245727"/>
                    <a:pt x="57462" y="243466"/>
                  </a:cubicBezTo>
                  <a:cubicBezTo>
                    <a:pt x="44649" y="246669"/>
                    <a:pt x="30988" y="244125"/>
                    <a:pt x="20719" y="235175"/>
                  </a:cubicBezTo>
                  <a:cubicBezTo>
                    <a:pt x="3383" y="220101"/>
                    <a:pt x="2441" y="192873"/>
                    <a:pt x="18552" y="174219"/>
                  </a:cubicBezTo>
                  <a:cubicBezTo>
                    <a:pt x="25806" y="165928"/>
                    <a:pt x="35227" y="160747"/>
                    <a:pt x="44931" y="158862"/>
                  </a:cubicBezTo>
                  <a:cubicBezTo>
                    <a:pt x="43235" y="154999"/>
                    <a:pt x="42010" y="150948"/>
                    <a:pt x="41163" y="146803"/>
                  </a:cubicBezTo>
                  <a:cubicBezTo>
                    <a:pt x="39655" y="139454"/>
                    <a:pt x="39467" y="131917"/>
                    <a:pt x="40503" y="124380"/>
                  </a:cubicBezTo>
                  <a:cubicBezTo>
                    <a:pt x="41069" y="120329"/>
                    <a:pt x="42105" y="116278"/>
                    <a:pt x="43424" y="112321"/>
                  </a:cubicBezTo>
                  <a:cubicBezTo>
                    <a:pt x="43895" y="110813"/>
                    <a:pt x="44460" y="109306"/>
                    <a:pt x="45120" y="107798"/>
                  </a:cubicBezTo>
                  <a:cubicBezTo>
                    <a:pt x="45496" y="107045"/>
                    <a:pt x="45779" y="106197"/>
                    <a:pt x="46156" y="105443"/>
                  </a:cubicBezTo>
                  <a:cubicBezTo>
                    <a:pt x="47193" y="103182"/>
                    <a:pt x="48323" y="100921"/>
                    <a:pt x="49642" y="98848"/>
                  </a:cubicBezTo>
                  <a:cubicBezTo>
                    <a:pt x="51809" y="95174"/>
                    <a:pt x="54352" y="91688"/>
                    <a:pt x="57179" y="88390"/>
                  </a:cubicBezTo>
                  <a:cubicBezTo>
                    <a:pt x="71971" y="71338"/>
                    <a:pt x="92886" y="63047"/>
                    <a:pt x="112859" y="64366"/>
                  </a:cubicBezTo>
                  <a:cubicBezTo>
                    <a:pt x="115403" y="59561"/>
                    <a:pt x="118418" y="54945"/>
                    <a:pt x="122186" y="50611"/>
                  </a:cubicBezTo>
                  <a:cubicBezTo>
                    <a:pt x="136130" y="34501"/>
                    <a:pt x="155632" y="26210"/>
                    <a:pt x="174568" y="26398"/>
                  </a:cubicBezTo>
                  <a:cubicBezTo>
                    <a:pt x="199159" y="2845"/>
                    <a:pt x="236655" y="301"/>
                    <a:pt x="261150" y="21593"/>
                  </a:cubicBezTo>
                  <a:cubicBezTo>
                    <a:pt x="265296" y="25268"/>
                    <a:pt x="268876" y="29413"/>
                    <a:pt x="271702" y="33841"/>
                  </a:cubicBezTo>
                  <a:cubicBezTo>
                    <a:pt x="295067" y="18673"/>
                    <a:pt x="325310" y="19238"/>
                    <a:pt x="346037" y="37233"/>
                  </a:cubicBezTo>
                  <a:cubicBezTo>
                    <a:pt x="365256" y="53908"/>
                    <a:pt x="370815" y="80853"/>
                    <a:pt x="362147" y="104784"/>
                  </a:cubicBezTo>
                  <a:cubicBezTo>
                    <a:pt x="367140" y="118539"/>
                    <a:pt x="367046" y="134179"/>
                    <a:pt x="361676" y="148687"/>
                  </a:cubicBezTo>
                  <a:cubicBezTo>
                    <a:pt x="371003" y="149818"/>
                    <a:pt x="379953" y="153492"/>
                    <a:pt x="387396" y="159993"/>
                  </a:cubicBezTo>
                  <a:cubicBezTo>
                    <a:pt x="408500" y="178365"/>
                    <a:pt x="409725" y="211527"/>
                    <a:pt x="390034" y="234233"/>
                  </a:cubicBezTo>
                  <a:cubicBezTo>
                    <a:pt x="387679" y="236965"/>
                    <a:pt x="385041" y="239415"/>
                    <a:pt x="382308" y="241581"/>
                  </a:cubicBezTo>
                  <a:cubicBezTo>
                    <a:pt x="394085" y="257127"/>
                    <a:pt x="393049" y="280209"/>
                    <a:pt x="378917" y="296602"/>
                  </a:cubicBezTo>
                  <a:cubicBezTo>
                    <a:pt x="368648" y="308379"/>
                    <a:pt x="353951" y="313844"/>
                    <a:pt x="340195" y="312524"/>
                  </a:cubicBezTo>
                  <a:cubicBezTo>
                    <a:pt x="338594" y="320156"/>
                    <a:pt x="335108" y="327504"/>
                    <a:pt x="329644" y="333911"/>
                  </a:cubicBezTo>
                  <a:cubicBezTo>
                    <a:pt x="329173" y="334476"/>
                    <a:pt x="328607" y="335042"/>
                    <a:pt x="328136" y="335607"/>
                  </a:cubicBezTo>
                  <a:lnTo>
                    <a:pt x="328136" y="335607"/>
                  </a:lnTo>
                  <a:cubicBezTo>
                    <a:pt x="315041" y="349362"/>
                    <a:pt x="295821" y="353507"/>
                    <a:pt x="279993" y="347101"/>
                  </a:cubicBezTo>
                  <a:cubicBezTo>
                    <a:pt x="267463" y="359348"/>
                    <a:pt x="249845" y="363211"/>
                    <a:pt x="234865" y="358123"/>
                  </a:cubicBezTo>
                  <a:cubicBezTo>
                    <a:pt x="233075" y="364718"/>
                    <a:pt x="229778" y="371125"/>
                    <a:pt x="224973" y="376778"/>
                  </a:cubicBezTo>
                  <a:cubicBezTo>
                    <a:pt x="208862" y="395432"/>
                    <a:pt x="181634" y="398353"/>
                    <a:pt x="164300" y="383279"/>
                  </a:cubicBezTo>
                  <a:cubicBezTo>
                    <a:pt x="163451" y="382525"/>
                    <a:pt x="162698" y="381771"/>
                    <a:pt x="161850" y="380924"/>
                  </a:cubicBezTo>
                  <a:cubicBezTo>
                    <a:pt x="146587" y="388743"/>
                    <a:pt x="128216" y="387612"/>
                    <a:pt x="115214" y="376307"/>
                  </a:cubicBezTo>
                  <a:cubicBezTo>
                    <a:pt x="99763" y="362834"/>
                    <a:pt x="97408" y="339658"/>
                    <a:pt x="108619" y="321569"/>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7"/>
            <p:cNvSpPr/>
            <p:nvPr/>
          </p:nvSpPr>
          <p:spPr>
            <a:xfrm>
              <a:off x="5590046" y="7283141"/>
              <a:ext cx="376853" cy="339168"/>
            </a:xfrm>
            <a:custGeom>
              <a:avLst/>
              <a:gdLst/>
              <a:ahLst/>
              <a:cxnLst/>
              <a:rect l="l" t="t" r="r" b="b"/>
              <a:pathLst>
                <a:path w="376852" h="339168" extrusionOk="0">
                  <a:moveTo>
                    <a:pt x="8376" y="146803"/>
                  </a:moveTo>
                  <a:cubicBezTo>
                    <a:pt x="6869" y="139454"/>
                    <a:pt x="6681" y="131917"/>
                    <a:pt x="7717" y="124380"/>
                  </a:cubicBezTo>
                  <a:cubicBezTo>
                    <a:pt x="7811" y="124286"/>
                    <a:pt x="7811" y="124191"/>
                    <a:pt x="7811" y="124003"/>
                  </a:cubicBezTo>
                  <a:cubicBezTo>
                    <a:pt x="8376" y="120047"/>
                    <a:pt x="9318" y="116183"/>
                    <a:pt x="10543" y="112321"/>
                  </a:cubicBezTo>
                  <a:cubicBezTo>
                    <a:pt x="11014" y="110813"/>
                    <a:pt x="11579" y="109306"/>
                    <a:pt x="12239" y="107798"/>
                  </a:cubicBezTo>
                  <a:cubicBezTo>
                    <a:pt x="12615" y="107045"/>
                    <a:pt x="12898" y="106197"/>
                    <a:pt x="13275" y="105443"/>
                  </a:cubicBezTo>
                  <a:cubicBezTo>
                    <a:pt x="14312" y="103182"/>
                    <a:pt x="15442" y="100921"/>
                    <a:pt x="16761" y="98848"/>
                  </a:cubicBezTo>
                  <a:cubicBezTo>
                    <a:pt x="18928" y="95174"/>
                    <a:pt x="21471" y="91688"/>
                    <a:pt x="24298" y="88390"/>
                  </a:cubicBezTo>
                  <a:cubicBezTo>
                    <a:pt x="39090" y="71338"/>
                    <a:pt x="60005" y="63047"/>
                    <a:pt x="79978" y="64366"/>
                  </a:cubicBezTo>
                  <a:cubicBezTo>
                    <a:pt x="82522" y="59561"/>
                    <a:pt x="85537" y="54945"/>
                    <a:pt x="89305" y="50611"/>
                  </a:cubicBezTo>
                  <a:cubicBezTo>
                    <a:pt x="103249" y="34501"/>
                    <a:pt x="122751" y="26210"/>
                    <a:pt x="141688" y="26398"/>
                  </a:cubicBezTo>
                  <a:cubicBezTo>
                    <a:pt x="166278" y="2845"/>
                    <a:pt x="203774" y="301"/>
                    <a:pt x="228269" y="21593"/>
                  </a:cubicBezTo>
                  <a:cubicBezTo>
                    <a:pt x="232415" y="25267"/>
                    <a:pt x="235995" y="29413"/>
                    <a:pt x="238821" y="33841"/>
                  </a:cubicBezTo>
                  <a:cubicBezTo>
                    <a:pt x="262187" y="18673"/>
                    <a:pt x="292429" y="19238"/>
                    <a:pt x="313156" y="37233"/>
                  </a:cubicBezTo>
                  <a:cubicBezTo>
                    <a:pt x="332375" y="53908"/>
                    <a:pt x="337934" y="80853"/>
                    <a:pt x="329266" y="104783"/>
                  </a:cubicBezTo>
                  <a:cubicBezTo>
                    <a:pt x="334259" y="118539"/>
                    <a:pt x="334165" y="134179"/>
                    <a:pt x="328795" y="148687"/>
                  </a:cubicBezTo>
                  <a:cubicBezTo>
                    <a:pt x="338122" y="149818"/>
                    <a:pt x="347072" y="153492"/>
                    <a:pt x="354515" y="159993"/>
                  </a:cubicBezTo>
                  <a:cubicBezTo>
                    <a:pt x="375619" y="178364"/>
                    <a:pt x="376844" y="211527"/>
                    <a:pt x="357153" y="234233"/>
                  </a:cubicBezTo>
                  <a:cubicBezTo>
                    <a:pt x="354798" y="236965"/>
                    <a:pt x="352160" y="239415"/>
                    <a:pt x="349427" y="241581"/>
                  </a:cubicBezTo>
                  <a:cubicBezTo>
                    <a:pt x="361204" y="257127"/>
                    <a:pt x="360168" y="280209"/>
                    <a:pt x="346036" y="296602"/>
                  </a:cubicBezTo>
                  <a:cubicBezTo>
                    <a:pt x="335767" y="308379"/>
                    <a:pt x="321070" y="313843"/>
                    <a:pt x="307314" y="312524"/>
                  </a:cubicBezTo>
                  <a:cubicBezTo>
                    <a:pt x="305713" y="320156"/>
                    <a:pt x="302227" y="327504"/>
                    <a:pt x="296763" y="333911"/>
                  </a:cubicBezTo>
                  <a:cubicBezTo>
                    <a:pt x="296292" y="334476"/>
                    <a:pt x="295726" y="335041"/>
                    <a:pt x="295255" y="335606"/>
                  </a:cubicBezTo>
                  <a:cubicBezTo>
                    <a:pt x="297893" y="323547"/>
                    <a:pt x="295538" y="310922"/>
                    <a:pt x="288189" y="301219"/>
                  </a:cubicBezTo>
                  <a:cubicBezTo>
                    <a:pt x="290921" y="299052"/>
                    <a:pt x="293465" y="296602"/>
                    <a:pt x="295821" y="293870"/>
                  </a:cubicBezTo>
                  <a:cubicBezTo>
                    <a:pt x="315511" y="271165"/>
                    <a:pt x="314380" y="237907"/>
                    <a:pt x="293182" y="219630"/>
                  </a:cubicBezTo>
                  <a:cubicBezTo>
                    <a:pt x="285740" y="213129"/>
                    <a:pt x="276789" y="209455"/>
                    <a:pt x="267462" y="208324"/>
                  </a:cubicBezTo>
                  <a:cubicBezTo>
                    <a:pt x="272833" y="193815"/>
                    <a:pt x="272926" y="178176"/>
                    <a:pt x="267933" y="164421"/>
                  </a:cubicBezTo>
                  <a:cubicBezTo>
                    <a:pt x="276601" y="140396"/>
                    <a:pt x="271043" y="113546"/>
                    <a:pt x="251823" y="96870"/>
                  </a:cubicBezTo>
                  <a:cubicBezTo>
                    <a:pt x="231096" y="78875"/>
                    <a:pt x="200854" y="78309"/>
                    <a:pt x="177488" y="93478"/>
                  </a:cubicBezTo>
                  <a:cubicBezTo>
                    <a:pt x="174568" y="89050"/>
                    <a:pt x="171082" y="84905"/>
                    <a:pt x="166937" y="81230"/>
                  </a:cubicBezTo>
                  <a:cubicBezTo>
                    <a:pt x="142441" y="60032"/>
                    <a:pt x="105039" y="62482"/>
                    <a:pt x="80449" y="86035"/>
                  </a:cubicBezTo>
                  <a:cubicBezTo>
                    <a:pt x="61418" y="85847"/>
                    <a:pt x="43706" y="95739"/>
                    <a:pt x="28067" y="110248"/>
                  </a:cubicBezTo>
                  <a:cubicBezTo>
                    <a:pt x="14405" y="122590"/>
                    <a:pt x="10543" y="138041"/>
                    <a:pt x="8376" y="14680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7"/>
            <p:cNvSpPr/>
            <p:nvPr/>
          </p:nvSpPr>
          <p:spPr>
            <a:xfrm>
              <a:off x="4589886" y="7600221"/>
              <a:ext cx="197848" cy="216691"/>
            </a:xfrm>
            <a:custGeom>
              <a:avLst/>
              <a:gdLst/>
              <a:ahLst/>
              <a:cxnLst/>
              <a:rect l="l" t="t" r="r" b="b"/>
              <a:pathLst>
                <a:path w="197847" h="216690" extrusionOk="0">
                  <a:moveTo>
                    <a:pt x="32017" y="177182"/>
                  </a:moveTo>
                  <a:cubicBezTo>
                    <a:pt x="29661" y="157020"/>
                    <a:pt x="43040" y="141475"/>
                    <a:pt x="56229" y="126495"/>
                  </a:cubicBezTo>
                  <a:cubicBezTo>
                    <a:pt x="60092" y="152404"/>
                    <a:pt x="61882" y="178501"/>
                    <a:pt x="61223" y="203279"/>
                  </a:cubicBezTo>
                  <a:cubicBezTo>
                    <a:pt x="60658" y="223629"/>
                    <a:pt x="92125" y="221557"/>
                    <a:pt x="92690" y="201395"/>
                  </a:cubicBezTo>
                  <a:cubicBezTo>
                    <a:pt x="93350" y="177182"/>
                    <a:pt x="91748" y="151650"/>
                    <a:pt x="88168" y="126213"/>
                  </a:cubicBezTo>
                  <a:cubicBezTo>
                    <a:pt x="111250" y="157209"/>
                    <a:pt x="138666" y="183871"/>
                    <a:pt x="174938" y="196025"/>
                  </a:cubicBezTo>
                  <a:cubicBezTo>
                    <a:pt x="194157" y="202525"/>
                    <a:pt x="200187" y="171529"/>
                    <a:pt x="181250" y="165122"/>
                  </a:cubicBezTo>
                  <a:cubicBezTo>
                    <a:pt x="150914" y="154948"/>
                    <a:pt x="128868" y="126778"/>
                    <a:pt x="110685" y="102094"/>
                  </a:cubicBezTo>
                  <a:cubicBezTo>
                    <a:pt x="88827" y="72511"/>
                    <a:pt x="89204" y="72699"/>
                    <a:pt x="85624" y="42645"/>
                  </a:cubicBezTo>
                  <a:cubicBezTo>
                    <a:pt x="83646" y="25404"/>
                    <a:pt x="92407" y="17302"/>
                    <a:pt x="90335" y="11084"/>
                  </a:cubicBezTo>
                  <a:cubicBezTo>
                    <a:pt x="87697" y="3264"/>
                    <a:pt x="67724" y="7974"/>
                    <a:pt x="44830" y="15700"/>
                  </a:cubicBezTo>
                  <a:cubicBezTo>
                    <a:pt x="21936" y="23520"/>
                    <a:pt x="4695" y="31528"/>
                    <a:pt x="7333" y="39253"/>
                  </a:cubicBezTo>
                  <a:cubicBezTo>
                    <a:pt x="9311" y="44907"/>
                    <a:pt x="26270" y="44907"/>
                    <a:pt x="37104" y="62619"/>
                  </a:cubicBezTo>
                  <a:cubicBezTo>
                    <a:pt x="58585" y="97854"/>
                    <a:pt x="54345" y="101528"/>
                    <a:pt x="53026" y="106993"/>
                  </a:cubicBezTo>
                  <a:cubicBezTo>
                    <a:pt x="36350" y="128756"/>
                    <a:pt x="12797" y="147504"/>
                    <a:pt x="16472" y="177936"/>
                  </a:cubicBezTo>
                  <a:cubicBezTo>
                    <a:pt x="17508" y="188205"/>
                    <a:pt x="33241" y="187263"/>
                    <a:pt x="32017" y="177182"/>
                  </a:cubicBezTo>
                  <a:close/>
                </a:path>
              </a:pathLst>
            </a:custGeom>
            <a:solidFill>
              <a:srgbClr val="4D30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7"/>
            <p:cNvSpPr/>
            <p:nvPr/>
          </p:nvSpPr>
          <p:spPr>
            <a:xfrm>
              <a:off x="4513711" y="7738678"/>
              <a:ext cx="480487" cy="452224"/>
            </a:xfrm>
            <a:custGeom>
              <a:avLst/>
              <a:gdLst/>
              <a:ahLst/>
              <a:cxnLst/>
              <a:rect l="l" t="t" r="r" b="b"/>
              <a:pathLst>
                <a:path w="480487" h="452224" extrusionOk="0">
                  <a:moveTo>
                    <a:pt x="49497" y="291971"/>
                  </a:moveTo>
                  <a:cubicBezTo>
                    <a:pt x="49402" y="291688"/>
                    <a:pt x="49308" y="291500"/>
                    <a:pt x="49214" y="291217"/>
                  </a:cubicBezTo>
                  <a:cubicBezTo>
                    <a:pt x="47707" y="286695"/>
                    <a:pt x="46858" y="282173"/>
                    <a:pt x="46764" y="277556"/>
                  </a:cubicBezTo>
                  <a:cubicBezTo>
                    <a:pt x="35365" y="271809"/>
                    <a:pt x="26320" y="262199"/>
                    <a:pt x="21986" y="249575"/>
                  </a:cubicBezTo>
                  <a:cubicBezTo>
                    <a:pt x="14167" y="226492"/>
                    <a:pt x="24907" y="201338"/>
                    <a:pt x="46387" y="188525"/>
                  </a:cubicBezTo>
                  <a:cubicBezTo>
                    <a:pt x="46199" y="188147"/>
                    <a:pt x="46011" y="187771"/>
                    <a:pt x="45917" y="187300"/>
                  </a:cubicBezTo>
                  <a:cubicBezTo>
                    <a:pt x="44786" y="183908"/>
                    <a:pt x="44032" y="180516"/>
                    <a:pt x="43655" y="177125"/>
                  </a:cubicBezTo>
                  <a:cubicBezTo>
                    <a:pt x="28016" y="172603"/>
                    <a:pt x="15015" y="161297"/>
                    <a:pt x="9644" y="145469"/>
                  </a:cubicBezTo>
                  <a:cubicBezTo>
                    <a:pt x="506" y="118712"/>
                    <a:pt x="16428" y="89035"/>
                    <a:pt x="45257" y="79237"/>
                  </a:cubicBezTo>
                  <a:cubicBezTo>
                    <a:pt x="58070" y="74903"/>
                    <a:pt x="71354" y="75186"/>
                    <a:pt x="82848" y="79331"/>
                  </a:cubicBezTo>
                  <a:cubicBezTo>
                    <a:pt x="83508" y="74149"/>
                    <a:pt x="84638" y="69062"/>
                    <a:pt x="86334" y="64163"/>
                  </a:cubicBezTo>
                  <a:cubicBezTo>
                    <a:pt x="89254" y="55495"/>
                    <a:pt x="93777" y="47205"/>
                    <a:pt x="99524" y="39856"/>
                  </a:cubicBezTo>
                  <a:cubicBezTo>
                    <a:pt x="102727" y="35899"/>
                    <a:pt x="106213" y="32130"/>
                    <a:pt x="110076" y="28833"/>
                  </a:cubicBezTo>
                  <a:cubicBezTo>
                    <a:pt x="111583" y="27608"/>
                    <a:pt x="113091" y="26289"/>
                    <a:pt x="114598" y="25064"/>
                  </a:cubicBezTo>
                  <a:cubicBezTo>
                    <a:pt x="115446" y="24404"/>
                    <a:pt x="116294" y="23839"/>
                    <a:pt x="117142" y="23180"/>
                  </a:cubicBezTo>
                  <a:cubicBezTo>
                    <a:pt x="119591" y="21390"/>
                    <a:pt x="122229" y="19694"/>
                    <a:pt x="124961" y="18281"/>
                  </a:cubicBezTo>
                  <a:cubicBezTo>
                    <a:pt x="129484" y="15737"/>
                    <a:pt x="134383" y="13570"/>
                    <a:pt x="139470" y="11780"/>
                  </a:cubicBezTo>
                  <a:cubicBezTo>
                    <a:pt x="165850" y="2830"/>
                    <a:pt x="193266" y="7069"/>
                    <a:pt x="213710" y="20731"/>
                  </a:cubicBezTo>
                  <a:cubicBezTo>
                    <a:pt x="219363" y="17150"/>
                    <a:pt x="225487" y="14135"/>
                    <a:pt x="232082" y="11874"/>
                  </a:cubicBezTo>
                  <a:cubicBezTo>
                    <a:pt x="256954" y="3395"/>
                    <a:pt x="282863" y="6692"/>
                    <a:pt x="302930" y="18658"/>
                  </a:cubicBezTo>
                  <a:cubicBezTo>
                    <a:pt x="343724" y="8860"/>
                    <a:pt x="385178" y="29492"/>
                    <a:pt x="398085" y="67272"/>
                  </a:cubicBezTo>
                  <a:cubicBezTo>
                    <a:pt x="400252" y="73772"/>
                    <a:pt x="401477" y="80367"/>
                    <a:pt x="401760" y="86868"/>
                  </a:cubicBezTo>
                  <a:cubicBezTo>
                    <a:pt x="436053" y="85267"/>
                    <a:pt x="467897" y="104674"/>
                    <a:pt x="478826" y="136613"/>
                  </a:cubicBezTo>
                  <a:cubicBezTo>
                    <a:pt x="488907" y="166290"/>
                    <a:pt x="478072" y="198417"/>
                    <a:pt x="453954" y="218579"/>
                  </a:cubicBezTo>
                  <a:cubicBezTo>
                    <a:pt x="450656" y="236385"/>
                    <a:pt x="440858" y="252872"/>
                    <a:pt x="426161" y="265026"/>
                  </a:cubicBezTo>
                  <a:cubicBezTo>
                    <a:pt x="435393" y="272092"/>
                    <a:pt x="442648" y="281513"/>
                    <a:pt x="446511" y="293101"/>
                  </a:cubicBezTo>
                  <a:cubicBezTo>
                    <a:pt x="457628" y="325793"/>
                    <a:pt x="438220" y="361877"/>
                    <a:pt x="403173" y="373748"/>
                  </a:cubicBezTo>
                  <a:cubicBezTo>
                    <a:pt x="398933" y="375161"/>
                    <a:pt x="394600" y="376198"/>
                    <a:pt x="390360" y="376857"/>
                  </a:cubicBezTo>
                  <a:cubicBezTo>
                    <a:pt x="393186" y="400693"/>
                    <a:pt x="377829" y="424623"/>
                    <a:pt x="352580" y="433291"/>
                  </a:cubicBezTo>
                  <a:cubicBezTo>
                    <a:pt x="334303" y="439509"/>
                    <a:pt x="315272" y="436212"/>
                    <a:pt x="301517" y="426131"/>
                  </a:cubicBezTo>
                  <a:cubicBezTo>
                    <a:pt x="295110" y="433197"/>
                    <a:pt x="286819" y="438944"/>
                    <a:pt x="276927" y="442336"/>
                  </a:cubicBezTo>
                  <a:cubicBezTo>
                    <a:pt x="275985" y="442618"/>
                    <a:pt x="275137" y="442901"/>
                    <a:pt x="274289" y="443183"/>
                  </a:cubicBezTo>
                  <a:lnTo>
                    <a:pt x="274195" y="443183"/>
                  </a:lnTo>
                  <a:cubicBezTo>
                    <a:pt x="251772" y="449684"/>
                    <a:pt x="228690" y="442147"/>
                    <a:pt x="215783" y="425471"/>
                  </a:cubicBezTo>
                  <a:cubicBezTo>
                    <a:pt x="194868" y="430747"/>
                    <a:pt x="173670" y="423964"/>
                    <a:pt x="160951" y="409172"/>
                  </a:cubicBezTo>
                  <a:cubicBezTo>
                    <a:pt x="154921" y="415108"/>
                    <a:pt x="147478" y="419913"/>
                    <a:pt x="138811" y="422833"/>
                  </a:cubicBezTo>
                  <a:cubicBezTo>
                    <a:pt x="110076" y="432631"/>
                    <a:pt x="79362" y="418876"/>
                    <a:pt x="70223" y="392120"/>
                  </a:cubicBezTo>
                  <a:cubicBezTo>
                    <a:pt x="69752" y="390801"/>
                    <a:pt x="69470" y="389481"/>
                    <a:pt x="69093" y="388163"/>
                  </a:cubicBezTo>
                  <a:cubicBezTo>
                    <a:pt x="47989" y="387032"/>
                    <a:pt x="29147" y="374313"/>
                    <a:pt x="22363" y="354340"/>
                  </a:cubicBezTo>
                  <a:cubicBezTo>
                    <a:pt x="14543" y="330410"/>
                    <a:pt x="26320" y="304313"/>
                    <a:pt x="49497" y="291971"/>
                  </a:cubicBezTo>
                  <a:close/>
                </a:path>
              </a:pathLst>
            </a:custGeom>
            <a:solidFill>
              <a:srgbClr val="688E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7"/>
            <p:cNvSpPr/>
            <p:nvPr/>
          </p:nvSpPr>
          <p:spPr>
            <a:xfrm>
              <a:off x="4592979" y="7738772"/>
              <a:ext cx="405117" cy="442803"/>
            </a:xfrm>
            <a:custGeom>
              <a:avLst/>
              <a:gdLst/>
              <a:ahLst/>
              <a:cxnLst/>
              <a:rect l="l" t="t" r="r" b="b"/>
              <a:pathLst>
                <a:path w="405116" h="442803" extrusionOk="0">
                  <a:moveTo>
                    <a:pt x="7066" y="64163"/>
                  </a:moveTo>
                  <a:cubicBezTo>
                    <a:pt x="9987" y="55495"/>
                    <a:pt x="14509" y="47204"/>
                    <a:pt x="20256" y="39856"/>
                  </a:cubicBezTo>
                  <a:cubicBezTo>
                    <a:pt x="20350" y="39761"/>
                    <a:pt x="20444" y="39667"/>
                    <a:pt x="20633" y="39573"/>
                  </a:cubicBezTo>
                  <a:cubicBezTo>
                    <a:pt x="23648" y="35710"/>
                    <a:pt x="27133" y="32130"/>
                    <a:pt x="30902" y="28833"/>
                  </a:cubicBezTo>
                  <a:cubicBezTo>
                    <a:pt x="32409" y="27608"/>
                    <a:pt x="33917" y="26289"/>
                    <a:pt x="35424" y="25064"/>
                  </a:cubicBezTo>
                  <a:cubicBezTo>
                    <a:pt x="36272" y="24404"/>
                    <a:pt x="37120" y="23839"/>
                    <a:pt x="37968" y="23180"/>
                  </a:cubicBezTo>
                  <a:cubicBezTo>
                    <a:pt x="40418" y="21390"/>
                    <a:pt x="43055" y="19788"/>
                    <a:pt x="45788" y="18281"/>
                  </a:cubicBezTo>
                  <a:cubicBezTo>
                    <a:pt x="50310" y="15737"/>
                    <a:pt x="55209" y="13570"/>
                    <a:pt x="60297" y="11780"/>
                  </a:cubicBezTo>
                  <a:cubicBezTo>
                    <a:pt x="86676" y="2830"/>
                    <a:pt x="114092" y="7070"/>
                    <a:pt x="134536" y="20730"/>
                  </a:cubicBezTo>
                  <a:cubicBezTo>
                    <a:pt x="140189" y="17150"/>
                    <a:pt x="146313" y="14136"/>
                    <a:pt x="152908" y="11874"/>
                  </a:cubicBezTo>
                  <a:cubicBezTo>
                    <a:pt x="177780" y="3395"/>
                    <a:pt x="203689" y="6692"/>
                    <a:pt x="223756" y="18658"/>
                  </a:cubicBezTo>
                  <a:cubicBezTo>
                    <a:pt x="264551" y="8860"/>
                    <a:pt x="306005" y="29492"/>
                    <a:pt x="318912" y="67271"/>
                  </a:cubicBezTo>
                  <a:cubicBezTo>
                    <a:pt x="321079" y="73772"/>
                    <a:pt x="322303" y="80367"/>
                    <a:pt x="322586" y="86868"/>
                  </a:cubicBezTo>
                  <a:cubicBezTo>
                    <a:pt x="356879" y="85267"/>
                    <a:pt x="388724" y="104674"/>
                    <a:pt x="399652" y="136613"/>
                  </a:cubicBezTo>
                  <a:cubicBezTo>
                    <a:pt x="409733" y="166290"/>
                    <a:pt x="398899" y="198417"/>
                    <a:pt x="374780" y="218578"/>
                  </a:cubicBezTo>
                  <a:cubicBezTo>
                    <a:pt x="371482" y="236385"/>
                    <a:pt x="361684" y="252872"/>
                    <a:pt x="346987" y="265026"/>
                  </a:cubicBezTo>
                  <a:cubicBezTo>
                    <a:pt x="356220" y="272092"/>
                    <a:pt x="363475" y="281513"/>
                    <a:pt x="367337" y="293101"/>
                  </a:cubicBezTo>
                  <a:cubicBezTo>
                    <a:pt x="378454" y="325793"/>
                    <a:pt x="359046" y="361877"/>
                    <a:pt x="323999" y="373748"/>
                  </a:cubicBezTo>
                  <a:cubicBezTo>
                    <a:pt x="319759" y="375161"/>
                    <a:pt x="315426" y="376198"/>
                    <a:pt x="311186" y="376857"/>
                  </a:cubicBezTo>
                  <a:cubicBezTo>
                    <a:pt x="314013" y="400693"/>
                    <a:pt x="298656" y="424623"/>
                    <a:pt x="273407" y="433291"/>
                  </a:cubicBezTo>
                  <a:cubicBezTo>
                    <a:pt x="255129" y="439509"/>
                    <a:pt x="236098" y="436212"/>
                    <a:pt x="222343" y="426131"/>
                  </a:cubicBezTo>
                  <a:cubicBezTo>
                    <a:pt x="215937" y="433197"/>
                    <a:pt x="207646" y="438944"/>
                    <a:pt x="197754" y="442335"/>
                  </a:cubicBezTo>
                  <a:cubicBezTo>
                    <a:pt x="196811" y="442618"/>
                    <a:pt x="195964" y="442900"/>
                    <a:pt x="195116" y="443183"/>
                  </a:cubicBezTo>
                  <a:cubicBezTo>
                    <a:pt x="205479" y="431972"/>
                    <a:pt x="210755" y="417086"/>
                    <a:pt x="208965" y="402201"/>
                  </a:cubicBezTo>
                  <a:cubicBezTo>
                    <a:pt x="213204" y="401541"/>
                    <a:pt x="217444" y="400599"/>
                    <a:pt x="221684" y="399186"/>
                  </a:cubicBezTo>
                  <a:cubicBezTo>
                    <a:pt x="256731" y="387220"/>
                    <a:pt x="276139" y="351137"/>
                    <a:pt x="265022" y="318539"/>
                  </a:cubicBezTo>
                  <a:cubicBezTo>
                    <a:pt x="261159" y="307045"/>
                    <a:pt x="253810" y="297529"/>
                    <a:pt x="244672" y="290557"/>
                  </a:cubicBezTo>
                  <a:cubicBezTo>
                    <a:pt x="259369" y="278404"/>
                    <a:pt x="269261" y="261917"/>
                    <a:pt x="272464" y="244110"/>
                  </a:cubicBezTo>
                  <a:cubicBezTo>
                    <a:pt x="296583" y="223948"/>
                    <a:pt x="307418" y="191916"/>
                    <a:pt x="297337" y="162144"/>
                  </a:cubicBezTo>
                  <a:cubicBezTo>
                    <a:pt x="286408" y="130112"/>
                    <a:pt x="254564" y="110798"/>
                    <a:pt x="220270" y="112400"/>
                  </a:cubicBezTo>
                  <a:cubicBezTo>
                    <a:pt x="219894" y="105899"/>
                    <a:pt x="218763" y="99304"/>
                    <a:pt x="216596" y="92804"/>
                  </a:cubicBezTo>
                  <a:cubicBezTo>
                    <a:pt x="203689" y="55024"/>
                    <a:pt x="162329" y="34391"/>
                    <a:pt x="121535" y="44190"/>
                  </a:cubicBezTo>
                  <a:cubicBezTo>
                    <a:pt x="101373" y="32224"/>
                    <a:pt x="76407" y="31753"/>
                    <a:pt x="50687" y="37406"/>
                  </a:cubicBezTo>
                  <a:cubicBezTo>
                    <a:pt x="28547" y="42117"/>
                    <a:pt x="14792" y="56249"/>
                    <a:pt x="7066" y="64163"/>
                  </a:cubicBezTo>
                  <a:close/>
                </a:path>
              </a:pathLst>
            </a:custGeom>
            <a:solidFill>
              <a:srgbClr val="455F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7"/>
            <p:cNvSpPr/>
            <p:nvPr/>
          </p:nvSpPr>
          <p:spPr>
            <a:xfrm>
              <a:off x="1719339" y="3730034"/>
              <a:ext cx="480487" cy="810235"/>
            </a:xfrm>
            <a:custGeom>
              <a:avLst/>
              <a:gdLst/>
              <a:ahLst/>
              <a:cxnLst/>
              <a:rect l="l" t="t" r="r" b="b"/>
              <a:pathLst>
                <a:path w="480487" h="810235" extrusionOk="0">
                  <a:moveTo>
                    <a:pt x="10502" y="606412"/>
                  </a:moveTo>
                  <a:cubicBezTo>
                    <a:pt x="7864" y="717961"/>
                    <a:pt x="798" y="792295"/>
                    <a:pt x="20300" y="802565"/>
                  </a:cubicBezTo>
                  <a:cubicBezTo>
                    <a:pt x="39426" y="812645"/>
                    <a:pt x="90677" y="770061"/>
                    <a:pt x="186492" y="701662"/>
                  </a:cubicBezTo>
                  <a:cubicBezTo>
                    <a:pt x="316035" y="609144"/>
                    <a:pt x="582470" y="98225"/>
                    <a:pt x="436157" y="12585"/>
                  </a:cubicBezTo>
                  <a:lnTo>
                    <a:pt x="437193" y="10606"/>
                  </a:lnTo>
                  <a:cubicBezTo>
                    <a:pt x="294178" y="-39044"/>
                    <a:pt x="14365" y="447286"/>
                    <a:pt x="10502" y="606412"/>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7"/>
            <p:cNvSpPr/>
            <p:nvPr/>
          </p:nvSpPr>
          <p:spPr>
            <a:xfrm>
              <a:off x="1719339" y="4062003"/>
              <a:ext cx="358010" cy="471067"/>
            </a:xfrm>
            <a:custGeom>
              <a:avLst/>
              <a:gdLst/>
              <a:ahLst/>
              <a:cxnLst/>
              <a:rect l="l" t="t" r="r" b="b"/>
              <a:pathLst>
                <a:path w="358009" h="471067" extrusionOk="0">
                  <a:moveTo>
                    <a:pt x="227381" y="291967"/>
                  </a:moveTo>
                  <a:cubicBezTo>
                    <a:pt x="131566" y="360460"/>
                    <a:pt x="80314" y="402951"/>
                    <a:pt x="61189" y="392870"/>
                  </a:cubicBezTo>
                  <a:cubicBezTo>
                    <a:pt x="41592" y="382601"/>
                    <a:pt x="48753" y="308266"/>
                    <a:pt x="51391" y="196717"/>
                  </a:cubicBezTo>
                  <a:cubicBezTo>
                    <a:pt x="52521" y="150553"/>
                    <a:pt x="71741" y="80835"/>
                    <a:pt x="107165" y="7066"/>
                  </a:cubicBezTo>
                  <a:cubicBezTo>
                    <a:pt x="48941" y="109005"/>
                    <a:pt x="12009" y="212263"/>
                    <a:pt x="10502" y="274349"/>
                  </a:cubicBezTo>
                  <a:cubicBezTo>
                    <a:pt x="7864" y="385898"/>
                    <a:pt x="798" y="460232"/>
                    <a:pt x="20300" y="470502"/>
                  </a:cubicBezTo>
                  <a:cubicBezTo>
                    <a:pt x="39426" y="480582"/>
                    <a:pt x="90677" y="437998"/>
                    <a:pt x="186492" y="369599"/>
                  </a:cubicBezTo>
                  <a:cubicBezTo>
                    <a:pt x="236991" y="333515"/>
                    <a:pt x="305578" y="247593"/>
                    <a:pt x="356641" y="141885"/>
                  </a:cubicBezTo>
                  <a:cubicBezTo>
                    <a:pt x="315941" y="212828"/>
                    <a:pt x="264972" y="265211"/>
                    <a:pt x="227381" y="291967"/>
                  </a:cubicBezTo>
                  <a:close/>
                </a:path>
              </a:pathLst>
            </a:custGeom>
            <a:solidFill>
              <a:srgbClr val="4E7C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7"/>
            <p:cNvSpPr/>
            <p:nvPr/>
          </p:nvSpPr>
          <p:spPr>
            <a:xfrm>
              <a:off x="1786427" y="3904408"/>
              <a:ext cx="301482" cy="489910"/>
            </a:xfrm>
            <a:custGeom>
              <a:avLst/>
              <a:gdLst/>
              <a:ahLst/>
              <a:cxnLst/>
              <a:rect l="l" t="t" r="r" b="b"/>
              <a:pathLst>
                <a:path w="301482" h="489909" extrusionOk="0">
                  <a:moveTo>
                    <a:pt x="74560" y="204041"/>
                  </a:moveTo>
                  <a:cubicBezTo>
                    <a:pt x="81720" y="190569"/>
                    <a:pt x="89068" y="177473"/>
                    <a:pt x="96605" y="164943"/>
                  </a:cubicBezTo>
                  <a:cubicBezTo>
                    <a:pt x="161424" y="57351"/>
                    <a:pt x="238679" y="-9918"/>
                    <a:pt x="278154" y="10810"/>
                  </a:cubicBezTo>
                  <a:cubicBezTo>
                    <a:pt x="317629" y="31631"/>
                    <a:pt x="305853" y="133475"/>
                    <a:pt x="253753" y="247851"/>
                  </a:cubicBezTo>
                  <a:cubicBezTo>
                    <a:pt x="247723" y="261135"/>
                    <a:pt x="241128" y="274513"/>
                    <a:pt x="234062" y="287986"/>
                  </a:cubicBezTo>
                  <a:cubicBezTo>
                    <a:pt x="211263" y="331418"/>
                    <a:pt x="185825" y="369857"/>
                    <a:pt x="160576" y="401136"/>
                  </a:cubicBezTo>
                  <a:cubicBezTo>
                    <a:pt x="156808" y="405752"/>
                    <a:pt x="153133" y="410180"/>
                    <a:pt x="149365" y="414514"/>
                  </a:cubicBezTo>
                  <a:cubicBezTo>
                    <a:pt x="134762" y="431378"/>
                    <a:pt x="120253" y="445604"/>
                    <a:pt x="106404" y="456722"/>
                  </a:cubicBezTo>
                  <a:cubicBezTo>
                    <a:pt x="103106" y="459360"/>
                    <a:pt x="99809" y="461903"/>
                    <a:pt x="96605" y="464164"/>
                  </a:cubicBezTo>
                  <a:cubicBezTo>
                    <a:pt x="72298" y="481688"/>
                    <a:pt x="50535" y="488848"/>
                    <a:pt x="34236" y="482819"/>
                  </a:cubicBezTo>
                  <a:cubicBezTo>
                    <a:pt x="32917" y="482348"/>
                    <a:pt x="31693" y="481782"/>
                    <a:pt x="30468" y="481123"/>
                  </a:cubicBezTo>
                  <a:cubicBezTo>
                    <a:pt x="29337" y="480558"/>
                    <a:pt x="28301" y="479898"/>
                    <a:pt x="27359" y="479239"/>
                  </a:cubicBezTo>
                  <a:cubicBezTo>
                    <a:pt x="14263" y="470288"/>
                    <a:pt x="7668" y="451257"/>
                    <a:pt x="7103" y="425349"/>
                  </a:cubicBezTo>
                  <a:cubicBezTo>
                    <a:pt x="7009" y="420921"/>
                    <a:pt x="7103" y="416304"/>
                    <a:pt x="7291" y="411594"/>
                  </a:cubicBezTo>
                  <a:cubicBezTo>
                    <a:pt x="8045" y="395671"/>
                    <a:pt x="10683" y="377677"/>
                    <a:pt x="15111" y="358174"/>
                  </a:cubicBezTo>
                  <a:cubicBezTo>
                    <a:pt x="16713" y="351297"/>
                    <a:pt x="18503" y="344325"/>
                    <a:pt x="20481" y="337165"/>
                  </a:cubicBezTo>
                  <a:cubicBezTo>
                    <a:pt x="31881" y="296370"/>
                    <a:pt x="50064" y="250583"/>
                    <a:pt x="74560" y="2040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7"/>
            <p:cNvSpPr/>
            <p:nvPr/>
          </p:nvSpPr>
          <p:spPr>
            <a:xfrm>
              <a:off x="1786709" y="3825069"/>
              <a:ext cx="348589" cy="565281"/>
            </a:xfrm>
            <a:custGeom>
              <a:avLst/>
              <a:gdLst/>
              <a:ahLst/>
              <a:cxnLst/>
              <a:rect l="l" t="t" r="r" b="b"/>
              <a:pathLst>
                <a:path w="348588" h="565280" extrusionOk="0">
                  <a:moveTo>
                    <a:pt x="20293" y="416410"/>
                  </a:moveTo>
                  <a:lnTo>
                    <a:pt x="54586" y="367985"/>
                  </a:lnTo>
                  <a:cubicBezTo>
                    <a:pt x="62029" y="331336"/>
                    <a:pt x="76161" y="288751"/>
                    <a:pt x="96417" y="244283"/>
                  </a:cubicBezTo>
                  <a:cubicBezTo>
                    <a:pt x="102447" y="230999"/>
                    <a:pt x="109042" y="217526"/>
                    <a:pt x="116108" y="204053"/>
                  </a:cubicBezTo>
                  <a:cubicBezTo>
                    <a:pt x="184506" y="74133"/>
                    <a:pt x="275610" y="-12355"/>
                    <a:pt x="319702" y="10822"/>
                  </a:cubicBezTo>
                  <a:cubicBezTo>
                    <a:pt x="363794" y="33998"/>
                    <a:pt x="344009" y="158077"/>
                    <a:pt x="275705" y="287998"/>
                  </a:cubicBezTo>
                  <a:cubicBezTo>
                    <a:pt x="268545" y="301564"/>
                    <a:pt x="261196" y="314660"/>
                    <a:pt x="253659" y="327190"/>
                  </a:cubicBezTo>
                  <a:cubicBezTo>
                    <a:pt x="227185" y="371188"/>
                    <a:pt x="198638" y="408402"/>
                    <a:pt x="171411" y="435630"/>
                  </a:cubicBezTo>
                  <a:lnTo>
                    <a:pt x="160482" y="480476"/>
                  </a:lnTo>
                  <a:cubicBezTo>
                    <a:pt x="156714" y="485092"/>
                    <a:pt x="153039" y="489520"/>
                    <a:pt x="149271" y="493854"/>
                  </a:cubicBezTo>
                  <a:lnTo>
                    <a:pt x="161047" y="445617"/>
                  </a:lnTo>
                  <a:cubicBezTo>
                    <a:pt x="147104" y="458430"/>
                    <a:pt x="133725" y="468322"/>
                    <a:pt x="121289" y="475106"/>
                  </a:cubicBezTo>
                  <a:lnTo>
                    <a:pt x="106404" y="536156"/>
                  </a:lnTo>
                  <a:cubicBezTo>
                    <a:pt x="103106" y="538794"/>
                    <a:pt x="99809" y="541338"/>
                    <a:pt x="96605" y="543599"/>
                  </a:cubicBezTo>
                  <a:lnTo>
                    <a:pt x="112245" y="479439"/>
                  </a:lnTo>
                  <a:cubicBezTo>
                    <a:pt x="98490" y="485280"/>
                    <a:pt x="86148" y="486694"/>
                    <a:pt x="75973" y="482925"/>
                  </a:cubicBezTo>
                  <a:lnTo>
                    <a:pt x="34236" y="562253"/>
                  </a:lnTo>
                  <a:cubicBezTo>
                    <a:pt x="32917" y="561782"/>
                    <a:pt x="31693" y="561216"/>
                    <a:pt x="30468" y="560557"/>
                  </a:cubicBezTo>
                  <a:cubicBezTo>
                    <a:pt x="29337" y="559992"/>
                    <a:pt x="28301" y="559332"/>
                    <a:pt x="27359" y="558673"/>
                  </a:cubicBezTo>
                  <a:lnTo>
                    <a:pt x="69095" y="479345"/>
                  </a:lnTo>
                  <a:cubicBezTo>
                    <a:pt x="59297" y="472562"/>
                    <a:pt x="53173" y="460220"/>
                    <a:pt x="50441" y="443450"/>
                  </a:cubicBezTo>
                  <a:lnTo>
                    <a:pt x="7103" y="504688"/>
                  </a:lnTo>
                  <a:cubicBezTo>
                    <a:pt x="7009" y="500260"/>
                    <a:pt x="7103" y="495644"/>
                    <a:pt x="7291" y="490933"/>
                  </a:cubicBezTo>
                  <a:lnTo>
                    <a:pt x="49122" y="431861"/>
                  </a:lnTo>
                  <a:cubicBezTo>
                    <a:pt x="48274" y="418483"/>
                    <a:pt x="49122" y="403032"/>
                    <a:pt x="51666" y="385979"/>
                  </a:cubicBezTo>
                  <a:lnTo>
                    <a:pt x="15205" y="437514"/>
                  </a:lnTo>
                  <a:lnTo>
                    <a:pt x="20293" y="416410"/>
                  </a:lnTo>
                  <a:close/>
                </a:path>
              </a:pathLst>
            </a:custGeom>
            <a:solidFill>
              <a:srgbClr val="1D7A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7"/>
            <p:cNvSpPr/>
            <p:nvPr/>
          </p:nvSpPr>
          <p:spPr>
            <a:xfrm>
              <a:off x="1856652" y="3825454"/>
              <a:ext cx="273218" cy="423960"/>
            </a:xfrm>
            <a:custGeom>
              <a:avLst/>
              <a:gdLst/>
              <a:ahLst/>
              <a:cxnLst/>
              <a:rect l="l" t="t" r="r" b="b"/>
              <a:pathLst>
                <a:path w="273218" h="423960" extrusionOk="0">
                  <a:moveTo>
                    <a:pt x="61521" y="174462"/>
                  </a:moveTo>
                  <a:cubicBezTo>
                    <a:pt x="67739" y="162685"/>
                    <a:pt x="74240" y="151286"/>
                    <a:pt x="80929" y="140451"/>
                  </a:cubicBezTo>
                  <a:cubicBezTo>
                    <a:pt x="138305" y="46991"/>
                    <a:pt x="209813" y="-9442"/>
                    <a:pt x="249288" y="11379"/>
                  </a:cubicBezTo>
                  <a:cubicBezTo>
                    <a:pt x="288763" y="32200"/>
                    <a:pt x="282734" y="123210"/>
                    <a:pt x="238077" y="223359"/>
                  </a:cubicBezTo>
                  <a:cubicBezTo>
                    <a:pt x="232895" y="234947"/>
                    <a:pt x="227242" y="246724"/>
                    <a:pt x="221118" y="258406"/>
                  </a:cubicBezTo>
                  <a:cubicBezTo>
                    <a:pt x="201239" y="296280"/>
                    <a:pt x="178534" y="329538"/>
                    <a:pt x="155640" y="356294"/>
                  </a:cubicBezTo>
                  <a:cubicBezTo>
                    <a:pt x="152248" y="360251"/>
                    <a:pt x="148857" y="364020"/>
                    <a:pt x="145465" y="367694"/>
                  </a:cubicBezTo>
                  <a:cubicBezTo>
                    <a:pt x="134725" y="379282"/>
                    <a:pt x="123985" y="389363"/>
                    <a:pt x="113527" y="397654"/>
                  </a:cubicBezTo>
                  <a:cubicBezTo>
                    <a:pt x="111077" y="399632"/>
                    <a:pt x="108534" y="401611"/>
                    <a:pt x="105990" y="403401"/>
                  </a:cubicBezTo>
                  <a:cubicBezTo>
                    <a:pt x="105707" y="403589"/>
                    <a:pt x="105330" y="403872"/>
                    <a:pt x="105048" y="404060"/>
                  </a:cubicBezTo>
                  <a:cubicBezTo>
                    <a:pt x="102315" y="406039"/>
                    <a:pt x="99583" y="407829"/>
                    <a:pt x="96945" y="409525"/>
                  </a:cubicBezTo>
                  <a:cubicBezTo>
                    <a:pt x="90821" y="413387"/>
                    <a:pt x="84886" y="416591"/>
                    <a:pt x="79045" y="419134"/>
                  </a:cubicBezTo>
                  <a:cubicBezTo>
                    <a:pt x="76972" y="420077"/>
                    <a:pt x="74899" y="420830"/>
                    <a:pt x="72827" y="421584"/>
                  </a:cubicBezTo>
                  <a:cubicBezTo>
                    <a:pt x="59543" y="426295"/>
                    <a:pt x="47483" y="426954"/>
                    <a:pt x="37214" y="422997"/>
                  </a:cubicBezTo>
                  <a:cubicBezTo>
                    <a:pt x="36932" y="422903"/>
                    <a:pt x="36555" y="422809"/>
                    <a:pt x="36272" y="422621"/>
                  </a:cubicBezTo>
                  <a:lnTo>
                    <a:pt x="36272" y="422621"/>
                  </a:lnTo>
                  <a:cubicBezTo>
                    <a:pt x="35330" y="422244"/>
                    <a:pt x="34388" y="421772"/>
                    <a:pt x="33446" y="421301"/>
                  </a:cubicBezTo>
                  <a:cubicBezTo>
                    <a:pt x="32786" y="420924"/>
                    <a:pt x="32127" y="420548"/>
                    <a:pt x="31467" y="420171"/>
                  </a:cubicBezTo>
                  <a:lnTo>
                    <a:pt x="31373" y="420171"/>
                  </a:lnTo>
                  <a:cubicBezTo>
                    <a:pt x="30996" y="419982"/>
                    <a:pt x="30619" y="419700"/>
                    <a:pt x="30242" y="419511"/>
                  </a:cubicBezTo>
                  <a:cubicBezTo>
                    <a:pt x="21952" y="413953"/>
                    <a:pt x="15922" y="405002"/>
                    <a:pt x="12059" y="393226"/>
                  </a:cubicBezTo>
                  <a:cubicBezTo>
                    <a:pt x="11306" y="391059"/>
                    <a:pt x="10740" y="388798"/>
                    <a:pt x="10175" y="386442"/>
                  </a:cubicBezTo>
                  <a:cubicBezTo>
                    <a:pt x="8950" y="381355"/>
                    <a:pt x="8102" y="375796"/>
                    <a:pt x="7631" y="369955"/>
                  </a:cubicBezTo>
                  <a:cubicBezTo>
                    <a:pt x="7349" y="367223"/>
                    <a:pt x="7254" y="364396"/>
                    <a:pt x="7160" y="361570"/>
                  </a:cubicBezTo>
                  <a:cubicBezTo>
                    <a:pt x="7066" y="360251"/>
                    <a:pt x="7066" y="358932"/>
                    <a:pt x="7066" y="357613"/>
                  </a:cubicBezTo>
                  <a:cubicBezTo>
                    <a:pt x="7066" y="356294"/>
                    <a:pt x="7066" y="354975"/>
                    <a:pt x="7160" y="353656"/>
                  </a:cubicBezTo>
                  <a:cubicBezTo>
                    <a:pt x="7349" y="340372"/>
                    <a:pt x="8950" y="325675"/>
                    <a:pt x="11965" y="309941"/>
                  </a:cubicBezTo>
                  <a:cubicBezTo>
                    <a:pt x="13096" y="303817"/>
                    <a:pt x="14509" y="297693"/>
                    <a:pt x="16016" y="291287"/>
                  </a:cubicBezTo>
                  <a:cubicBezTo>
                    <a:pt x="24778" y="255297"/>
                    <a:pt x="40135" y="215068"/>
                    <a:pt x="61521" y="1744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7"/>
            <p:cNvSpPr/>
            <p:nvPr/>
          </p:nvSpPr>
          <p:spPr>
            <a:xfrm>
              <a:off x="1856747" y="3865554"/>
              <a:ext cx="244954" cy="386275"/>
            </a:xfrm>
            <a:custGeom>
              <a:avLst/>
              <a:gdLst/>
              <a:ahLst/>
              <a:cxnLst/>
              <a:rect l="l" t="t" r="r" b="b"/>
              <a:pathLst>
                <a:path w="244954" h="386275" extrusionOk="0">
                  <a:moveTo>
                    <a:pt x="85451" y="146044"/>
                  </a:moveTo>
                  <a:cubicBezTo>
                    <a:pt x="99301" y="119759"/>
                    <a:pt x="114469" y="96017"/>
                    <a:pt x="129732" y="75950"/>
                  </a:cubicBezTo>
                  <a:cubicBezTo>
                    <a:pt x="167888" y="25828"/>
                    <a:pt x="206892" y="-1965"/>
                    <a:pt x="229126" y="9718"/>
                  </a:cubicBezTo>
                  <a:cubicBezTo>
                    <a:pt x="251549" y="21494"/>
                    <a:pt x="250607" y="70297"/>
                    <a:pt x="230257" y="130876"/>
                  </a:cubicBezTo>
                  <a:cubicBezTo>
                    <a:pt x="222343" y="154429"/>
                    <a:pt x="211509" y="179678"/>
                    <a:pt x="198036" y="205304"/>
                  </a:cubicBezTo>
                  <a:cubicBezTo>
                    <a:pt x="193043" y="214914"/>
                    <a:pt x="187767" y="224147"/>
                    <a:pt x="182491" y="232909"/>
                  </a:cubicBezTo>
                  <a:cubicBezTo>
                    <a:pt x="163837" y="263905"/>
                    <a:pt x="143675" y="290191"/>
                    <a:pt x="124456" y="309410"/>
                  </a:cubicBezTo>
                  <a:lnTo>
                    <a:pt x="113338" y="357648"/>
                  </a:lnTo>
                  <a:cubicBezTo>
                    <a:pt x="110889" y="359626"/>
                    <a:pt x="108345" y="361605"/>
                    <a:pt x="105801" y="363394"/>
                  </a:cubicBezTo>
                  <a:cubicBezTo>
                    <a:pt x="105519" y="363583"/>
                    <a:pt x="105142" y="363866"/>
                    <a:pt x="104859" y="364054"/>
                  </a:cubicBezTo>
                  <a:lnTo>
                    <a:pt x="117201" y="316382"/>
                  </a:lnTo>
                  <a:cubicBezTo>
                    <a:pt x="107403" y="325426"/>
                    <a:pt x="97887" y="332493"/>
                    <a:pt x="89126" y="337203"/>
                  </a:cubicBezTo>
                  <a:lnTo>
                    <a:pt x="78857" y="379128"/>
                  </a:lnTo>
                  <a:cubicBezTo>
                    <a:pt x="76784" y="380070"/>
                    <a:pt x="74711" y="380824"/>
                    <a:pt x="72638" y="381578"/>
                  </a:cubicBezTo>
                  <a:lnTo>
                    <a:pt x="82719" y="340218"/>
                  </a:lnTo>
                  <a:cubicBezTo>
                    <a:pt x="73015" y="344363"/>
                    <a:pt x="64253" y="345306"/>
                    <a:pt x="57093" y="342668"/>
                  </a:cubicBezTo>
                  <a:lnTo>
                    <a:pt x="36084" y="382614"/>
                  </a:lnTo>
                  <a:lnTo>
                    <a:pt x="36084" y="382614"/>
                  </a:lnTo>
                  <a:lnTo>
                    <a:pt x="31279" y="380165"/>
                  </a:lnTo>
                  <a:lnTo>
                    <a:pt x="31185" y="380165"/>
                  </a:lnTo>
                  <a:lnTo>
                    <a:pt x="52194" y="340218"/>
                  </a:lnTo>
                  <a:cubicBezTo>
                    <a:pt x="45317" y="335413"/>
                    <a:pt x="40983" y="326746"/>
                    <a:pt x="39004" y="314875"/>
                  </a:cubicBezTo>
                  <a:lnTo>
                    <a:pt x="11965" y="353125"/>
                  </a:lnTo>
                  <a:cubicBezTo>
                    <a:pt x="11211" y="350959"/>
                    <a:pt x="10646" y="348697"/>
                    <a:pt x="10081" y="346342"/>
                  </a:cubicBezTo>
                  <a:lnTo>
                    <a:pt x="38156" y="306678"/>
                  </a:lnTo>
                  <a:cubicBezTo>
                    <a:pt x="37497" y="297257"/>
                    <a:pt x="38156" y="286328"/>
                    <a:pt x="39946" y="274269"/>
                  </a:cubicBezTo>
                  <a:lnTo>
                    <a:pt x="7160" y="321470"/>
                  </a:lnTo>
                  <a:cubicBezTo>
                    <a:pt x="7066" y="320151"/>
                    <a:pt x="7066" y="318832"/>
                    <a:pt x="7066" y="317513"/>
                  </a:cubicBezTo>
                  <a:cubicBezTo>
                    <a:pt x="7066" y="316194"/>
                    <a:pt x="7066" y="314875"/>
                    <a:pt x="7160" y="313556"/>
                  </a:cubicBezTo>
                  <a:lnTo>
                    <a:pt x="42208" y="261644"/>
                  </a:lnTo>
                  <a:cubicBezTo>
                    <a:pt x="47389" y="235830"/>
                    <a:pt x="57470" y="205776"/>
                    <a:pt x="71696" y="174402"/>
                  </a:cubicBezTo>
                  <a:cubicBezTo>
                    <a:pt x="75842" y="165075"/>
                    <a:pt x="80458" y="155560"/>
                    <a:pt x="85451" y="146044"/>
                  </a:cubicBezTo>
                  <a:close/>
                </a:path>
              </a:pathLst>
            </a:custGeom>
            <a:solidFill>
              <a:srgbClr val="2B99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7"/>
            <p:cNvSpPr/>
            <p:nvPr/>
          </p:nvSpPr>
          <p:spPr>
            <a:xfrm>
              <a:off x="1690391" y="3946026"/>
              <a:ext cx="480487" cy="621809"/>
            </a:xfrm>
            <a:custGeom>
              <a:avLst/>
              <a:gdLst/>
              <a:ahLst/>
              <a:cxnLst/>
              <a:rect l="l" t="t" r="r" b="b"/>
              <a:pathLst>
                <a:path w="480487" h="621808" extrusionOk="0">
                  <a:moveTo>
                    <a:pt x="49249" y="586573"/>
                  </a:moveTo>
                  <a:cubicBezTo>
                    <a:pt x="-1061" y="552939"/>
                    <a:pt x="30407" y="225453"/>
                    <a:pt x="138375" y="7066"/>
                  </a:cubicBezTo>
                  <a:cubicBezTo>
                    <a:pt x="133758" y="15357"/>
                    <a:pt x="129142" y="23742"/>
                    <a:pt x="124714" y="32315"/>
                  </a:cubicBezTo>
                  <a:cubicBezTo>
                    <a:pt x="5063" y="259558"/>
                    <a:pt x="-20186" y="591284"/>
                    <a:pt x="34740" y="620113"/>
                  </a:cubicBezTo>
                  <a:cubicBezTo>
                    <a:pt x="76759" y="642253"/>
                    <a:pt x="348753" y="440448"/>
                    <a:pt x="468403" y="213205"/>
                  </a:cubicBezTo>
                  <a:cubicBezTo>
                    <a:pt x="472926" y="204632"/>
                    <a:pt x="477259" y="196152"/>
                    <a:pt x="481405" y="187673"/>
                  </a:cubicBezTo>
                  <a:cubicBezTo>
                    <a:pt x="362414" y="400219"/>
                    <a:pt x="86652" y="611539"/>
                    <a:pt x="49249" y="586573"/>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7"/>
            <p:cNvSpPr/>
            <p:nvPr/>
          </p:nvSpPr>
          <p:spPr>
            <a:xfrm>
              <a:off x="1645071" y="4004815"/>
              <a:ext cx="508751" cy="631230"/>
            </a:xfrm>
            <a:custGeom>
              <a:avLst/>
              <a:gdLst/>
              <a:ahLst/>
              <a:cxnLst/>
              <a:rect l="l" t="t" r="r" b="b"/>
              <a:pathLst>
                <a:path w="508751" h="631229" extrusionOk="0">
                  <a:moveTo>
                    <a:pt x="67341" y="585348"/>
                  </a:moveTo>
                  <a:cubicBezTo>
                    <a:pt x="10719" y="548416"/>
                    <a:pt x="19763" y="225735"/>
                    <a:pt x="127072" y="7066"/>
                  </a:cubicBezTo>
                  <a:cubicBezTo>
                    <a:pt x="122361" y="15357"/>
                    <a:pt x="117839" y="23742"/>
                    <a:pt x="113317" y="32221"/>
                  </a:cubicBezTo>
                  <a:cubicBezTo>
                    <a:pt x="-6334" y="259464"/>
                    <a:pt x="-17828" y="598349"/>
                    <a:pt x="43505" y="630665"/>
                  </a:cubicBezTo>
                  <a:cubicBezTo>
                    <a:pt x="90517" y="655349"/>
                    <a:pt x="377679" y="461646"/>
                    <a:pt x="497330" y="234403"/>
                  </a:cubicBezTo>
                  <a:cubicBezTo>
                    <a:pt x="501852" y="225830"/>
                    <a:pt x="506186" y="217350"/>
                    <a:pt x="510331" y="208777"/>
                  </a:cubicBezTo>
                  <a:cubicBezTo>
                    <a:pt x="390775" y="421040"/>
                    <a:pt x="109266" y="612764"/>
                    <a:pt x="67341" y="585348"/>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7"/>
            <p:cNvSpPr/>
            <p:nvPr/>
          </p:nvSpPr>
          <p:spPr>
            <a:xfrm>
              <a:off x="3086190" y="2049133"/>
              <a:ext cx="819654" cy="725443"/>
            </a:xfrm>
            <a:custGeom>
              <a:avLst/>
              <a:gdLst/>
              <a:ahLst/>
              <a:cxnLst/>
              <a:rect l="l" t="t" r="r" b="b"/>
              <a:pathLst>
                <a:path w="819654" h="725443" extrusionOk="0">
                  <a:moveTo>
                    <a:pt x="85960" y="653087"/>
                  </a:moveTo>
                  <a:cubicBezTo>
                    <a:pt x="18880" y="569897"/>
                    <a:pt x="355598" y="185412"/>
                    <a:pt x="561266" y="7066"/>
                  </a:cubicBezTo>
                  <a:cubicBezTo>
                    <a:pt x="549772" y="15545"/>
                    <a:pt x="538372" y="24401"/>
                    <a:pt x="527066" y="33540"/>
                  </a:cubicBezTo>
                  <a:cubicBezTo>
                    <a:pt x="327900" y="194174"/>
                    <a:pt x="-55454" y="621526"/>
                    <a:pt x="15772" y="709710"/>
                  </a:cubicBezTo>
                  <a:cubicBezTo>
                    <a:pt x="86997" y="797988"/>
                    <a:pt x="585761" y="513746"/>
                    <a:pt x="784834" y="353112"/>
                  </a:cubicBezTo>
                  <a:cubicBezTo>
                    <a:pt x="796233" y="343973"/>
                    <a:pt x="807256" y="334646"/>
                    <a:pt x="817997" y="325225"/>
                  </a:cubicBezTo>
                  <a:cubicBezTo>
                    <a:pt x="600081" y="488497"/>
                    <a:pt x="153040" y="736278"/>
                    <a:pt x="85960" y="653087"/>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7"/>
            <p:cNvSpPr/>
            <p:nvPr/>
          </p:nvSpPr>
          <p:spPr>
            <a:xfrm>
              <a:off x="3029412" y="2067222"/>
              <a:ext cx="847918" cy="763129"/>
            </a:xfrm>
            <a:custGeom>
              <a:avLst/>
              <a:gdLst/>
              <a:ahLst/>
              <a:cxnLst/>
              <a:rect l="l" t="t" r="r" b="b"/>
              <a:pathLst>
                <a:path w="847918" h="763128" extrusionOk="0">
                  <a:moveTo>
                    <a:pt x="46830" y="713101"/>
                  </a:moveTo>
                  <a:cubicBezTo>
                    <a:pt x="-31179" y="616344"/>
                    <a:pt x="338891" y="186731"/>
                    <a:pt x="543522" y="7066"/>
                  </a:cubicBezTo>
                  <a:cubicBezTo>
                    <a:pt x="532028" y="15451"/>
                    <a:pt x="520534" y="24307"/>
                    <a:pt x="509134" y="33446"/>
                  </a:cubicBezTo>
                  <a:cubicBezTo>
                    <a:pt x="309967" y="194080"/>
                    <a:pt x="-63965" y="633020"/>
                    <a:pt x="18849" y="735713"/>
                  </a:cubicBezTo>
                  <a:cubicBezTo>
                    <a:pt x="101568" y="838311"/>
                    <a:pt x="609753" y="565657"/>
                    <a:pt x="808920" y="405118"/>
                  </a:cubicBezTo>
                  <a:cubicBezTo>
                    <a:pt x="820320" y="395979"/>
                    <a:pt x="831249" y="386558"/>
                    <a:pt x="841989" y="377136"/>
                  </a:cubicBezTo>
                  <a:cubicBezTo>
                    <a:pt x="623132" y="539089"/>
                    <a:pt x="124838" y="809859"/>
                    <a:pt x="46830" y="713101"/>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7"/>
            <p:cNvSpPr/>
            <p:nvPr/>
          </p:nvSpPr>
          <p:spPr>
            <a:xfrm>
              <a:off x="3120116" y="2056284"/>
              <a:ext cx="791390" cy="687758"/>
            </a:xfrm>
            <a:custGeom>
              <a:avLst/>
              <a:gdLst/>
              <a:ahLst/>
              <a:cxnLst/>
              <a:rect l="l" t="t" r="r" b="b"/>
              <a:pathLst>
                <a:path w="791390" h="687757" extrusionOk="0">
                  <a:moveTo>
                    <a:pt x="171120" y="363579"/>
                  </a:moveTo>
                  <a:cubicBezTo>
                    <a:pt x="166504" y="367347"/>
                    <a:pt x="97917" y="480215"/>
                    <a:pt x="95561" y="485208"/>
                  </a:cubicBezTo>
                  <a:cubicBezTo>
                    <a:pt x="95561" y="485208"/>
                    <a:pt x="-6566" y="661858"/>
                    <a:pt x="8603" y="681643"/>
                  </a:cubicBezTo>
                  <a:cubicBezTo>
                    <a:pt x="24807" y="700674"/>
                    <a:pt x="218980" y="638305"/>
                    <a:pt x="218980" y="638305"/>
                  </a:cubicBezTo>
                  <a:cubicBezTo>
                    <a:pt x="224445" y="637080"/>
                    <a:pt x="349277" y="593931"/>
                    <a:pt x="353894" y="590256"/>
                  </a:cubicBezTo>
                  <a:lnTo>
                    <a:pt x="785955" y="266068"/>
                  </a:lnTo>
                  <a:cubicBezTo>
                    <a:pt x="802254" y="252972"/>
                    <a:pt x="788499" y="154802"/>
                    <a:pt x="775403" y="138503"/>
                  </a:cubicBezTo>
                  <a:lnTo>
                    <a:pt x="738660" y="92903"/>
                  </a:lnTo>
                  <a:lnTo>
                    <a:pt x="701823" y="47304"/>
                  </a:lnTo>
                  <a:cubicBezTo>
                    <a:pt x="688727" y="31005"/>
                    <a:pt x="595645" y="-3100"/>
                    <a:pt x="579440" y="9996"/>
                  </a:cubicBezTo>
                  <a:lnTo>
                    <a:pt x="171120" y="363579"/>
                  </a:ln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7"/>
            <p:cNvSpPr/>
            <p:nvPr/>
          </p:nvSpPr>
          <p:spPr>
            <a:xfrm>
              <a:off x="3275047" y="2150278"/>
              <a:ext cx="555858" cy="471067"/>
            </a:xfrm>
            <a:custGeom>
              <a:avLst/>
              <a:gdLst/>
              <a:ahLst/>
              <a:cxnLst/>
              <a:rect l="l" t="t" r="r" b="b"/>
              <a:pathLst>
                <a:path w="555857" h="471067" extrusionOk="0">
                  <a:moveTo>
                    <a:pt x="326716" y="49879"/>
                  </a:moveTo>
                  <a:cubicBezTo>
                    <a:pt x="334536" y="43566"/>
                    <a:pt x="440714" y="12099"/>
                    <a:pt x="484146" y="7577"/>
                  </a:cubicBezTo>
                  <a:cubicBezTo>
                    <a:pt x="493756" y="6635"/>
                    <a:pt x="500256" y="6917"/>
                    <a:pt x="502047" y="9084"/>
                  </a:cubicBezTo>
                  <a:lnTo>
                    <a:pt x="556407" y="76541"/>
                  </a:lnTo>
                  <a:cubicBezTo>
                    <a:pt x="557444" y="77860"/>
                    <a:pt x="557444" y="80592"/>
                    <a:pt x="556784" y="84549"/>
                  </a:cubicBezTo>
                  <a:cubicBezTo>
                    <a:pt x="550472" y="117524"/>
                    <a:pt x="487915" y="232370"/>
                    <a:pt x="479341" y="239248"/>
                  </a:cubicBezTo>
                  <a:lnTo>
                    <a:pt x="233350" y="420326"/>
                  </a:lnTo>
                  <a:lnTo>
                    <a:pt x="228922" y="423623"/>
                  </a:lnTo>
                  <a:lnTo>
                    <a:pt x="224683" y="426732"/>
                  </a:lnTo>
                  <a:cubicBezTo>
                    <a:pt x="223835" y="427486"/>
                    <a:pt x="215073" y="430030"/>
                    <a:pt x="203485" y="433233"/>
                  </a:cubicBezTo>
                  <a:cubicBezTo>
                    <a:pt x="202260" y="433610"/>
                    <a:pt x="200941" y="433893"/>
                    <a:pt x="199622" y="434270"/>
                  </a:cubicBezTo>
                  <a:cubicBezTo>
                    <a:pt x="175880" y="440770"/>
                    <a:pt x="143377" y="448967"/>
                    <a:pt x="141210" y="449249"/>
                  </a:cubicBezTo>
                  <a:cubicBezTo>
                    <a:pt x="141210" y="449249"/>
                    <a:pt x="137818" y="450003"/>
                    <a:pt x="132071" y="451228"/>
                  </a:cubicBezTo>
                  <a:cubicBezTo>
                    <a:pt x="126136" y="452547"/>
                    <a:pt x="117657" y="454243"/>
                    <a:pt x="107953" y="456221"/>
                  </a:cubicBezTo>
                  <a:cubicBezTo>
                    <a:pt x="78087" y="461968"/>
                    <a:pt x="36162" y="468940"/>
                    <a:pt x="17414" y="466302"/>
                  </a:cubicBezTo>
                  <a:cubicBezTo>
                    <a:pt x="13174" y="465737"/>
                    <a:pt x="10065" y="464606"/>
                    <a:pt x="8652" y="462910"/>
                  </a:cubicBezTo>
                  <a:cubicBezTo>
                    <a:pt x="7333" y="461214"/>
                    <a:pt x="6862" y="458294"/>
                    <a:pt x="7145" y="454337"/>
                  </a:cubicBezTo>
                  <a:cubicBezTo>
                    <a:pt x="7145" y="454148"/>
                    <a:pt x="7145" y="453866"/>
                    <a:pt x="7239" y="453583"/>
                  </a:cubicBezTo>
                  <a:cubicBezTo>
                    <a:pt x="8558" y="435683"/>
                    <a:pt x="22690" y="399128"/>
                    <a:pt x="34372" y="371523"/>
                  </a:cubicBezTo>
                  <a:cubicBezTo>
                    <a:pt x="38989" y="360595"/>
                    <a:pt x="43323" y="350985"/>
                    <a:pt x="46149" y="344578"/>
                  </a:cubicBezTo>
                  <a:cubicBezTo>
                    <a:pt x="48599" y="339208"/>
                    <a:pt x="50012" y="336099"/>
                    <a:pt x="50012" y="336099"/>
                  </a:cubicBezTo>
                  <a:cubicBezTo>
                    <a:pt x="50671" y="334215"/>
                    <a:pt x="62919" y="309437"/>
                    <a:pt x="73753" y="288521"/>
                  </a:cubicBezTo>
                  <a:cubicBezTo>
                    <a:pt x="81573" y="273259"/>
                    <a:pt x="88545" y="260069"/>
                    <a:pt x="89675" y="259221"/>
                  </a:cubicBezTo>
                  <a:lnTo>
                    <a:pt x="89770" y="259127"/>
                  </a:lnTo>
                  <a:lnTo>
                    <a:pt x="90523" y="258467"/>
                  </a:lnTo>
                  <a:lnTo>
                    <a:pt x="326716" y="498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7"/>
            <p:cNvSpPr/>
            <p:nvPr/>
          </p:nvSpPr>
          <p:spPr>
            <a:xfrm>
              <a:off x="3275235" y="2150278"/>
              <a:ext cx="555858" cy="471067"/>
            </a:xfrm>
            <a:custGeom>
              <a:avLst/>
              <a:gdLst/>
              <a:ahLst/>
              <a:cxnLst/>
              <a:rect l="l" t="t" r="r" b="b"/>
              <a:pathLst>
                <a:path w="555857" h="471067" extrusionOk="0">
                  <a:moveTo>
                    <a:pt x="467659" y="29717"/>
                  </a:moveTo>
                  <a:lnTo>
                    <a:pt x="484052" y="7577"/>
                  </a:lnTo>
                  <a:cubicBezTo>
                    <a:pt x="493661" y="6635"/>
                    <a:pt x="500162" y="6917"/>
                    <a:pt x="501952" y="9084"/>
                  </a:cubicBezTo>
                  <a:lnTo>
                    <a:pt x="502706" y="10026"/>
                  </a:lnTo>
                  <a:lnTo>
                    <a:pt x="481508" y="38573"/>
                  </a:lnTo>
                  <a:lnTo>
                    <a:pt x="518157" y="83984"/>
                  </a:lnTo>
                  <a:lnTo>
                    <a:pt x="550566" y="69381"/>
                  </a:lnTo>
                  <a:lnTo>
                    <a:pt x="556313" y="76541"/>
                  </a:lnTo>
                  <a:cubicBezTo>
                    <a:pt x="557350" y="77860"/>
                    <a:pt x="557350" y="80592"/>
                    <a:pt x="556690" y="84549"/>
                  </a:cubicBezTo>
                  <a:lnTo>
                    <a:pt x="528803" y="97174"/>
                  </a:lnTo>
                  <a:cubicBezTo>
                    <a:pt x="536340" y="111212"/>
                    <a:pt x="475855" y="235573"/>
                    <a:pt x="467847" y="242074"/>
                  </a:cubicBezTo>
                  <a:lnTo>
                    <a:pt x="249367" y="401106"/>
                  </a:lnTo>
                  <a:cubicBezTo>
                    <a:pt x="249084" y="401295"/>
                    <a:pt x="248331" y="401577"/>
                    <a:pt x="247011" y="401954"/>
                  </a:cubicBezTo>
                  <a:lnTo>
                    <a:pt x="228923" y="423623"/>
                  </a:lnTo>
                  <a:lnTo>
                    <a:pt x="224683" y="426732"/>
                  </a:lnTo>
                  <a:cubicBezTo>
                    <a:pt x="223835" y="427486"/>
                    <a:pt x="215073" y="430030"/>
                    <a:pt x="203485" y="433233"/>
                  </a:cubicBezTo>
                  <a:cubicBezTo>
                    <a:pt x="202260" y="433610"/>
                    <a:pt x="200941" y="433893"/>
                    <a:pt x="199622" y="434270"/>
                  </a:cubicBezTo>
                  <a:lnTo>
                    <a:pt x="222328" y="407890"/>
                  </a:lnTo>
                  <a:cubicBezTo>
                    <a:pt x="202072" y="412412"/>
                    <a:pt x="177576" y="417405"/>
                    <a:pt x="175786" y="417500"/>
                  </a:cubicBezTo>
                  <a:cubicBezTo>
                    <a:pt x="175786" y="417500"/>
                    <a:pt x="167119" y="419101"/>
                    <a:pt x="154494" y="420985"/>
                  </a:cubicBezTo>
                  <a:lnTo>
                    <a:pt x="132072" y="451228"/>
                  </a:lnTo>
                  <a:cubicBezTo>
                    <a:pt x="126136" y="452547"/>
                    <a:pt x="117657" y="454243"/>
                    <a:pt x="107953" y="456221"/>
                  </a:cubicBezTo>
                  <a:lnTo>
                    <a:pt x="131695" y="424189"/>
                  </a:lnTo>
                  <a:cubicBezTo>
                    <a:pt x="107764" y="427204"/>
                    <a:pt x="80348" y="429559"/>
                    <a:pt x="66216" y="426921"/>
                  </a:cubicBezTo>
                  <a:lnTo>
                    <a:pt x="17414" y="466302"/>
                  </a:lnTo>
                  <a:cubicBezTo>
                    <a:pt x="13174" y="465737"/>
                    <a:pt x="10065" y="464606"/>
                    <a:pt x="8652" y="462910"/>
                  </a:cubicBezTo>
                  <a:cubicBezTo>
                    <a:pt x="7333" y="461214"/>
                    <a:pt x="6862" y="458294"/>
                    <a:pt x="7145" y="454337"/>
                  </a:cubicBezTo>
                  <a:lnTo>
                    <a:pt x="55947" y="414296"/>
                  </a:lnTo>
                  <a:cubicBezTo>
                    <a:pt x="56324" y="398940"/>
                    <a:pt x="65557" y="370016"/>
                    <a:pt x="74036" y="346368"/>
                  </a:cubicBezTo>
                  <a:lnTo>
                    <a:pt x="34278" y="371618"/>
                  </a:lnTo>
                  <a:cubicBezTo>
                    <a:pt x="38895" y="360689"/>
                    <a:pt x="43228" y="351079"/>
                    <a:pt x="46055" y="344673"/>
                  </a:cubicBezTo>
                  <a:lnTo>
                    <a:pt x="83646" y="320837"/>
                  </a:lnTo>
                  <a:cubicBezTo>
                    <a:pt x="86472" y="313676"/>
                    <a:pt x="88357" y="309154"/>
                    <a:pt x="88357" y="309154"/>
                  </a:cubicBezTo>
                  <a:cubicBezTo>
                    <a:pt x="88828" y="307458"/>
                    <a:pt x="98249" y="286166"/>
                    <a:pt x="106634" y="267700"/>
                  </a:cubicBezTo>
                  <a:lnTo>
                    <a:pt x="73659" y="288710"/>
                  </a:lnTo>
                  <a:cubicBezTo>
                    <a:pt x="81479" y="273447"/>
                    <a:pt x="88451" y="260257"/>
                    <a:pt x="89581" y="259409"/>
                  </a:cubicBezTo>
                  <a:lnTo>
                    <a:pt x="89676" y="259315"/>
                  </a:lnTo>
                  <a:lnTo>
                    <a:pt x="122839" y="238023"/>
                  </a:lnTo>
                  <a:lnTo>
                    <a:pt x="321534" y="60807"/>
                  </a:lnTo>
                  <a:cubicBezTo>
                    <a:pt x="328506" y="54872"/>
                    <a:pt x="435438" y="28304"/>
                    <a:pt x="467659" y="29717"/>
                  </a:cubicBezTo>
                  <a:close/>
                </a:path>
              </a:pathLst>
            </a:custGeom>
            <a:solidFill>
              <a:srgbClr val="1C7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7"/>
            <p:cNvSpPr/>
            <p:nvPr/>
          </p:nvSpPr>
          <p:spPr>
            <a:xfrm>
              <a:off x="5345740" y="2716070"/>
              <a:ext cx="452223" cy="508752"/>
            </a:xfrm>
            <a:custGeom>
              <a:avLst/>
              <a:gdLst/>
              <a:ahLst/>
              <a:cxnLst/>
              <a:rect l="l" t="t" r="r" b="b"/>
              <a:pathLst>
                <a:path w="452223" h="508752" extrusionOk="0">
                  <a:moveTo>
                    <a:pt x="447044" y="509129"/>
                  </a:moveTo>
                  <a:lnTo>
                    <a:pt x="447044" y="509129"/>
                  </a:lnTo>
                  <a:cubicBezTo>
                    <a:pt x="327864" y="490569"/>
                    <a:pt x="63973" y="417271"/>
                    <a:pt x="64821" y="256449"/>
                  </a:cubicBezTo>
                  <a:cubicBezTo>
                    <a:pt x="65763" y="71885"/>
                    <a:pt x="310057" y="33257"/>
                    <a:pt x="447326" y="7820"/>
                  </a:cubicBezTo>
                  <a:lnTo>
                    <a:pt x="391929" y="7066"/>
                  </a:lnTo>
                  <a:cubicBezTo>
                    <a:pt x="255131" y="32409"/>
                    <a:pt x="8010" y="70472"/>
                    <a:pt x="7068" y="256072"/>
                  </a:cubicBezTo>
                  <a:cubicBezTo>
                    <a:pt x="6220" y="416894"/>
                    <a:pt x="270205" y="490287"/>
                    <a:pt x="389291" y="508752"/>
                  </a:cubicBezTo>
                  <a:lnTo>
                    <a:pt x="389291" y="508752"/>
                  </a:lnTo>
                  <a:cubicBezTo>
                    <a:pt x="391741" y="509129"/>
                    <a:pt x="416047" y="509318"/>
                    <a:pt x="451754" y="509223"/>
                  </a:cubicBezTo>
                  <a:cubicBezTo>
                    <a:pt x="449210" y="509223"/>
                    <a:pt x="447515" y="509223"/>
                    <a:pt x="447044" y="509129"/>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7"/>
            <p:cNvSpPr/>
            <p:nvPr/>
          </p:nvSpPr>
          <p:spPr>
            <a:xfrm>
              <a:off x="5271500" y="2694212"/>
              <a:ext cx="452223" cy="555859"/>
            </a:xfrm>
            <a:custGeom>
              <a:avLst/>
              <a:gdLst/>
              <a:ahLst/>
              <a:cxnLst/>
              <a:rect l="l" t="t" r="r" b="b"/>
              <a:pathLst>
                <a:path w="452223" h="555859" extrusionOk="0">
                  <a:moveTo>
                    <a:pt x="446949" y="551996"/>
                  </a:moveTo>
                  <a:lnTo>
                    <a:pt x="446949" y="551996"/>
                  </a:lnTo>
                  <a:cubicBezTo>
                    <a:pt x="327864" y="531929"/>
                    <a:pt x="63878" y="452507"/>
                    <a:pt x="64821" y="277836"/>
                  </a:cubicBezTo>
                  <a:cubicBezTo>
                    <a:pt x="65857" y="77538"/>
                    <a:pt x="310152" y="35424"/>
                    <a:pt x="447420" y="7820"/>
                  </a:cubicBezTo>
                  <a:lnTo>
                    <a:pt x="392023" y="7066"/>
                  </a:lnTo>
                  <a:cubicBezTo>
                    <a:pt x="255225" y="34671"/>
                    <a:pt x="8104" y="76125"/>
                    <a:pt x="7068" y="277553"/>
                  </a:cubicBezTo>
                  <a:cubicBezTo>
                    <a:pt x="6220" y="452130"/>
                    <a:pt x="270111" y="531552"/>
                    <a:pt x="389197" y="551620"/>
                  </a:cubicBezTo>
                  <a:lnTo>
                    <a:pt x="389197" y="551620"/>
                  </a:lnTo>
                  <a:cubicBezTo>
                    <a:pt x="391646" y="552091"/>
                    <a:pt x="415953" y="552185"/>
                    <a:pt x="451660" y="552185"/>
                  </a:cubicBezTo>
                  <a:cubicBezTo>
                    <a:pt x="449116" y="552091"/>
                    <a:pt x="447515" y="552091"/>
                    <a:pt x="446949" y="551996"/>
                  </a:cubicBezTo>
                  <a:close/>
                </a:path>
              </a:pathLst>
            </a:custGeom>
            <a:solidFill>
              <a:srgbClr val="FFFFFF">
                <a:alpha val="5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7"/>
            <p:cNvSpPr/>
            <p:nvPr/>
          </p:nvSpPr>
          <p:spPr>
            <a:xfrm>
              <a:off x="5363076" y="2791346"/>
              <a:ext cx="1008081" cy="358011"/>
            </a:xfrm>
            <a:custGeom>
              <a:avLst/>
              <a:gdLst/>
              <a:ahLst/>
              <a:cxnLst/>
              <a:rect l="l" t="t" r="r" b="b"/>
              <a:pathLst>
                <a:path w="1008080" h="358011" extrusionOk="0">
                  <a:moveTo>
                    <a:pt x="391551" y="7066"/>
                  </a:moveTo>
                  <a:cubicBezTo>
                    <a:pt x="254754" y="24496"/>
                    <a:pt x="7726" y="50593"/>
                    <a:pt x="7067" y="179571"/>
                  </a:cubicBezTo>
                  <a:cubicBezTo>
                    <a:pt x="6502" y="291402"/>
                    <a:pt x="270487" y="342748"/>
                    <a:pt x="389667" y="355844"/>
                  </a:cubicBezTo>
                  <a:lnTo>
                    <a:pt x="389667" y="355844"/>
                  </a:lnTo>
                  <a:lnTo>
                    <a:pt x="389667" y="355844"/>
                  </a:lnTo>
                  <a:cubicBezTo>
                    <a:pt x="400124" y="356975"/>
                    <a:pt x="803357" y="355750"/>
                    <a:pt x="803357" y="355750"/>
                  </a:cubicBezTo>
                  <a:cubicBezTo>
                    <a:pt x="884568" y="338226"/>
                    <a:pt x="1038324" y="218010"/>
                    <a:pt x="1004879" y="166852"/>
                  </a:cubicBezTo>
                  <a:cubicBezTo>
                    <a:pt x="963330" y="103258"/>
                    <a:pt x="875807" y="24307"/>
                    <a:pt x="805147" y="11588"/>
                  </a:cubicBezTo>
                  <a:lnTo>
                    <a:pt x="391551" y="7066"/>
                  </a:lnTo>
                  <a:close/>
                </a:path>
              </a:pathLst>
            </a:custGeom>
            <a:solidFill>
              <a:srgbClr val="1141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7"/>
            <p:cNvSpPr/>
            <p:nvPr/>
          </p:nvSpPr>
          <p:spPr>
            <a:xfrm>
              <a:off x="5438165" y="2791723"/>
              <a:ext cx="1008081" cy="358011"/>
            </a:xfrm>
            <a:custGeom>
              <a:avLst/>
              <a:gdLst/>
              <a:ahLst/>
              <a:cxnLst/>
              <a:rect l="l" t="t" r="r" b="b"/>
              <a:pathLst>
                <a:path w="1008080" h="358011" extrusionOk="0">
                  <a:moveTo>
                    <a:pt x="391551" y="7066"/>
                  </a:moveTo>
                  <a:cubicBezTo>
                    <a:pt x="254753" y="24496"/>
                    <a:pt x="7726" y="50593"/>
                    <a:pt x="7067" y="179571"/>
                  </a:cubicBezTo>
                  <a:cubicBezTo>
                    <a:pt x="6502" y="291402"/>
                    <a:pt x="270581" y="342748"/>
                    <a:pt x="389761" y="355844"/>
                  </a:cubicBezTo>
                  <a:lnTo>
                    <a:pt x="389761" y="355844"/>
                  </a:lnTo>
                  <a:lnTo>
                    <a:pt x="389761" y="355844"/>
                  </a:lnTo>
                  <a:cubicBezTo>
                    <a:pt x="400218" y="356975"/>
                    <a:pt x="803450" y="355750"/>
                    <a:pt x="803450" y="355750"/>
                  </a:cubicBezTo>
                  <a:cubicBezTo>
                    <a:pt x="884568" y="338226"/>
                    <a:pt x="1038418" y="218010"/>
                    <a:pt x="1004972" y="166852"/>
                  </a:cubicBezTo>
                  <a:cubicBezTo>
                    <a:pt x="963425" y="103352"/>
                    <a:pt x="875900" y="24307"/>
                    <a:pt x="805240" y="11588"/>
                  </a:cubicBezTo>
                  <a:lnTo>
                    <a:pt x="391551" y="7066"/>
                  </a:ln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7"/>
            <p:cNvSpPr/>
            <p:nvPr/>
          </p:nvSpPr>
          <p:spPr>
            <a:xfrm>
              <a:off x="5604451" y="2829597"/>
              <a:ext cx="631228" cy="282640"/>
            </a:xfrm>
            <a:custGeom>
              <a:avLst/>
              <a:gdLst/>
              <a:ahLst/>
              <a:cxnLst/>
              <a:rect l="l" t="t" r="r" b="b"/>
              <a:pathLst>
                <a:path w="631228" h="282640" extrusionOk="0">
                  <a:moveTo>
                    <a:pt x="246085" y="7066"/>
                  </a:moveTo>
                  <a:lnTo>
                    <a:pt x="357916" y="8479"/>
                  </a:lnTo>
                  <a:lnTo>
                    <a:pt x="502910" y="10270"/>
                  </a:lnTo>
                  <a:cubicBezTo>
                    <a:pt x="546814" y="20256"/>
                    <a:pt x="601080" y="82719"/>
                    <a:pt x="626800" y="132935"/>
                  </a:cubicBezTo>
                  <a:cubicBezTo>
                    <a:pt x="647527" y="173447"/>
                    <a:pt x="551901" y="268697"/>
                    <a:pt x="501497" y="282546"/>
                  </a:cubicBezTo>
                  <a:cubicBezTo>
                    <a:pt x="501497" y="282546"/>
                    <a:pt x="426974" y="282923"/>
                    <a:pt x="358104" y="283206"/>
                  </a:cubicBezTo>
                  <a:cubicBezTo>
                    <a:pt x="318347" y="283300"/>
                    <a:pt x="280567" y="283394"/>
                    <a:pt x="260123" y="283300"/>
                  </a:cubicBezTo>
                  <a:cubicBezTo>
                    <a:pt x="251078" y="283300"/>
                    <a:pt x="245426" y="283206"/>
                    <a:pt x="244483" y="283017"/>
                  </a:cubicBezTo>
                  <a:cubicBezTo>
                    <a:pt x="204820" y="277553"/>
                    <a:pt x="139342" y="263327"/>
                    <a:pt x="87147" y="237795"/>
                  </a:cubicBezTo>
                  <a:cubicBezTo>
                    <a:pt x="78763" y="233744"/>
                    <a:pt x="70754" y="229316"/>
                    <a:pt x="63312" y="224605"/>
                  </a:cubicBezTo>
                  <a:cubicBezTo>
                    <a:pt x="33163" y="205762"/>
                    <a:pt x="11023" y="181926"/>
                    <a:pt x="7538" y="152438"/>
                  </a:cubicBezTo>
                  <a:cubicBezTo>
                    <a:pt x="7160" y="149611"/>
                    <a:pt x="7066" y="146785"/>
                    <a:pt x="7066" y="143864"/>
                  </a:cubicBezTo>
                  <a:cubicBezTo>
                    <a:pt x="7066" y="140096"/>
                    <a:pt x="7349" y="136421"/>
                    <a:pt x="7726" y="132841"/>
                  </a:cubicBezTo>
                  <a:cubicBezTo>
                    <a:pt x="11023" y="105237"/>
                    <a:pt x="26286" y="84133"/>
                    <a:pt x="48143" y="67739"/>
                  </a:cubicBezTo>
                  <a:cubicBezTo>
                    <a:pt x="54361" y="63029"/>
                    <a:pt x="61145" y="58789"/>
                    <a:pt x="68399" y="54738"/>
                  </a:cubicBezTo>
                  <a:cubicBezTo>
                    <a:pt x="120970" y="26003"/>
                    <a:pt x="195587" y="15263"/>
                    <a:pt x="246085" y="706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7"/>
            <p:cNvSpPr/>
            <p:nvPr/>
          </p:nvSpPr>
          <p:spPr>
            <a:xfrm>
              <a:off x="5604734" y="2830162"/>
              <a:ext cx="725441" cy="282640"/>
            </a:xfrm>
            <a:custGeom>
              <a:avLst/>
              <a:gdLst/>
              <a:ahLst/>
              <a:cxnLst/>
              <a:rect l="l" t="t" r="r" b="b"/>
              <a:pathLst>
                <a:path w="725441" h="282640" extrusionOk="0">
                  <a:moveTo>
                    <a:pt x="68210" y="54267"/>
                  </a:moveTo>
                  <a:lnTo>
                    <a:pt x="195587" y="54926"/>
                  </a:lnTo>
                  <a:cubicBezTo>
                    <a:pt x="243258" y="27039"/>
                    <a:pt x="310432" y="16110"/>
                    <a:pt x="357727" y="7914"/>
                  </a:cubicBezTo>
                  <a:cubicBezTo>
                    <a:pt x="359235" y="7631"/>
                    <a:pt x="360742" y="7349"/>
                    <a:pt x="362344" y="7066"/>
                  </a:cubicBezTo>
                  <a:lnTo>
                    <a:pt x="603435" y="10175"/>
                  </a:lnTo>
                  <a:cubicBezTo>
                    <a:pt x="644606" y="20162"/>
                    <a:pt x="695576" y="82531"/>
                    <a:pt x="719694" y="132841"/>
                  </a:cubicBezTo>
                  <a:cubicBezTo>
                    <a:pt x="739102" y="173353"/>
                    <a:pt x="649411" y="268602"/>
                    <a:pt x="602022" y="282546"/>
                  </a:cubicBezTo>
                  <a:cubicBezTo>
                    <a:pt x="602022" y="282546"/>
                    <a:pt x="428010" y="283582"/>
                    <a:pt x="375534" y="283300"/>
                  </a:cubicBezTo>
                  <a:cubicBezTo>
                    <a:pt x="367055" y="283300"/>
                    <a:pt x="361684" y="283206"/>
                    <a:pt x="360836" y="283017"/>
                  </a:cubicBezTo>
                  <a:cubicBezTo>
                    <a:pt x="359894" y="282923"/>
                    <a:pt x="358952" y="282734"/>
                    <a:pt x="358010" y="282546"/>
                  </a:cubicBezTo>
                  <a:cubicBezTo>
                    <a:pt x="320513" y="276799"/>
                    <a:pt x="260971" y="262761"/>
                    <a:pt x="213204" y="237795"/>
                  </a:cubicBezTo>
                  <a:lnTo>
                    <a:pt x="87053" y="237135"/>
                  </a:lnTo>
                  <a:cubicBezTo>
                    <a:pt x="78668" y="233084"/>
                    <a:pt x="70660" y="228656"/>
                    <a:pt x="63217" y="223945"/>
                  </a:cubicBezTo>
                  <a:lnTo>
                    <a:pt x="190876" y="224605"/>
                  </a:lnTo>
                  <a:cubicBezTo>
                    <a:pt x="162518" y="205762"/>
                    <a:pt x="141885" y="181926"/>
                    <a:pt x="138588" y="152531"/>
                  </a:cubicBezTo>
                  <a:lnTo>
                    <a:pt x="7537" y="151778"/>
                  </a:lnTo>
                  <a:cubicBezTo>
                    <a:pt x="7160" y="148951"/>
                    <a:pt x="7066" y="146125"/>
                    <a:pt x="7066" y="143204"/>
                  </a:cubicBezTo>
                  <a:cubicBezTo>
                    <a:pt x="7066" y="139436"/>
                    <a:pt x="7348" y="135761"/>
                    <a:pt x="7726" y="132181"/>
                  </a:cubicBezTo>
                  <a:lnTo>
                    <a:pt x="138776" y="132841"/>
                  </a:lnTo>
                  <a:cubicBezTo>
                    <a:pt x="141885" y="105236"/>
                    <a:pt x="156111" y="84133"/>
                    <a:pt x="176744" y="67739"/>
                  </a:cubicBezTo>
                  <a:lnTo>
                    <a:pt x="48143" y="67080"/>
                  </a:lnTo>
                  <a:lnTo>
                    <a:pt x="68210" y="54267"/>
                  </a:lnTo>
                  <a:close/>
                </a:path>
              </a:pathLst>
            </a:custGeom>
            <a:solidFill>
              <a:srgbClr val="2881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7"/>
            <p:cNvSpPr/>
            <p:nvPr/>
          </p:nvSpPr>
          <p:spPr>
            <a:xfrm>
              <a:off x="908644" y="4980301"/>
              <a:ext cx="301482" cy="235534"/>
            </a:xfrm>
            <a:custGeom>
              <a:avLst/>
              <a:gdLst/>
              <a:ahLst/>
              <a:cxnLst/>
              <a:rect l="l" t="t" r="r" b="b"/>
              <a:pathLst>
                <a:path w="301482" h="235533" extrusionOk="0">
                  <a:moveTo>
                    <a:pt x="7855" y="229221"/>
                  </a:moveTo>
                  <a:cubicBezTo>
                    <a:pt x="8609" y="230070"/>
                    <a:pt x="9928" y="230446"/>
                    <a:pt x="11247" y="230258"/>
                  </a:cubicBezTo>
                  <a:lnTo>
                    <a:pt x="294169" y="184093"/>
                  </a:lnTo>
                  <a:cubicBezTo>
                    <a:pt x="296053" y="183811"/>
                    <a:pt x="297466" y="182397"/>
                    <a:pt x="297372" y="180701"/>
                  </a:cubicBezTo>
                  <a:lnTo>
                    <a:pt x="290306" y="99960"/>
                  </a:lnTo>
                  <a:cubicBezTo>
                    <a:pt x="290023" y="98359"/>
                    <a:pt x="287291" y="6972"/>
                    <a:pt x="285313" y="7066"/>
                  </a:cubicBezTo>
                  <a:cubicBezTo>
                    <a:pt x="168677" y="88655"/>
                    <a:pt x="134006" y="114846"/>
                    <a:pt x="95379" y="145466"/>
                  </a:cubicBezTo>
                  <a:cubicBezTo>
                    <a:pt x="54867" y="177686"/>
                    <a:pt x="7855" y="225076"/>
                    <a:pt x="7384" y="226112"/>
                  </a:cubicBezTo>
                  <a:cubicBezTo>
                    <a:pt x="7101" y="226583"/>
                    <a:pt x="7007" y="227149"/>
                    <a:pt x="7101" y="227714"/>
                  </a:cubicBezTo>
                  <a:cubicBezTo>
                    <a:pt x="7196" y="228280"/>
                    <a:pt x="7478" y="228751"/>
                    <a:pt x="7855" y="22922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7"/>
            <p:cNvSpPr/>
            <p:nvPr/>
          </p:nvSpPr>
          <p:spPr>
            <a:xfrm>
              <a:off x="1019569" y="5165470"/>
              <a:ext cx="207269" cy="84792"/>
            </a:xfrm>
            <a:custGeom>
              <a:avLst/>
              <a:gdLst/>
              <a:ahLst/>
              <a:cxnLst/>
              <a:rect l="l" t="t" r="r" b="b"/>
              <a:pathLst>
                <a:path w="207268" h="84792" extrusionOk="0">
                  <a:moveTo>
                    <a:pt x="8856" y="40189"/>
                  </a:moveTo>
                  <a:lnTo>
                    <a:pt x="196717" y="83998"/>
                  </a:lnTo>
                  <a:cubicBezTo>
                    <a:pt x="197188" y="84281"/>
                    <a:pt x="197848" y="84375"/>
                    <a:pt x="198413" y="84281"/>
                  </a:cubicBezTo>
                  <a:cubicBezTo>
                    <a:pt x="199826" y="84093"/>
                    <a:pt x="200768" y="82774"/>
                    <a:pt x="200580" y="81454"/>
                  </a:cubicBezTo>
                  <a:lnTo>
                    <a:pt x="200580" y="81454"/>
                  </a:lnTo>
                  <a:lnTo>
                    <a:pt x="187013" y="9004"/>
                  </a:lnTo>
                  <a:cubicBezTo>
                    <a:pt x="186825" y="7686"/>
                    <a:pt x="185411" y="6838"/>
                    <a:pt x="184093" y="7120"/>
                  </a:cubicBezTo>
                  <a:lnTo>
                    <a:pt x="9233" y="35667"/>
                  </a:lnTo>
                  <a:cubicBezTo>
                    <a:pt x="8008" y="35855"/>
                    <a:pt x="7160" y="36797"/>
                    <a:pt x="7066" y="37928"/>
                  </a:cubicBezTo>
                  <a:cubicBezTo>
                    <a:pt x="7066" y="38116"/>
                    <a:pt x="7066" y="38305"/>
                    <a:pt x="7066" y="38399"/>
                  </a:cubicBezTo>
                  <a:cubicBezTo>
                    <a:pt x="7066" y="39153"/>
                    <a:pt x="7820" y="39907"/>
                    <a:pt x="8856" y="4018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7"/>
            <p:cNvSpPr/>
            <p:nvPr/>
          </p:nvSpPr>
          <p:spPr>
            <a:xfrm>
              <a:off x="1092584" y="5225002"/>
              <a:ext cx="141320" cy="84792"/>
            </a:xfrm>
            <a:custGeom>
              <a:avLst/>
              <a:gdLst/>
              <a:ahLst/>
              <a:cxnLst/>
              <a:rect l="l" t="t" r="r" b="b"/>
              <a:pathLst>
                <a:path w="141319" h="84792" extrusionOk="0">
                  <a:moveTo>
                    <a:pt x="8950" y="12218"/>
                  </a:moveTo>
                  <a:lnTo>
                    <a:pt x="133029" y="85422"/>
                  </a:lnTo>
                  <a:cubicBezTo>
                    <a:pt x="133123" y="85516"/>
                    <a:pt x="133688" y="85234"/>
                    <a:pt x="134348" y="84857"/>
                  </a:cubicBezTo>
                  <a:cubicBezTo>
                    <a:pt x="134536" y="84574"/>
                    <a:pt x="134631" y="84292"/>
                    <a:pt x="134631" y="84009"/>
                  </a:cubicBezTo>
                  <a:lnTo>
                    <a:pt x="134631" y="83915"/>
                  </a:lnTo>
                  <a:lnTo>
                    <a:pt x="129449" y="33511"/>
                  </a:lnTo>
                  <a:cubicBezTo>
                    <a:pt x="129260" y="30307"/>
                    <a:pt x="128789" y="30401"/>
                    <a:pt x="128224" y="30213"/>
                  </a:cubicBezTo>
                  <a:lnTo>
                    <a:pt x="9515" y="7131"/>
                  </a:lnTo>
                  <a:cubicBezTo>
                    <a:pt x="8196" y="6848"/>
                    <a:pt x="7160" y="7508"/>
                    <a:pt x="7066" y="8733"/>
                  </a:cubicBezTo>
                  <a:cubicBezTo>
                    <a:pt x="7066" y="8921"/>
                    <a:pt x="7066" y="9203"/>
                    <a:pt x="7066" y="9392"/>
                  </a:cubicBezTo>
                  <a:cubicBezTo>
                    <a:pt x="7160" y="10617"/>
                    <a:pt x="7914" y="11653"/>
                    <a:pt x="8950" y="1221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7"/>
            <p:cNvSpPr/>
            <p:nvPr/>
          </p:nvSpPr>
          <p:spPr>
            <a:xfrm>
              <a:off x="1197255" y="4996694"/>
              <a:ext cx="113056" cy="339168"/>
            </a:xfrm>
            <a:custGeom>
              <a:avLst/>
              <a:gdLst/>
              <a:ahLst/>
              <a:cxnLst/>
              <a:rect l="l" t="t" r="r" b="b"/>
              <a:pathLst>
                <a:path w="113055" h="339168" extrusionOk="0">
                  <a:moveTo>
                    <a:pt x="16770" y="7820"/>
                  </a:moveTo>
                  <a:cubicBezTo>
                    <a:pt x="16393" y="8291"/>
                    <a:pt x="16205" y="9045"/>
                    <a:pt x="16299" y="9799"/>
                  </a:cubicBezTo>
                  <a:lnTo>
                    <a:pt x="19502" y="32975"/>
                  </a:lnTo>
                  <a:lnTo>
                    <a:pt x="7066" y="34953"/>
                  </a:lnTo>
                  <a:lnTo>
                    <a:pt x="20539" y="177498"/>
                  </a:lnTo>
                  <a:lnTo>
                    <a:pt x="20444" y="177310"/>
                  </a:lnTo>
                  <a:lnTo>
                    <a:pt x="31185" y="201052"/>
                  </a:lnTo>
                  <a:lnTo>
                    <a:pt x="42019" y="224134"/>
                  </a:lnTo>
                  <a:cubicBezTo>
                    <a:pt x="42113" y="224416"/>
                    <a:pt x="42490" y="225359"/>
                    <a:pt x="42773" y="226207"/>
                  </a:cubicBezTo>
                  <a:lnTo>
                    <a:pt x="55774" y="332480"/>
                  </a:lnTo>
                  <a:lnTo>
                    <a:pt x="55774" y="332480"/>
                  </a:lnTo>
                  <a:cubicBezTo>
                    <a:pt x="55963" y="333516"/>
                    <a:pt x="56528" y="334270"/>
                    <a:pt x="57187" y="334552"/>
                  </a:cubicBezTo>
                  <a:cubicBezTo>
                    <a:pt x="57941" y="334835"/>
                    <a:pt x="58695" y="334646"/>
                    <a:pt x="59166" y="333892"/>
                  </a:cubicBezTo>
                  <a:cubicBezTo>
                    <a:pt x="59166" y="333892"/>
                    <a:pt x="95438" y="279532"/>
                    <a:pt x="109476" y="254659"/>
                  </a:cubicBezTo>
                  <a:lnTo>
                    <a:pt x="105142" y="227809"/>
                  </a:lnTo>
                  <a:cubicBezTo>
                    <a:pt x="104859" y="227714"/>
                    <a:pt x="104671" y="227526"/>
                    <a:pt x="104388" y="227526"/>
                  </a:cubicBezTo>
                  <a:cubicBezTo>
                    <a:pt x="104577" y="227337"/>
                    <a:pt x="104765" y="227149"/>
                    <a:pt x="105048" y="226960"/>
                  </a:cubicBezTo>
                  <a:lnTo>
                    <a:pt x="100243" y="197189"/>
                  </a:lnTo>
                  <a:cubicBezTo>
                    <a:pt x="99960" y="197095"/>
                    <a:pt x="99772" y="196906"/>
                    <a:pt x="99489" y="196906"/>
                  </a:cubicBezTo>
                  <a:cubicBezTo>
                    <a:pt x="99678" y="196718"/>
                    <a:pt x="99866" y="196530"/>
                    <a:pt x="100149" y="196341"/>
                  </a:cubicBezTo>
                  <a:lnTo>
                    <a:pt x="95250" y="166476"/>
                  </a:lnTo>
                  <a:cubicBezTo>
                    <a:pt x="94967" y="166381"/>
                    <a:pt x="94778" y="166193"/>
                    <a:pt x="94496" y="166098"/>
                  </a:cubicBezTo>
                  <a:cubicBezTo>
                    <a:pt x="94684" y="165910"/>
                    <a:pt x="94873" y="165722"/>
                    <a:pt x="95155" y="165533"/>
                  </a:cubicBezTo>
                  <a:lnTo>
                    <a:pt x="90256" y="135668"/>
                  </a:lnTo>
                  <a:cubicBezTo>
                    <a:pt x="89974" y="135573"/>
                    <a:pt x="89785" y="135385"/>
                    <a:pt x="89502" y="135385"/>
                  </a:cubicBezTo>
                  <a:cubicBezTo>
                    <a:pt x="89691" y="135197"/>
                    <a:pt x="89879" y="135008"/>
                    <a:pt x="90162" y="134819"/>
                  </a:cubicBezTo>
                  <a:lnTo>
                    <a:pt x="85357" y="105048"/>
                  </a:lnTo>
                  <a:cubicBezTo>
                    <a:pt x="85074" y="104954"/>
                    <a:pt x="84886" y="104765"/>
                    <a:pt x="84604" y="104765"/>
                  </a:cubicBezTo>
                  <a:cubicBezTo>
                    <a:pt x="84792" y="104577"/>
                    <a:pt x="84980" y="104389"/>
                    <a:pt x="85263" y="104200"/>
                  </a:cubicBezTo>
                  <a:lnTo>
                    <a:pt x="80364" y="74335"/>
                  </a:lnTo>
                  <a:cubicBezTo>
                    <a:pt x="80081" y="74240"/>
                    <a:pt x="79893" y="74052"/>
                    <a:pt x="79610" y="73958"/>
                  </a:cubicBezTo>
                  <a:cubicBezTo>
                    <a:pt x="79799" y="73769"/>
                    <a:pt x="79987" y="73581"/>
                    <a:pt x="80270" y="73393"/>
                  </a:cubicBezTo>
                  <a:lnTo>
                    <a:pt x="75371" y="43527"/>
                  </a:lnTo>
                  <a:cubicBezTo>
                    <a:pt x="75088" y="43433"/>
                    <a:pt x="74900" y="43244"/>
                    <a:pt x="74617" y="43244"/>
                  </a:cubicBezTo>
                  <a:cubicBezTo>
                    <a:pt x="74805" y="43056"/>
                    <a:pt x="74994" y="42868"/>
                    <a:pt x="75276" y="42679"/>
                  </a:cubicBezTo>
                  <a:lnTo>
                    <a:pt x="71131" y="17430"/>
                  </a:lnTo>
                  <a:lnTo>
                    <a:pt x="18560" y="7066"/>
                  </a:lnTo>
                  <a:cubicBezTo>
                    <a:pt x="17712" y="7066"/>
                    <a:pt x="17147" y="7255"/>
                    <a:pt x="16770" y="7820"/>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7"/>
            <p:cNvSpPr/>
            <p:nvPr/>
          </p:nvSpPr>
          <p:spPr>
            <a:xfrm>
              <a:off x="1197255" y="5024511"/>
              <a:ext cx="9421" cy="18843"/>
            </a:xfrm>
            <a:custGeom>
              <a:avLst/>
              <a:gdLst/>
              <a:ahLst/>
              <a:cxnLst/>
              <a:rect l="l" t="t" r="r" b="b"/>
              <a:pathLst>
                <a:path w="9421" h="18842" extrusionOk="0">
                  <a:moveTo>
                    <a:pt x="7349" y="14485"/>
                  </a:moveTo>
                  <a:cubicBezTo>
                    <a:pt x="7349" y="14579"/>
                    <a:pt x="7254" y="12789"/>
                    <a:pt x="7066" y="7136"/>
                  </a:cubicBezTo>
                  <a:cubicBezTo>
                    <a:pt x="7066" y="6665"/>
                    <a:pt x="7066" y="8643"/>
                    <a:pt x="7160" y="10622"/>
                  </a:cubicBezTo>
                  <a:cubicBezTo>
                    <a:pt x="7254" y="12412"/>
                    <a:pt x="7349" y="14391"/>
                    <a:pt x="7349" y="14485"/>
                  </a:cubicBezTo>
                  <a:close/>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7"/>
            <p:cNvSpPr/>
            <p:nvPr/>
          </p:nvSpPr>
          <p:spPr>
            <a:xfrm>
              <a:off x="1253348" y="5263919"/>
              <a:ext cx="18843" cy="18843"/>
            </a:xfrm>
            <a:custGeom>
              <a:avLst/>
              <a:gdLst/>
              <a:ahLst/>
              <a:cxnLst/>
              <a:rect l="l" t="t" r="r" b="b"/>
              <a:pathLst>
                <a:path w="18842" h="18842" extrusionOk="0">
                  <a:moveTo>
                    <a:pt x="10421" y="7124"/>
                  </a:moveTo>
                  <a:cubicBezTo>
                    <a:pt x="12588" y="6747"/>
                    <a:pt x="14661" y="8255"/>
                    <a:pt x="14944" y="10422"/>
                  </a:cubicBezTo>
                  <a:cubicBezTo>
                    <a:pt x="15320" y="12588"/>
                    <a:pt x="13813" y="14661"/>
                    <a:pt x="11646" y="14944"/>
                  </a:cubicBezTo>
                  <a:cubicBezTo>
                    <a:pt x="9479" y="15321"/>
                    <a:pt x="7406" y="13813"/>
                    <a:pt x="7124" y="11646"/>
                  </a:cubicBezTo>
                  <a:cubicBezTo>
                    <a:pt x="6747" y="9479"/>
                    <a:pt x="8254" y="7407"/>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7"/>
            <p:cNvSpPr/>
            <p:nvPr/>
          </p:nvSpPr>
          <p:spPr>
            <a:xfrm>
              <a:off x="1250804" y="5248280"/>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0"/>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7"/>
            <p:cNvSpPr/>
            <p:nvPr/>
          </p:nvSpPr>
          <p:spPr>
            <a:xfrm>
              <a:off x="1248260" y="5232641"/>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7"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7"/>
            <p:cNvSpPr/>
            <p:nvPr/>
          </p:nvSpPr>
          <p:spPr>
            <a:xfrm>
              <a:off x="1245717" y="5217001"/>
              <a:ext cx="18843" cy="18843"/>
            </a:xfrm>
            <a:custGeom>
              <a:avLst/>
              <a:gdLst/>
              <a:ahLst/>
              <a:cxnLst/>
              <a:rect l="l" t="t" r="r" b="b"/>
              <a:pathLst>
                <a:path w="18842" h="18842" extrusionOk="0">
                  <a:moveTo>
                    <a:pt x="10421" y="7124"/>
                  </a:moveTo>
                  <a:cubicBezTo>
                    <a:pt x="12588" y="6747"/>
                    <a:pt x="14661" y="8254"/>
                    <a:pt x="14944"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7"/>
            <p:cNvSpPr/>
            <p:nvPr/>
          </p:nvSpPr>
          <p:spPr>
            <a:xfrm>
              <a:off x="1243173" y="5201362"/>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6" y="13813"/>
                    <a:pt x="7124" y="11646"/>
                  </a:cubicBezTo>
                  <a:cubicBezTo>
                    <a:pt x="6747" y="9574"/>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7"/>
            <p:cNvSpPr/>
            <p:nvPr/>
          </p:nvSpPr>
          <p:spPr>
            <a:xfrm>
              <a:off x="1240629" y="5185722"/>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7"/>
            <p:cNvSpPr/>
            <p:nvPr/>
          </p:nvSpPr>
          <p:spPr>
            <a:xfrm>
              <a:off x="1238085" y="5170177"/>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3"/>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7"/>
            <p:cNvSpPr/>
            <p:nvPr/>
          </p:nvSpPr>
          <p:spPr>
            <a:xfrm>
              <a:off x="1235542" y="5154538"/>
              <a:ext cx="18843" cy="18843"/>
            </a:xfrm>
            <a:custGeom>
              <a:avLst/>
              <a:gdLst/>
              <a:ahLst/>
              <a:cxnLst/>
              <a:rect l="l" t="t" r="r" b="b"/>
              <a:pathLst>
                <a:path w="18842" h="18842" extrusionOk="0">
                  <a:moveTo>
                    <a:pt x="10421" y="7124"/>
                  </a:moveTo>
                  <a:cubicBezTo>
                    <a:pt x="12588" y="6747"/>
                    <a:pt x="14661" y="8254"/>
                    <a:pt x="14944" y="10422"/>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7"/>
            <p:cNvSpPr/>
            <p:nvPr/>
          </p:nvSpPr>
          <p:spPr>
            <a:xfrm>
              <a:off x="1232998" y="5138898"/>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7"/>
            <p:cNvSpPr/>
            <p:nvPr/>
          </p:nvSpPr>
          <p:spPr>
            <a:xfrm>
              <a:off x="1230454" y="5123259"/>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573"/>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7"/>
            <p:cNvSpPr/>
            <p:nvPr/>
          </p:nvSpPr>
          <p:spPr>
            <a:xfrm>
              <a:off x="1227910" y="5107714"/>
              <a:ext cx="18843" cy="18843"/>
            </a:xfrm>
            <a:custGeom>
              <a:avLst/>
              <a:gdLst/>
              <a:ahLst/>
              <a:cxnLst/>
              <a:rect l="l" t="t" r="r" b="b"/>
              <a:pathLst>
                <a:path w="18842" h="18842" extrusionOk="0">
                  <a:moveTo>
                    <a:pt x="10421" y="7124"/>
                  </a:moveTo>
                  <a:cubicBezTo>
                    <a:pt x="12588" y="6747"/>
                    <a:pt x="14661" y="8254"/>
                    <a:pt x="14944" y="10421"/>
                  </a:cubicBezTo>
                  <a:cubicBezTo>
                    <a:pt x="15320" y="12588"/>
                    <a:pt x="13813" y="14661"/>
                    <a:pt x="11646" y="14943"/>
                  </a:cubicBezTo>
                  <a:cubicBezTo>
                    <a:pt x="9479" y="15320"/>
                    <a:pt x="7406" y="13813"/>
                    <a:pt x="7124" y="11646"/>
                  </a:cubicBezTo>
                  <a:cubicBezTo>
                    <a:pt x="6747" y="9479"/>
                    <a:pt x="8254" y="7406"/>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7"/>
            <p:cNvSpPr/>
            <p:nvPr/>
          </p:nvSpPr>
          <p:spPr>
            <a:xfrm>
              <a:off x="1225367" y="5092074"/>
              <a:ext cx="18843" cy="18843"/>
            </a:xfrm>
            <a:custGeom>
              <a:avLst/>
              <a:gdLst/>
              <a:ahLst/>
              <a:cxnLst/>
              <a:rect l="l" t="t" r="r" b="b"/>
              <a:pathLst>
                <a:path w="18842" h="18842" extrusionOk="0">
                  <a:moveTo>
                    <a:pt x="10421" y="7124"/>
                  </a:moveTo>
                  <a:cubicBezTo>
                    <a:pt x="12588" y="6747"/>
                    <a:pt x="14661" y="8254"/>
                    <a:pt x="14943" y="10422"/>
                  </a:cubicBezTo>
                  <a:cubicBezTo>
                    <a:pt x="15320" y="12588"/>
                    <a:pt x="13813" y="14661"/>
                    <a:pt x="11646" y="14944"/>
                  </a:cubicBezTo>
                  <a:cubicBezTo>
                    <a:pt x="9479" y="15320"/>
                    <a:pt x="7406" y="13813"/>
                    <a:pt x="7124" y="11646"/>
                  </a:cubicBezTo>
                  <a:cubicBezTo>
                    <a:pt x="6747" y="9479"/>
                    <a:pt x="8254" y="7501"/>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7"/>
            <p:cNvSpPr/>
            <p:nvPr/>
          </p:nvSpPr>
          <p:spPr>
            <a:xfrm>
              <a:off x="1222823" y="5076435"/>
              <a:ext cx="18843" cy="18843"/>
            </a:xfrm>
            <a:custGeom>
              <a:avLst/>
              <a:gdLst/>
              <a:ahLst/>
              <a:cxnLst/>
              <a:rect l="l" t="t" r="r" b="b"/>
              <a:pathLst>
                <a:path w="18842" h="18842" extrusionOk="0">
                  <a:moveTo>
                    <a:pt x="10421" y="7124"/>
                  </a:moveTo>
                  <a:cubicBezTo>
                    <a:pt x="12588" y="6747"/>
                    <a:pt x="14661" y="8254"/>
                    <a:pt x="14943" y="10421"/>
                  </a:cubicBezTo>
                  <a:cubicBezTo>
                    <a:pt x="15320" y="12588"/>
                    <a:pt x="13813" y="14661"/>
                    <a:pt x="11646" y="14944"/>
                  </a:cubicBezTo>
                  <a:cubicBezTo>
                    <a:pt x="9479" y="15320"/>
                    <a:pt x="7406" y="13813"/>
                    <a:pt x="7124" y="11646"/>
                  </a:cubicBezTo>
                  <a:cubicBezTo>
                    <a:pt x="6747" y="9479"/>
                    <a:pt x="8254" y="7500"/>
                    <a:pt x="10421"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7"/>
            <p:cNvSpPr/>
            <p:nvPr/>
          </p:nvSpPr>
          <p:spPr>
            <a:xfrm>
              <a:off x="1220207" y="5060795"/>
              <a:ext cx="18843" cy="18843"/>
            </a:xfrm>
            <a:custGeom>
              <a:avLst/>
              <a:gdLst/>
              <a:ahLst/>
              <a:cxnLst/>
              <a:rect l="l" t="t" r="r" b="b"/>
              <a:pathLst>
                <a:path w="18842" h="18842" extrusionOk="0">
                  <a:moveTo>
                    <a:pt x="10399" y="7124"/>
                  </a:moveTo>
                  <a:cubicBezTo>
                    <a:pt x="12566" y="6747"/>
                    <a:pt x="14639" y="8255"/>
                    <a:pt x="14922" y="10422"/>
                  </a:cubicBezTo>
                  <a:cubicBezTo>
                    <a:pt x="15298" y="12588"/>
                    <a:pt x="13791" y="14661"/>
                    <a:pt x="11624" y="14944"/>
                  </a:cubicBezTo>
                  <a:cubicBezTo>
                    <a:pt x="9457" y="15321"/>
                    <a:pt x="7385" y="13813"/>
                    <a:pt x="7102" y="11646"/>
                  </a:cubicBezTo>
                  <a:cubicBezTo>
                    <a:pt x="6819" y="9573"/>
                    <a:pt x="8232" y="7501"/>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7"/>
            <p:cNvSpPr/>
            <p:nvPr/>
          </p:nvSpPr>
          <p:spPr>
            <a:xfrm>
              <a:off x="1217663" y="5045156"/>
              <a:ext cx="18843" cy="18843"/>
            </a:xfrm>
            <a:custGeom>
              <a:avLst/>
              <a:gdLst/>
              <a:ahLst/>
              <a:cxnLst/>
              <a:rect l="l" t="t" r="r" b="b"/>
              <a:pathLst>
                <a:path w="18842" h="18842" extrusionOk="0">
                  <a:moveTo>
                    <a:pt x="10399" y="7124"/>
                  </a:moveTo>
                  <a:cubicBezTo>
                    <a:pt x="12566" y="6747"/>
                    <a:pt x="14639" y="8254"/>
                    <a:pt x="14922" y="10421"/>
                  </a:cubicBezTo>
                  <a:cubicBezTo>
                    <a:pt x="15299" y="12588"/>
                    <a:pt x="13791" y="14661"/>
                    <a:pt x="11624" y="14944"/>
                  </a:cubicBezTo>
                  <a:cubicBezTo>
                    <a:pt x="9457" y="15320"/>
                    <a:pt x="7385" y="13813"/>
                    <a:pt x="7102" y="11646"/>
                  </a:cubicBezTo>
                  <a:cubicBezTo>
                    <a:pt x="6819" y="9573"/>
                    <a:pt x="8233" y="7500"/>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7"/>
            <p:cNvSpPr/>
            <p:nvPr/>
          </p:nvSpPr>
          <p:spPr>
            <a:xfrm>
              <a:off x="1215119" y="5029611"/>
              <a:ext cx="18843" cy="18843"/>
            </a:xfrm>
            <a:custGeom>
              <a:avLst/>
              <a:gdLst/>
              <a:ahLst/>
              <a:cxnLst/>
              <a:rect l="l" t="t" r="r" b="b"/>
              <a:pathLst>
                <a:path w="18842" h="18842" extrusionOk="0">
                  <a:moveTo>
                    <a:pt x="10399" y="7124"/>
                  </a:moveTo>
                  <a:cubicBezTo>
                    <a:pt x="12566" y="6747"/>
                    <a:pt x="14639" y="8254"/>
                    <a:pt x="14922" y="10422"/>
                  </a:cubicBezTo>
                  <a:cubicBezTo>
                    <a:pt x="15298" y="12588"/>
                    <a:pt x="13791" y="14661"/>
                    <a:pt x="11624" y="14944"/>
                  </a:cubicBezTo>
                  <a:cubicBezTo>
                    <a:pt x="9457" y="15320"/>
                    <a:pt x="7385" y="13813"/>
                    <a:pt x="7102" y="11646"/>
                  </a:cubicBezTo>
                  <a:cubicBezTo>
                    <a:pt x="6819" y="9479"/>
                    <a:pt x="8232" y="7407"/>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7"/>
            <p:cNvSpPr/>
            <p:nvPr/>
          </p:nvSpPr>
          <p:spPr>
            <a:xfrm>
              <a:off x="1212575" y="5013971"/>
              <a:ext cx="18843" cy="18843"/>
            </a:xfrm>
            <a:custGeom>
              <a:avLst/>
              <a:gdLst/>
              <a:ahLst/>
              <a:cxnLst/>
              <a:rect l="l" t="t" r="r" b="b"/>
              <a:pathLst>
                <a:path w="18842" h="18842" extrusionOk="0">
                  <a:moveTo>
                    <a:pt x="10399" y="7124"/>
                  </a:moveTo>
                  <a:cubicBezTo>
                    <a:pt x="12566" y="6747"/>
                    <a:pt x="14639" y="8254"/>
                    <a:pt x="14922" y="10421"/>
                  </a:cubicBezTo>
                  <a:cubicBezTo>
                    <a:pt x="15298" y="12588"/>
                    <a:pt x="13791" y="14661"/>
                    <a:pt x="11624" y="14944"/>
                  </a:cubicBezTo>
                  <a:cubicBezTo>
                    <a:pt x="9457" y="15320"/>
                    <a:pt x="7385" y="13813"/>
                    <a:pt x="7102" y="11646"/>
                  </a:cubicBezTo>
                  <a:cubicBezTo>
                    <a:pt x="6819" y="9479"/>
                    <a:pt x="8232" y="7406"/>
                    <a:pt x="10399" y="71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7"/>
            <p:cNvSpPr/>
            <p:nvPr/>
          </p:nvSpPr>
          <p:spPr>
            <a:xfrm>
              <a:off x="2085308" y="5283762"/>
              <a:ext cx="339167" cy="150741"/>
            </a:xfrm>
            <a:custGeom>
              <a:avLst/>
              <a:gdLst/>
              <a:ahLst/>
              <a:cxnLst/>
              <a:rect l="l" t="t" r="r" b="b"/>
              <a:pathLst>
                <a:path w="339167" h="150741" extrusionOk="0">
                  <a:moveTo>
                    <a:pt x="335210" y="7066"/>
                  </a:moveTo>
                  <a:lnTo>
                    <a:pt x="7160" y="138588"/>
                  </a:lnTo>
                  <a:lnTo>
                    <a:pt x="7066" y="145560"/>
                  </a:lnTo>
                  <a:lnTo>
                    <a:pt x="338319" y="14697"/>
                  </a:lnTo>
                  <a:close/>
                </a:path>
              </a:pathLst>
            </a:custGeom>
            <a:solidFill>
              <a:srgbClr val="0244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7"/>
            <p:cNvSpPr/>
            <p:nvPr/>
          </p:nvSpPr>
          <p:spPr>
            <a:xfrm>
              <a:off x="2252348" y="5150733"/>
              <a:ext cx="150741" cy="188427"/>
            </a:xfrm>
            <a:custGeom>
              <a:avLst/>
              <a:gdLst/>
              <a:ahLst/>
              <a:cxnLst/>
              <a:rect l="l" t="t" r="r" b="b"/>
              <a:pathLst>
                <a:path w="150741" h="188426" extrusionOk="0">
                  <a:moveTo>
                    <a:pt x="7066" y="186637"/>
                  </a:moveTo>
                  <a:cubicBezTo>
                    <a:pt x="7066" y="186637"/>
                    <a:pt x="100902" y="26663"/>
                    <a:pt x="129260" y="7066"/>
                  </a:cubicBezTo>
                  <a:cubicBezTo>
                    <a:pt x="129260" y="7066"/>
                    <a:pt x="127470" y="94119"/>
                    <a:pt x="149705" y="137834"/>
                  </a:cubicBezTo>
                  <a:lnTo>
                    <a:pt x="7066" y="186637"/>
                  </a:lnTo>
                  <a:close/>
                </a:path>
              </a:pathLst>
            </a:custGeom>
            <a:solidFill>
              <a:srgbClr val="E3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7"/>
            <p:cNvSpPr/>
            <p:nvPr/>
          </p:nvSpPr>
          <p:spPr>
            <a:xfrm>
              <a:off x="2072872" y="5295728"/>
              <a:ext cx="367431" cy="273219"/>
            </a:xfrm>
            <a:custGeom>
              <a:avLst/>
              <a:gdLst/>
              <a:ahLst/>
              <a:cxnLst/>
              <a:rect l="l" t="t" r="r" b="b"/>
              <a:pathLst>
                <a:path w="367431" h="273218" extrusionOk="0">
                  <a:moveTo>
                    <a:pt x="7066" y="134913"/>
                  </a:moveTo>
                  <a:lnTo>
                    <a:pt x="327673" y="7066"/>
                  </a:lnTo>
                  <a:cubicBezTo>
                    <a:pt x="327673" y="7066"/>
                    <a:pt x="327014" y="172693"/>
                    <a:pt x="360836" y="267377"/>
                  </a:cubicBezTo>
                  <a:cubicBezTo>
                    <a:pt x="360836" y="267377"/>
                    <a:pt x="291967" y="269544"/>
                    <a:pt x="7066" y="13491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7"/>
            <p:cNvSpPr/>
            <p:nvPr/>
          </p:nvSpPr>
          <p:spPr>
            <a:xfrm>
              <a:off x="2072495" y="5163452"/>
              <a:ext cx="282639" cy="263798"/>
            </a:xfrm>
            <a:custGeom>
              <a:avLst/>
              <a:gdLst/>
              <a:ahLst/>
              <a:cxnLst/>
              <a:rect l="l" t="t" r="r" b="b"/>
              <a:pathLst>
                <a:path w="282639" h="263797" extrusionOk="0">
                  <a:moveTo>
                    <a:pt x="7066" y="263044"/>
                  </a:moveTo>
                  <a:lnTo>
                    <a:pt x="279248" y="149988"/>
                  </a:lnTo>
                  <a:cubicBezTo>
                    <a:pt x="279248" y="149988"/>
                    <a:pt x="262289" y="63783"/>
                    <a:pt x="275385" y="7066"/>
                  </a:cubicBezTo>
                  <a:cubicBezTo>
                    <a:pt x="275291" y="7066"/>
                    <a:pt x="109758" y="139719"/>
                    <a:pt x="7066" y="26304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7"/>
            <p:cNvSpPr/>
            <p:nvPr/>
          </p:nvSpPr>
          <p:spPr>
            <a:xfrm>
              <a:off x="2385000" y="5176830"/>
              <a:ext cx="65949" cy="348590"/>
            </a:xfrm>
            <a:custGeom>
              <a:avLst/>
              <a:gdLst/>
              <a:ahLst/>
              <a:cxnLst/>
              <a:rect l="l" t="t" r="r" b="b"/>
              <a:pathLst>
                <a:path w="65949" h="348589" extrusionOk="0">
                  <a:moveTo>
                    <a:pt x="64913" y="344351"/>
                  </a:moveTo>
                  <a:lnTo>
                    <a:pt x="52665" y="347648"/>
                  </a:lnTo>
                  <a:lnTo>
                    <a:pt x="7066" y="7066"/>
                  </a:lnTo>
                  <a:lnTo>
                    <a:pt x="24119" y="10552"/>
                  </a:lnTo>
                  <a:close/>
                </a:path>
              </a:pathLst>
            </a:custGeom>
            <a:solidFill>
              <a:srgbClr val="0A9E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7"/>
            <p:cNvSpPr/>
            <p:nvPr/>
          </p:nvSpPr>
          <p:spPr>
            <a:xfrm>
              <a:off x="2402618" y="5147247"/>
              <a:ext cx="84792" cy="414539"/>
            </a:xfrm>
            <a:custGeom>
              <a:avLst/>
              <a:gdLst/>
              <a:ahLst/>
              <a:cxnLst/>
              <a:rect l="l" t="t" r="r" b="b"/>
              <a:pathLst>
                <a:path w="84791" h="414539" extrusionOk="0">
                  <a:moveTo>
                    <a:pt x="54549" y="410205"/>
                  </a:moveTo>
                  <a:cubicBezTo>
                    <a:pt x="62840" y="404175"/>
                    <a:pt x="75841" y="394094"/>
                    <a:pt x="85734" y="382695"/>
                  </a:cubicBezTo>
                  <a:lnTo>
                    <a:pt x="51064" y="36837"/>
                  </a:lnTo>
                  <a:cubicBezTo>
                    <a:pt x="51064" y="36837"/>
                    <a:pt x="26286" y="18465"/>
                    <a:pt x="7066" y="7066"/>
                  </a:cubicBezTo>
                  <a:cubicBezTo>
                    <a:pt x="19502" y="108816"/>
                    <a:pt x="47201" y="346988"/>
                    <a:pt x="54549" y="410205"/>
                  </a:cubicBezTo>
                </a:path>
              </a:pathLst>
            </a:custGeom>
            <a:solidFill>
              <a:srgbClr val="1553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7"/>
            <p:cNvSpPr/>
            <p:nvPr/>
          </p:nvSpPr>
          <p:spPr>
            <a:xfrm>
              <a:off x="2390747" y="5140652"/>
              <a:ext cx="65949" cy="423960"/>
            </a:xfrm>
            <a:custGeom>
              <a:avLst/>
              <a:gdLst/>
              <a:ahLst/>
              <a:cxnLst/>
              <a:rect l="l" t="t" r="r" b="b"/>
              <a:pathLst>
                <a:path w="65949" h="423960" extrusionOk="0">
                  <a:moveTo>
                    <a:pt x="7066" y="7066"/>
                  </a:moveTo>
                  <a:lnTo>
                    <a:pt x="58035" y="422453"/>
                  </a:lnTo>
                  <a:cubicBezTo>
                    <a:pt x="58035" y="422453"/>
                    <a:pt x="61333" y="420380"/>
                    <a:pt x="66326" y="416706"/>
                  </a:cubicBezTo>
                  <a:cubicBezTo>
                    <a:pt x="58978" y="353489"/>
                    <a:pt x="31279" y="115411"/>
                    <a:pt x="18843" y="13472"/>
                  </a:cubicBezTo>
                  <a:cubicBezTo>
                    <a:pt x="14603" y="10929"/>
                    <a:pt x="10552" y="8667"/>
                    <a:pt x="7066" y="7066"/>
                  </a:cubicBezTo>
                </a:path>
              </a:pathLst>
            </a:custGeom>
            <a:solidFill>
              <a:srgbClr val="0244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7"/>
            <p:cNvSpPr/>
            <p:nvPr/>
          </p:nvSpPr>
          <p:spPr>
            <a:xfrm>
              <a:off x="2423318" y="5277704"/>
              <a:ext cx="18843" cy="18843"/>
            </a:xfrm>
            <a:custGeom>
              <a:avLst/>
              <a:gdLst/>
              <a:ahLst/>
              <a:cxnLst/>
              <a:rect l="l" t="t" r="r" b="b"/>
              <a:pathLst>
                <a:path w="18842" h="18842" extrusionOk="0">
                  <a:moveTo>
                    <a:pt x="11427" y="7094"/>
                  </a:moveTo>
                  <a:cubicBezTo>
                    <a:pt x="14065" y="6812"/>
                    <a:pt x="16420" y="8695"/>
                    <a:pt x="16608" y="11334"/>
                  </a:cubicBezTo>
                  <a:cubicBezTo>
                    <a:pt x="16891" y="13971"/>
                    <a:pt x="14912" y="16327"/>
                    <a:pt x="12369" y="16610"/>
                  </a:cubicBezTo>
                  <a:cubicBezTo>
                    <a:pt x="9731" y="16892"/>
                    <a:pt x="7376" y="14914"/>
                    <a:pt x="7093" y="12276"/>
                  </a:cubicBezTo>
                  <a:cubicBezTo>
                    <a:pt x="6810" y="9638"/>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7"/>
            <p:cNvSpPr/>
            <p:nvPr/>
          </p:nvSpPr>
          <p:spPr>
            <a:xfrm>
              <a:off x="2421528" y="5259899"/>
              <a:ext cx="18843" cy="18843"/>
            </a:xfrm>
            <a:custGeom>
              <a:avLst/>
              <a:gdLst/>
              <a:ahLst/>
              <a:cxnLst/>
              <a:rect l="l" t="t" r="r" b="b"/>
              <a:pathLst>
                <a:path w="18842" h="18842" extrusionOk="0">
                  <a:moveTo>
                    <a:pt x="11427" y="7093"/>
                  </a:moveTo>
                  <a:cubicBezTo>
                    <a:pt x="14065" y="6811"/>
                    <a:pt x="16420" y="8789"/>
                    <a:pt x="16608" y="11427"/>
                  </a:cubicBezTo>
                  <a:cubicBezTo>
                    <a:pt x="16891" y="14065"/>
                    <a:pt x="14912" y="16420"/>
                    <a:pt x="12369" y="16609"/>
                  </a:cubicBezTo>
                  <a:cubicBezTo>
                    <a:pt x="9731" y="16891"/>
                    <a:pt x="7376" y="14913"/>
                    <a:pt x="7093" y="12369"/>
                  </a:cubicBezTo>
                  <a:cubicBezTo>
                    <a:pt x="6810" y="9637"/>
                    <a:pt x="8789" y="7281"/>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7"/>
            <p:cNvSpPr/>
            <p:nvPr/>
          </p:nvSpPr>
          <p:spPr>
            <a:xfrm>
              <a:off x="2419738" y="5241999"/>
              <a:ext cx="18843" cy="18843"/>
            </a:xfrm>
            <a:custGeom>
              <a:avLst/>
              <a:gdLst/>
              <a:ahLst/>
              <a:cxnLst/>
              <a:rect l="l" t="t" r="r" b="b"/>
              <a:pathLst>
                <a:path w="18842" h="18842" extrusionOk="0">
                  <a:moveTo>
                    <a:pt x="11427" y="7093"/>
                  </a:moveTo>
                  <a:cubicBezTo>
                    <a:pt x="14065" y="6810"/>
                    <a:pt x="16420" y="8789"/>
                    <a:pt x="16609" y="11333"/>
                  </a:cubicBezTo>
                  <a:cubicBezTo>
                    <a:pt x="16891" y="13970"/>
                    <a:pt x="14912" y="16326"/>
                    <a:pt x="12369" y="16609"/>
                  </a:cubicBezTo>
                  <a:cubicBezTo>
                    <a:pt x="9731" y="16891"/>
                    <a:pt x="7376" y="14912"/>
                    <a:pt x="7093" y="12369"/>
                  </a:cubicBezTo>
                  <a:cubicBezTo>
                    <a:pt x="6810" y="9731"/>
                    <a:pt x="8789" y="7375"/>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7"/>
            <p:cNvSpPr/>
            <p:nvPr/>
          </p:nvSpPr>
          <p:spPr>
            <a:xfrm>
              <a:off x="2417948" y="5224191"/>
              <a:ext cx="18843" cy="18843"/>
            </a:xfrm>
            <a:custGeom>
              <a:avLst/>
              <a:gdLst/>
              <a:ahLst/>
              <a:cxnLst/>
              <a:rect l="l" t="t" r="r" b="b"/>
              <a:pathLst>
                <a:path w="18842" h="18842" extrusionOk="0">
                  <a:moveTo>
                    <a:pt x="11427" y="7094"/>
                  </a:moveTo>
                  <a:cubicBezTo>
                    <a:pt x="14065" y="6811"/>
                    <a:pt x="16420" y="8696"/>
                    <a:pt x="16609" y="11334"/>
                  </a:cubicBezTo>
                  <a:cubicBezTo>
                    <a:pt x="16891" y="13972"/>
                    <a:pt x="14912" y="16327"/>
                    <a:pt x="12369" y="16610"/>
                  </a:cubicBezTo>
                  <a:cubicBezTo>
                    <a:pt x="9731" y="16892"/>
                    <a:pt x="7376" y="14914"/>
                    <a:pt x="7093" y="12370"/>
                  </a:cubicBezTo>
                  <a:cubicBezTo>
                    <a:pt x="6810" y="9732"/>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7"/>
            <p:cNvSpPr/>
            <p:nvPr/>
          </p:nvSpPr>
          <p:spPr>
            <a:xfrm>
              <a:off x="2416157" y="5206385"/>
              <a:ext cx="18843" cy="18843"/>
            </a:xfrm>
            <a:custGeom>
              <a:avLst/>
              <a:gdLst/>
              <a:ahLst/>
              <a:cxnLst/>
              <a:rect l="l" t="t" r="r" b="b"/>
              <a:pathLst>
                <a:path w="18842" h="18842" extrusionOk="0">
                  <a:moveTo>
                    <a:pt x="11427" y="7094"/>
                  </a:moveTo>
                  <a:cubicBezTo>
                    <a:pt x="14065" y="6812"/>
                    <a:pt x="16420" y="8696"/>
                    <a:pt x="16609" y="11334"/>
                  </a:cubicBezTo>
                  <a:cubicBezTo>
                    <a:pt x="16891" y="13972"/>
                    <a:pt x="14912" y="16327"/>
                    <a:pt x="12369" y="16515"/>
                  </a:cubicBezTo>
                  <a:cubicBezTo>
                    <a:pt x="9731" y="16798"/>
                    <a:pt x="7376" y="14820"/>
                    <a:pt x="7093" y="12276"/>
                  </a:cubicBezTo>
                  <a:cubicBezTo>
                    <a:pt x="6810" y="9638"/>
                    <a:pt x="8789" y="7377"/>
                    <a:pt x="11427" y="70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7"/>
            <p:cNvSpPr/>
            <p:nvPr/>
          </p:nvSpPr>
          <p:spPr>
            <a:xfrm>
              <a:off x="2414367" y="5188486"/>
              <a:ext cx="18843" cy="18843"/>
            </a:xfrm>
            <a:custGeom>
              <a:avLst/>
              <a:gdLst/>
              <a:ahLst/>
              <a:cxnLst/>
              <a:rect l="l" t="t" r="r" b="b"/>
              <a:pathLst>
                <a:path w="18842" h="18842" extrusionOk="0">
                  <a:moveTo>
                    <a:pt x="11427" y="7093"/>
                  </a:moveTo>
                  <a:cubicBezTo>
                    <a:pt x="14065" y="6810"/>
                    <a:pt x="16420" y="8789"/>
                    <a:pt x="16609" y="11426"/>
                  </a:cubicBezTo>
                  <a:cubicBezTo>
                    <a:pt x="16891" y="14065"/>
                    <a:pt x="14913" y="16420"/>
                    <a:pt x="12369" y="16608"/>
                  </a:cubicBezTo>
                  <a:cubicBezTo>
                    <a:pt x="9731" y="16891"/>
                    <a:pt x="7376" y="14912"/>
                    <a:pt x="7093" y="12369"/>
                  </a:cubicBezTo>
                  <a:cubicBezTo>
                    <a:pt x="6810" y="9731"/>
                    <a:pt x="8789" y="7375"/>
                    <a:pt x="11427"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7"/>
            <p:cNvSpPr/>
            <p:nvPr/>
          </p:nvSpPr>
          <p:spPr>
            <a:xfrm>
              <a:off x="2412591" y="5170679"/>
              <a:ext cx="18843" cy="18843"/>
            </a:xfrm>
            <a:custGeom>
              <a:avLst/>
              <a:gdLst/>
              <a:ahLst/>
              <a:cxnLst/>
              <a:rect l="l" t="t" r="r" b="b"/>
              <a:pathLst>
                <a:path w="18842" h="18842" extrusionOk="0">
                  <a:moveTo>
                    <a:pt x="11413" y="7093"/>
                  </a:moveTo>
                  <a:cubicBezTo>
                    <a:pt x="14051" y="6810"/>
                    <a:pt x="16406" y="8789"/>
                    <a:pt x="16595" y="11333"/>
                  </a:cubicBezTo>
                  <a:cubicBezTo>
                    <a:pt x="16877" y="13970"/>
                    <a:pt x="14899" y="16326"/>
                    <a:pt x="12355" y="16514"/>
                  </a:cubicBezTo>
                  <a:cubicBezTo>
                    <a:pt x="9717" y="16797"/>
                    <a:pt x="7362" y="14913"/>
                    <a:pt x="7079" y="12275"/>
                  </a:cubicBezTo>
                  <a:cubicBezTo>
                    <a:pt x="6891" y="9731"/>
                    <a:pt x="8775" y="7375"/>
                    <a:pt x="11413" y="70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7"/>
            <p:cNvSpPr/>
            <p:nvPr/>
          </p:nvSpPr>
          <p:spPr>
            <a:xfrm>
              <a:off x="2193559" y="6853735"/>
              <a:ext cx="405117" cy="423960"/>
            </a:xfrm>
            <a:custGeom>
              <a:avLst/>
              <a:gdLst/>
              <a:ahLst/>
              <a:cxnLst/>
              <a:rect l="l" t="t" r="r" b="b"/>
              <a:pathLst>
                <a:path w="405116" h="423960" extrusionOk="0">
                  <a:moveTo>
                    <a:pt x="19125" y="419155"/>
                  </a:moveTo>
                  <a:cubicBezTo>
                    <a:pt x="19125" y="419155"/>
                    <a:pt x="219046" y="161293"/>
                    <a:pt x="400218" y="61239"/>
                  </a:cubicBezTo>
                  <a:lnTo>
                    <a:pt x="354242" y="7066"/>
                  </a:lnTo>
                  <a:cubicBezTo>
                    <a:pt x="354242" y="7066"/>
                    <a:pt x="321738" y="45788"/>
                    <a:pt x="314107" y="54173"/>
                  </a:cubicBezTo>
                  <a:cubicBezTo>
                    <a:pt x="277646" y="93836"/>
                    <a:pt x="7066" y="403233"/>
                    <a:pt x="7066" y="403233"/>
                  </a:cubicBezTo>
                  <a:lnTo>
                    <a:pt x="19125" y="419155"/>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7"/>
            <p:cNvSpPr/>
            <p:nvPr/>
          </p:nvSpPr>
          <p:spPr>
            <a:xfrm>
              <a:off x="1973854" y="6996091"/>
              <a:ext cx="442802" cy="499331"/>
            </a:xfrm>
            <a:custGeom>
              <a:avLst/>
              <a:gdLst/>
              <a:ahLst/>
              <a:cxnLst/>
              <a:rect l="l" t="t" r="r" b="b"/>
              <a:pathLst>
                <a:path w="442801" h="499331" extrusionOk="0">
                  <a:moveTo>
                    <a:pt x="172410" y="463059"/>
                  </a:moveTo>
                  <a:lnTo>
                    <a:pt x="160633" y="358011"/>
                  </a:lnTo>
                  <a:cubicBezTo>
                    <a:pt x="160633" y="358011"/>
                    <a:pt x="177969" y="396262"/>
                    <a:pt x="202935" y="436019"/>
                  </a:cubicBezTo>
                  <a:cubicBezTo>
                    <a:pt x="228278" y="476437"/>
                    <a:pt x="263043" y="492454"/>
                    <a:pt x="263043" y="492454"/>
                  </a:cubicBezTo>
                  <a:lnTo>
                    <a:pt x="236663" y="414539"/>
                  </a:lnTo>
                  <a:lnTo>
                    <a:pt x="300257" y="427541"/>
                  </a:lnTo>
                  <a:cubicBezTo>
                    <a:pt x="300257" y="427541"/>
                    <a:pt x="202276" y="323812"/>
                    <a:pt x="209153" y="318347"/>
                  </a:cubicBezTo>
                  <a:cubicBezTo>
                    <a:pt x="216313" y="312694"/>
                    <a:pt x="274443" y="372143"/>
                    <a:pt x="300823" y="384862"/>
                  </a:cubicBezTo>
                  <a:cubicBezTo>
                    <a:pt x="343313" y="405306"/>
                    <a:pt x="390419" y="391740"/>
                    <a:pt x="390419" y="391740"/>
                  </a:cubicBezTo>
                  <a:lnTo>
                    <a:pt x="317310" y="341241"/>
                  </a:lnTo>
                  <a:lnTo>
                    <a:pt x="364228" y="324094"/>
                  </a:lnTo>
                  <a:lnTo>
                    <a:pt x="304497" y="309397"/>
                  </a:lnTo>
                  <a:cubicBezTo>
                    <a:pt x="304497" y="309397"/>
                    <a:pt x="364228" y="304404"/>
                    <a:pt x="382600" y="297903"/>
                  </a:cubicBezTo>
                  <a:cubicBezTo>
                    <a:pt x="450245" y="273973"/>
                    <a:pt x="444403" y="230069"/>
                    <a:pt x="444403" y="230069"/>
                  </a:cubicBezTo>
                  <a:cubicBezTo>
                    <a:pt x="444403" y="230069"/>
                    <a:pt x="384955" y="246274"/>
                    <a:pt x="364416" y="249006"/>
                  </a:cubicBezTo>
                  <a:cubicBezTo>
                    <a:pt x="352451" y="250513"/>
                    <a:pt x="315803" y="250513"/>
                    <a:pt x="315803" y="250513"/>
                  </a:cubicBezTo>
                  <a:cubicBezTo>
                    <a:pt x="315803" y="250513"/>
                    <a:pt x="333326" y="227619"/>
                    <a:pt x="337471" y="218763"/>
                  </a:cubicBezTo>
                  <a:cubicBezTo>
                    <a:pt x="353488" y="184564"/>
                    <a:pt x="343595" y="181549"/>
                    <a:pt x="343595" y="181549"/>
                  </a:cubicBezTo>
                  <a:cubicBezTo>
                    <a:pt x="343595" y="181549"/>
                    <a:pt x="249288" y="276516"/>
                    <a:pt x="247969" y="257014"/>
                  </a:cubicBezTo>
                  <a:cubicBezTo>
                    <a:pt x="247404" y="248158"/>
                    <a:pt x="268602" y="163837"/>
                    <a:pt x="285654" y="139059"/>
                  </a:cubicBezTo>
                  <a:cubicBezTo>
                    <a:pt x="298185" y="120782"/>
                    <a:pt x="350661" y="80458"/>
                    <a:pt x="350661" y="80458"/>
                  </a:cubicBezTo>
                  <a:cubicBezTo>
                    <a:pt x="350661" y="80458"/>
                    <a:pt x="278871" y="92140"/>
                    <a:pt x="257579" y="102316"/>
                  </a:cubicBezTo>
                  <a:cubicBezTo>
                    <a:pt x="246556" y="107592"/>
                    <a:pt x="219328" y="132464"/>
                    <a:pt x="219328" y="132464"/>
                  </a:cubicBezTo>
                  <a:lnTo>
                    <a:pt x="232895" y="84981"/>
                  </a:lnTo>
                  <a:lnTo>
                    <a:pt x="191158" y="110606"/>
                  </a:lnTo>
                  <a:cubicBezTo>
                    <a:pt x="191158" y="110606"/>
                    <a:pt x="181172" y="74523"/>
                    <a:pt x="181172" y="62558"/>
                  </a:cubicBezTo>
                  <a:cubicBezTo>
                    <a:pt x="181266" y="47954"/>
                    <a:pt x="193702" y="7066"/>
                    <a:pt x="193702" y="7066"/>
                  </a:cubicBezTo>
                  <a:cubicBezTo>
                    <a:pt x="193702" y="7066"/>
                    <a:pt x="145653" y="55303"/>
                    <a:pt x="134819" y="75559"/>
                  </a:cubicBezTo>
                  <a:cubicBezTo>
                    <a:pt x="123796" y="96380"/>
                    <a:pt x="123325" y="118049"/>
                    <a:pt x="133877" y="152814"/>
                  </a:cubicBezTo>
                  <a:cubicBezTo>
                    <a:pt x="137268" y="163837"/>
                    <a:pt x="152437" y="195587"/>
                    <a:pt x="152437" y="195587"/>
                  </a:cubicBezTo>
                  <a:cubicBezTo>
                    <a:pt x="152437" y="195587"/>
                    <a:pt x="128318" y="177404"/>
                    <a:pt x="122194" y="169396"/>
                  </a:cubicBezTo>
                  <a:cubicBezTo>
                    <a:pt x="95155" y="134066"/>
                    <a:pt x="100431" y="92423"/>
                    <a:pt x="100431" y="92423"/>
                  </a:cubicBezTo>
                  <a:lnTo>
                    <a:pt x="84886" y="135573"/>
                  </a:lnTo>
                  <a:cubicBezTo>
                    <a:pt x="84886" y="135573"/>
                    <a:pt x="76690" y="133218"/>
                    <a:pt x="60579" y="112114"/>
                  </a:cubicBezTo>
                  <a:cubicBezTo>
                    <a:pt x="53136" y="102410"/>
                    <a:pt x="34294" y="71037"/>
                    <a:pt x="34294" y="71037"/>
                  </a:cubicBezTo>
                  <a:cubicBezTo>
                    <a:pt x="34294" y="71037"/>
                    <a:pt x="32880" y="135385"/>
                    <a:pt x="40417" y="156017"/>
                  </a:cubicBezTo>
                  <a:cubicBezTo>
                    <a:pt x="45505" y="169961"/>
                    <a:pt x="64724" y="194457"/>
                    <a:pt x="75276" y="205009"/>
                  </a:cubicBezTo>
                  <a:cubicBezTo>
                    <a:pt x="89597" y="219235"/>
                    <a:pt x="140660" y="250513"/>
                    <a:pt x="140660" y="250513"/>
                  </a:cubicBezTo>
                  <a:cubicBezTo>
                    <a:pt x="140660" y="250513"/>
                    <a:pt x="87712" y="240621"/>
                    <a:pt x="70848" y="233461"/>
                  </a:cubicBezTo>
                  <a:cubicBezTo>
                    <a:pt x="58035" y="228091"/>
                    <a:pt x="34388" y="211226"/>
                    <a:pt x="23930" y="201334"/>
                  </a:cubicBezTo>
                  <a:cubicBezTo>
                    <a:pt x="18937" y="196529"/>
                    <a:pt x="7066" y="179288"/>
                    <a:pt x="7066" y="179288"/>
                  </a:cubicBezTo>
                  <a:cubicBezTo>
                    <a:pt x="7066" y="179288"/>
                    <a:pt x="26003" y="227808"/>
                    <a:pt x="36555" y="241375"/>
                  </a:cubicBezTo>
                  <a:cubicBezTo>
                    <a:pt x="44092" y="251078"/>
                    <a:pt x="63594" y="266530"/>
                    <a:pt x="74052" y="272183"/>
                  </a:cubicBezTo>
                  <a:cubicBezTo>
                    <a:pt x="83379" y="277176"/>
                    <a:pt x="113527" y="283676"/>
                    <a:pt x="113527" y="283676"/>
                  </a:cubicBezTo>
                  <a:cubicBezTo>
                    <a:pt x="113527" y="283676"/>
                    <a:pt x="92235" y="310904"/>
                    <a:pt x="87618" y="321739"/>
                  </a:cubicBezTo>
                  <a:cubicBezTo>
                    <a:pt x="83944" y="330407"/>
                    <a:pt x="79610" y="349437"/>
                    <a:pt x="79233" y="359236"/>
                  </a:cubicBezTo>
                  <a:cubicBezTo>
                    <a:pt x="78951" y="368374"/>
                    <a:pt x="82060" y="387123"/>
                    <a:pt x="84509" y="396262"/>
                  </a:cubicBezTo>
                  <a:cubicBezTo>
                    <a:pt x="87336" y="406625"/>
                    <a:pt x="100997" y="436208"/>
                    <a:pt x="100997" y="436208"/>
                  </a:cubicBezTo>
                  <a:cubicBezTo>
                    <a:pt x="100997" y="436208"/>
                    <a:pt x="110229" y="404929"/>
                    <a:pt x="114186" y="394943"/>
                  </a:cubicBezTo>
                  <a:cubicBezTo>
                    <a:pt x="118708" y="383825"/>
                    <a:pt x="135007" y="351981"/>
                    <a:pt x="135007" y="351981"/>
                  </a:cubicBezTo>
                  <a:cubicBezTo>
                    <a:pt x="135007" y="351981"/>
                    <a:pt x="128507" y="379209"/>
                    <a:pt x="140566" y="409452"/>
                  </a:cubicBezTo>
                  <a:cubicBezTo>
                    <a:pt x="144617" y="419155"/>
                    <a:pt x="172410" y="463059"/>
                    <a:pt x="172410" y="463059"/>
                  </a:cubicBezTo>
                  <a:lnTo>
                    <a:pt x="172410" y="463059"/>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7"/>
            <p:cNvSpPr/>
            <p:nvPr/>
          </p:nvSpPr>
          <p:spPr>
            <a:xfrm>
              <a:off x="2738676" y="7792289"/>
              <a:ext cx="433381" cy="499331"/>
            </a:xfrm>
            <a:custGeom>
              <a:avLst/>
              <a:gdLst/>
              <a:ahLst/>
              <a:cxnLst/>
              <a:rect l="l" t="t" r="r" b="b"/>
              <a:pathLst>
                <a:path w="433380" h="499331" extrusionOk="0">
                  <a:moveTo>
                    <a:pt x="121723" y="452978"/>
                  </a:moveTo>
                  <a:lnTo>
                    <a:pt x="128036" y="347459"/>
                  </a:lnTo>
                  <a:cubicBezTo>
                    <a:pt x="128036" y="347459"/>
                    <a:pt x="138587" y="388065"/>
                    <a:pt x="156394" y="431592"/>
                  </a:cubicBezTo>
                  <a:cubicBezTo>
                    <a:pt x="174483" y="475683"/>
                    <a:pt x="206044" y="497352"/>
                    <a:pt x="206044" y="497352"/>
                  </a:cubicBezTo>
                  <a:lnTo>
                    <a:pt x="193325" y="416046"/>
                  </a:lnTo>
                  <a:lnTo>
                    <a:pt x="253810" y="439694"/>
                  </a:lnTo>
                  <a:cubicBezTo>
                    <a:pt x="253810" y="439694"/>
                    <a:pt x="174860" y="320797"/>
                    <a:pt x="182585" y="316557"/>
                  </a:cubicBezTo>
                  <a:cubicBezTo>
                    <a:pt x="190593" y="312223"/>
                    <a:pt x="237794" y="380716"/>
                    <a:pt x="261630" y="397675"/>
                  </a:cubicBezTo>
                  <a:cubicBezTo>
                    <a:pt x="299975" y="424997"/>
                    <a:pt x="348777" y="419721"/>
                    <a:pt x="348777" y="419721"/>
                  </a:cubicBezTo>
                  <a:lnTo>
                    <a:pt x="285371" y="357446"/>
                  </a:lnTo>
                  <a:lnTo>
                    <a:pt x="334457" y="348495"/>
                  </a:lnTo>
                  <a:lnTo>
                    <a:pt x="278117" y="323906"/>
                  </a:lnTo>
                  <a:cubicBezTo>
                    <a:pt x="278117" y="323906"/>
                    <a:pt x="337848" y="329087"/>
                    <a:pt x="357068" y="325884"/>
                  </a:cubicBezTo>
                  <a:cubicBezTo>
                    <a:pt x="427822" y="313825"/>
                    <a:pt x="429518" y="269544"/>
                    <a:pt x="429518" y="269544"/>
                  </a:cubicBezTo>
                  <a:cubicBezTo>
                    <a:pt x="429518" y="269544"/>
                    <a:pt x="368185" y="275480"/>
                    <a:pt x="347458" y="274632"/>
                  </a:cubicBezTo>
                  <a:cubicBezTo>
                    <a:pt x="335493" y="274161"/>
                    <a:pt x="299315" y="267849"/>
                    <a:pt x="299315" y="267849"/>
                  </a:cubicBezTo>
                  <a:cubicBezTo>
                    <a:pt x="299315" y="267849"/>
                    <a:pt x="320513" y="248252"/>
                    <a:pt x="326072" y="240244"/>
                  </a:cubicBezTo>
                  <a:cubicBezTo>
                    <a:pt x="347646" y="209248"/>
                    <a:pt x="338414" y="204631"/>
                    <a:pt x="338414" y="204631"/>
                  </a:cubicBezTo>
                  <a:cubicBezTo>
                    <a:pt x="338414" y="204631"/>
                    <a:pt x="229315" y="282169"/>
                    <a:pt x="231293" y="262667"/>
                  </a:cubicBezTo>
                  <a:cubicBezTo>
                    <a:pt x="232235" y="253811"/>
                    <a:pt x="267471" y="174295"/>
                    <a:pt x="288481" y="152814"/>
                  </a:cubicBezTo>
                  <a:cubicBezTo>
                    <a:pt x="303931" y="136892"/>
                    <a:pt x="362532" y="106084"/>
                    <a:pt x="362532" y="106084"/>
                  </a:cubicBezTo>
                  <a:cubicBezTo>
                    <a:pt x="362532" y="106084"/>
                    <a:pt x="289799" y="105425"/>
                    <a:pt x="267000" y="111831"/>
                  </a:cubicBezTo>
                  <a:cubicBezTo>
                    <a:pt x="255317" y="115223"/>
                    <a:pt x="224227" y="135102"/>
                    <a:pt x="224227" y="135102"/>
                  </a:cubicBezTo>
                  <a:lnTo>
                    <a:pt x="245613" y="90633"/>
                  </a:lnTo>
                  <a:lnTo>
                    <a:pt x="200109" y="108722"/>
                  </a:lnTo>
                  <a:cubicBezTo>
                    <a:pt x="200109" y="108722"/>
                    <a:pt x="196434" y="71413"/>
                    <a:pt x="198507" y="59637"/>
                  </a:cubicBezTo>
                  <a:cubicBezTo>
                    <a:pt x="201051" y="45222"/>
                    <a:pt x="220270" y="7066"/>
                    <a:pt x="220270" y="7066"/>
                  </a:cubicBezTo>
                  <a:cubicBezTo>
                    <a:pt x="220270" y="7066"/>
                    <a:pt x="164684" y="46353"/>
                    <a:pt x="150647" y="64536"/>
                  </a:cubicBezTo>
                  <a:cubicBezTo>
                    <a:pt x="136232" y="83190"/>
                    <a:pt x="132087" y="104388"/>
                    <a:pt x="136515" y="140566"/>
                  </a:cubicBezTo>
                  <a:cubicBezTo>
                    <a:pt x="137928" y="152060"/>
                    <a:pt x="147538" y="185883"/>
                    <a:pt x="147538" y="185883"/>
                  </a:cubicBezTo>
                  <a:cubicBezTo>
                    <a:pt x="147538" y="185883"/>
                    <a:pt x="126905" y="163837"/>
                    <a:pt x="122194" y="154887"/>
                  </a:cubicBezTo>
                  <a:cubicBezTo>
                    <a:pt x="101562" y="115506"/>
                    <a:pt x="113809" y="75276"/>
                    <a:pt x="113809" y="75276"/>
                  </a:cubicBezTo>
                  <a:lnTo>
                    <a:pt x="91104" y="115223"/>
                  </a:lnTo>
                  <a:cubicBezTo>
                    <a:pt x="91104" y="115223"/>
                    <a:pt x="83378" y="111548"/>
                    <a:pt x="71131" y="87901"/>
                  </a:cubicBezTo>
                  <a:cubicBezTo>
                    <a:pt x="65478" y="77067"/>
                    <a:pt x="52194" y="42961"/>
                    <a:pt x="52194" y="42961"/>
                  </a:cubicBezTo>
                  <a:cubicBezTo>
                    <a:pt x="52194" y="42961"/>
                    <a:pt x="39852" y="106178"/>
                    <a:pt x="43809" y="127753"/>
                  </a:cubicBezTo>
                  <a:cubicBezTo>
                    <a:pt x="46447" y="142356"/>
                    <a:pt x="61144" y="169772"/>
                    <a:pt x="69906" y="181926"/>
                  </a:cubicBezTo>
                  <a:cubicBezTo>
                    <a:pt x="81589" y="198413"/>
                    <a:pt x="126623" y="237889"/>
                    <a:pt x="126623" y="237889"/>
                  </a:cubicBezTo>
                  <a:cubicBezTo>
                    <a:pt x="126623" y="237889"/>
                    <a:pt x="76124" y="219141"/>
                    <a:pt x="60673" y="209248"/>
                  </a:cubicBezTo>
                  <a:cubicBezTo>
                    <a:pt x="48991" y="201805"/>
                    <a:pt x="28547" y="181172"/>
                    <a:pt x="19879" y="169584"/>
                  </a:cubicBezTo>
                  <a:cubicBezTo>
                    <a:pt x="15828" y="164025"/>
                    <a:pt x="7066" y="144994"/>
                    <a:pt x="7066" y="144994"/>
                  </a:cubicBezTo>
                  <a:cubicBezTo>
                    <a:pt x="7066" y="144994"/>
                    <a:pt x="17429" y="195964"/>
                    <a:pt x="25626" y="211226"/>
                  </a:cubicBezTo>
                  <a:cubicBezTo>
                    <a:pt x="31467" y="222061"/>
                    <a:pt x="47954" y="240621"/>
                    <a:pt x="57376" y="247875"/>
                  </a:cubicBezTo>
                  <a:cubicBezTo>
                    <a:pt x="65667" y="254376"/>
                    <a:pt x="94307" y="265964"/>
                    <a:pt x="94307" y="265964"/>
                  </a:cubicBezTo>
                  <a:cubicBezTo>
                    <a:pt x="94307" y="265964"/>
                    <a:pt x="68681" y="289235"/>
                    <a:pt x="62369" y="299033"/>
                  </a:cubicBezTo>
                  <a:cubicBezTo>
                    <a:pt x="57281" y="306947"/>
                    <a:pt x="49745" y="324942"/>
                    <a:pt x="47766" y="334552"/>
                  </a:cubicBezTo>
                  <a:cubicBezTo>
                    <a:pt x="45882" y="343502"/>
                    <a:pt x="45787" y="362533"/>
                    <a:pt x="46635" y="371954"/>
                  </a:cubicBezTo>
                  <a:cubicBezTo>
                    <a:pt x="47672" y="382601"/>
                    <a:pt x="56057" y="414162"/>
                    <a:pt x="56057" y="414162"/>
                  </a:cubicBezTo>
                  <a:cubicBezTo>
                    <a:pt x="56057" y="414162"/>
                    <a:pt x="70471" y="384862"/>
                    <a:pt x="76030" y="375723"/>
                  </a:cubicBezTo>
                  <a:cubicBezTo>
                    <a:pt x="82342" y="365454"/>
                    <a:pt x="103917" y="337001"/>
                    <a:pt x="103917" y="337001"/>
                  </a:cubicBezTo>
                  <a:cubicBezTo>
                    <a:pt x="103917" y="337001"/>
                    <a:pt x="92894" y="362722"/>
                    <a:pt x="99677" y="394566"/>
                  </a:cubicBezTo>
                  <a:cubicBezTo>
                    <a:pt x="101844" y="405023"/>
                    <a:pt x="121723" y="452978"/>
                    <a:pt x="121723" y="452978"/>
                  </a:cubicBezTo>
                  <a:lnTo>
                    <a:pt x="121723" y="452978"/>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7"/>
            <p:cNvSpPr/>
            <p:nvPr/>
          </p:nvSpPr>
          <p:spPr>
            <a:xfrm>
              <a:off x="2941234" y="7711265"/>
              <a:ext cx="518172" cy="518174"/>
            </a:xfrm>
            <a:custGeom>
              <a:avLst/>
              <a:gdLst/>
              <a:ahLst/>
              <a:cxnLst/>
              <a:rect l="l" t="t" r="r" b="b"/>
              <a:pathLst>
                <a:path w="518172" h="518173" extrusionOk="0">
                  <a:moveTo>
                    <a:pt x="326260" y="85169"/>
                  </a:moveTo>
                  <a:cubicBezTo>
                    <a:pt x="283581" y="118050"/>
                    <a:pt x="7066" y="343973"/>
                    <a:pt x="7066" y="343973"/>
                  </a:cubicBezTo>
                  <a:lnTo>
                    <a:pt x="16393" y="361685"/>
                  </a:lnTo>
                  <a:cubicBezTo>
                    <a:pt x="16393" y="361685"/>
                    <a:pt x="209342" y="238454"/>
                    <a:pt x="386745" y="154039"/>
                  </a:cubicBezTo>
                  <a:cubicBezTo>
                    <a:pt x="304968" y="327204"/>
                    <a:pt x="178345" y="507716"/>
                    <a:pt x="178345" y="507716"/>
                  </a:cubicBezTo>
                  <a:lnTo>
                    <a:pt x="195586" y="516478"/>
                  </a:lnTo>
                  <a:cubicBezTo>
                    <a:pt x="195586" y="516478"/>
                    <a:pt x="445911" y="191630"/>
                    <a:pt x="477755" y="148198"/>
                  </a:cubicBezTo>
                  <a:cubicBezTo>
                    <a:pt x="484444" y="139059"/>
                    <a:pt x="516100" y="99772"/>
                    <a:pt x="516100" y="99772"/>
                  </a:cubicBezTo>
                  <a:lnTo>
                    <a:pt x="413124" y="7066"/>
                  </a:lnTo>
                  <a:cubicBezTo>
                    <a:pt x="412936" y="7066"/>
                    <a:pt x="335210" y="78198"/>
                    <a:pt x="326260" y="85169"/>
                  </a:cubicBez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7"/>
            <p:cNvSpPr/>
            <p:nvPr/>
          </p:nvSpPr>
          <p:spPr>
            <a:xfrm>
              <a:off x="2902042" y="8002479"/>
              <a:ext cx="489908" cy="423960"/>
            </a:xfrm>
            <a:custGeom>
              <a:avLst/>
              <a:gdLst/>
              <a:ahLst/>
              <a:cxnLst/>
              <a:rect l="l" t="t" r="r" b="b"/>
              <a:pathLst>
                <a:path w="489908" h="423960" extrusionOk="0">
                  <a:moveTo>
                    <a:pt x="50404" y="318158"/>
                  </a:moveTo>
                  <a:lnTo>
                    <a:pt x="152908" y="308831"/>
                  </a:lnTo>
                  <a:cubicBezTo>
                    <a:pt x="152908" y="308831"/>
                    <a:pt x="113432" y="299504"/>
                    <a:pt x="71131" y="283111"/>
                  </a:cubicBezTo>
                  <a:cubicBezTo>
                    <a:pt x="28264" y="266435"/>
                    <a:pt x="7066" y="235628"/>
                    <a:pt x="7066" y="235628"/>
                  </a:cubicBezTo>
                  <a:lnTo>
                    <a:pt x="86111" y="245897"/>
                  </a:lnTo>
                  <a:lnTo>
                    <a:pt x="62934" y="186542"/>
                  </a:lnTo>
                  <a:cubicBezTo>
                    <a:pt x="62934" y="186542"/>
                    <a:pt x="178722" y="261537"/>
                    <a:pt x="182773" y="253717"/>
                  </a:cubicBezTo>
                  <a:cubicBezTo>
                    <a:pt x="186919" y="245614"/>
                    <a:pt x="120310" y="200769"/>
                    <a:pt x="103634" y="177592"/>
                  </a:cubicBezTo>
                  <a:cubicBezTo>
                    <a:pt x="76878" y="140284"/>
                    <a:pt x="81965" y="91669"/>
                    <a:pt x="81965" y="91669"/>
                  </a:cubicBezTo>
                  <a:lnTo>
                    <a:pt x="142639" y="152908"/>
                  </a:lnTo>
                  <a:lnTo>
                    <a:pt x="151118" y="103823"/>
                  </a:lnTo>
                  <a:lnTo>
                    <a:pt x="175237" y="159127"/>
                  </a:lnTo>
                  <a:cubicBezTo>
                    <a:pt x="175237" y="159127"/>
                    <a:pt x="169960" y="99866"/>
                    <a:pt x="173070" y="80741"/>
                  </a:cubicBezTo>
                  <a:cubicBezTo>
                    <a:pt x="184564" y="10081"/>
                    <a:pt x="227619" y="7066"/>
                    <a:pt x="227619" y="7066"/>
                  </a:cubicBezTo>
                  <a:cubicBezTo>
                    <a:pt x="227619" y="7066"/>
                    <a:pt x="222154" y="68210"/>
                    <a:pt x="223002" y="88843"/>
                  </a:cubicBezTo>
                  <a:cubicBezTo>
                    <a:pt x="223568" y="100808"/>
                    <a:pt x="229786" y="136515"/>
                    <a:pt x="229786" y="136515"/>
                  </a:cubicBezTo>
                  <a:cubicBezTo>
                    <a:pt x="229786" y="136515"/>
                    <a:pt x="248817" y="114846"/>
                    <a:pt x="256542" y="109099"/>
                  </a:cubicBezTo>
                  <a:cubicBezTo>
                    <a:pt x="286596" y="86676"/>
                    <a:pt x="291119" y="95815"/>
                    <a:pt x="291119" y="95815"/>
                  </a:cubicBezTo>
                  <a:cubicBezTo>
                    <a:pt x="291119" y="95815"/>
                    <a:pt x="216125" y="206516"/>
                    <a:pt x="235062" y="203972"/>
                  </a:cubicBezTo>
                  <a:cubicBezTo>
                    <a:pt x="243729" y="202747"/>
                    <a:pt x="320796" y="165439"/>
                    <a:pt x="341617" y="143958"/>
                  </a:cubicBezTo>
                  <a:cubicBezTo>
                    <a:pt x="356974" y="128130"/>
                    <a:pt x="386745" y="68964"/>
                    <a:pt x="386745" y="68964"/>
                  </a:cubicBezTo>
                  <a:cubicBezTo>
                    <a:pt x="386745" y="68964"/>
                    <a:pt x="387687" y="141320"/>
                    <a:pt x="381469" y="164025"/>
                  </a:cubicBezTo>
                  <a:cubicBezTo>
                    <a:pt x="378266" y="175802"/>
                    <a:pt x="359046" y="207270"/>
                    <a:pt x="359046" y="207270"/>
                  </a:cubicBezTo>
                  <a:lnTo>
                    <a:pt x="402196" y="184658"/>
                  </a:lnTo>
                  <a:lnTo>
                    <a:pt x="384766" y="230446"/>
                  </a:lnTo>
                  <a:cubicBezTo>
                    <a:pt x="384766" y="230446"/>
                    <a:pt x="421039" y="232990"/>
                    <a:pt x="432438" y="230634"/>
                  </a:cubicBezTo>
                  <a:cubicBezTo>
                    <a:pt x="446382" y="227714"/>
                    <a:pt x="483408" y="207458"/>
                    <a:pt x="483408" y="207458"/>
                  </a:cubicBezTo>
                  <a:cubicBezTo>
                    <a:pt x="483408" y="207458"/>
                    <a:pt x="445440" y="263798"/>
                    <a:pt x="427822" y="278401"/>
                  </a:cubicBezTo>
                  <a:cubicBezTo>
                    <a:pt x="409733" y="293286"/>
                    <a:pt x="389100" y="297997"/>
                    <a:pt x="354053" y="294605"/>
                  </a:cubicBezTo>
                  <a:cubicBezTo>
                    <a:pt x="342936" y="293569"/>
                    <a:pt x="310056" y="284901"/>
                    <a:pt x="310056" y="284901"/>
                  </a:cubicBezTo>
                  <a:cubicBezTo>
                    <a:pt x="310056" y="284901"/>
                    <a:pt x="331536" y="304780"/>
                    <a:pt x="340204" y="309209"/>
                  </a:cubicBezTo>
                  <a:cubicBezTo>
                    <a:pt x="378548" y="328522"/>
                    <a:pt x="417553" y="315238"/>
                    <a:pt x="417553" y="315238"/>
                  </a:cubicBezTo>
                  <a:lnTo>
                    <a:pt x="378831" y="338980"/>
                  </a:lnTo>
                  <a:cubicBezTo>
                    <a:pt x="378831" y="338980"/>
                    <a:pt x="382505" y="346517"/>
                    <a:pt x="405399" y="358105"/>
                  </a:cubicBezTo>
                  <a:cubicBezTo>
                    <a:pt x="415951" y="363381"/>
                    <a:pt x="449114" y="375629"/>
                    <a:pt x="449114" y="375629"/>
                  </a:cubicBezTo>
                  <a:cubicBezTo>
                    <a:pt x="449114" y="375629"/>
                    <a:pt x="387781" y="389667"/>
                    <a:pt x="366772" y="386463"/>
                  </a:cubicBezTo>
                  <a:cubicBezTo>
                    <a:pt x="352545" y="384202"/>
                    <a:pt x="325883" y="370447"/>
                    <a:pt x="314012" y="362156"/>
                  </a:cubicBezTo>
                  <a:cubicBezTo>
                    <a:pt x="297996" y="351039"/>
                    <a:pt x="259463" y="307418"/>
                    <a:pt x="259463" y="307418"/>
                  </a:cubicBezTo>
                  <a:cubicBezTo>
                    <a:pt x="259463" y="307418"/>
                    <a:pt x="277929" y="357069"/>
                    <a:pt x="287538" y="372143"/>
                  </a:cubicBezTo>
                  <a:cubicBezTo>
                    <a:pt x="294793" y="383542"/>
                    <a:pt x="314955" y="403328"/>
                    <a:pt x="326166" y="411524"/>
                  </a:cubicBezTo>
                  <a:cubicBezTo>
                    <a:pt x="331536" y="415387"/>
                    <a:pt x="350096" y="423583"/>
                    <a:pt x="350096" y="423583"/>
                  </a:cubicBezTo>
                  <a:cubicBezTo>
                    <a:pt x="350096" y="423583"/>
                    <a:pt x="300540" y="414727"/>
                    <a:pt x="285748" y="407096"/>
                  </a:cubicBezTo>
                  <a:cubicBezTo>
                    <a:pt x="275197" y="401632"/>
                    <a:pt x="257107" y="385710"/>
                    <a:pt x="249947" y="376571"/>
                  </a:cubicBezTo>
                  <a:cubicBezTo>
                    <a:pt x="243635" y="368469"/>
                    <a:pt x="232235" y="340393"/>
                    <a:pt x="232235" y="340393"/>
                  </a:cubicBezTo>
                  <a:cubicBezTo>
                    <a:pt x="232235" y="340393"/>
                    <a:pt x="209718" y="366490"/>
                    <a:pt x="200203" y="373179"/>
                  </a:cubicBezTo>
                  <a:cubicBezTo>
                    <a:pt x="192572" y="378455"/>
                    <a:pt x="175048" y="386463"/>
                    <a:pt x="165721" y="388725"/>
                  </a:cubicBezTo>
                  <a:cubicBezTo>
                    <a:pt x="157053" y="390891"/>
                    <a:pt x="138587" y="391551"/>
                    <a:pt x="129354" y="390891"/>
                  </a:cubicBezTo>
                  <a:cubicBezTo>
                    <a:pt x="118991" y="390138"/>
                    <a:pt x="88372" y="382789"/>
                    <a:pt x="88372" y="382789"/>
                  </a:cubicBezTo>
                  <a:cubicBezTo>
                    <a:pt x="88372" y="382789"/>
                    <a:pt x="116730" y="367620"/>
                    <a:pt x="125680" y="361779"/>
                  </a:cubicBezTo>
                  <a:cubicBezTo>
                    <a:pt x="135573" y="355185"/>
                    <a:pt x="163271" y="332950"/>
                    <a:pt x="163271" y="332950"/>
                  </a:cubicBezTo>
                  <a:cubicBezTo>
                    <a:pt x="163271" y="332950"/>
                    <a:pt x="138305" y="344632"/>
                    <a:pt x="107403" y="338885"/>
                  </a:cubicBezTo>
                  <a:cubicBezTo>
                    <a:pt x="97134" y="336530"/>
                    <a:pt x="50404" y="318158"/>
                    <a:pt x="50404" y="318158"/>
                  </a:cubicBezTo>
                  <a:lnTo>
                    <a:pt x="50404" y="318158"/>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7"/>
            <p:cNvSpPr/>
            <p:nvPr/>
          </p:nvSpPr>
          <p:spPr>
            <a:xfrm>
              <a:off x="2990885" y="7536970"/>
              <a:ext cx="753705" cy="471067"/>
            </a:xfrm>
            <a:custGeom>
              <a:avLst/>
              <a:gdLst/>
              <a:ahLst/>
              <a:cxnLst/>
              <a:rect l="l" t="t" r="r" b="b"/>
              <a:pathLst>
                <a:path w="753705" h="471067" extrusionOk="0">
                  <a:moveTo>
                    <a:pt x="146407" y="54832"/>
                  </a:moveTo>
                  <a:cubicBezTo>
                    <a:pt x="145748" y="57659"/>
                    <a:pt x="140660" y="75183"/>
                    <a:pt x="140189" y="81495"/>
                  </a:cubicBezTo>
                  <a:cubicBezTo>
                    <a:pt x="139059" y="95815"/>
                    <a:pt x="140943" y="124833"/>
                    <a:pt x="144994" y="138117"/>
                  </a:cubicBezTo>
                  <a:cubicBezTo>
                    <a:pt x="150081" y="155170"/>
                    <a:pt x="174389" y="200109"/>
                    <a:pt x="175896" y="202842"/>
                  </a:cubicBezTo>
                  <a:cubicBezTo>
                    <a:pt x="175425" y="199356"/>
                    <a:pt x="167888" y="143016"/>
                    <a:pt x="169772" y="123514"/>
                  </a:cubicBezTo>
                  <a:cubicBezTo>
                    <a:pt x="171279" y="108628"/>
                    <a:pt x="178063" y="78291"/>
                    <a:pt x="185600" y="65573"/>
                  </a:cubicBezTo>
                  <a:cubicBezTo>
                    <a:pt x="196811" y="46636"/>
                    <a:pt x="247498" y="7066"/>
                    <a:pt x="247498" y="7066"/>
                  </a:cubicBezTo>
                  <a:cubicBezTo>
                    <a:pt x="247498" y="7066"/>
                    <a:pt x="235156" y="41548"/>
                    <a:pt x="232330" y="53419"/>
                  </a:cubicBezTo>
                  <a:cubicBezTo>
                    <a:pt x="226112" y="79234"/>
                    <a:pt x="229503" y="87147"/>
                    <a:pt x="229503" y="87147"/>
                  </a:cubicBezTo>
                  <a:lnTo>
                    <a:pt x="272841" y="71791"/>
                  </a:lnTo>
                  <a:cubicBezTo>
                    <a:pt x="272841" y="71791"/>
                    <a:pt x="237229" y="94119"/>
                    <a:pt x="226959" y="137458"/>
                  </a:cubicBezTo>
                  <a:cubicBezTo>
                    <a:pt x="224698" y="146879"/>
                    <a:pt x="225641" y="174954"/>
                    <a:pt x="225735" y="177310"/>
                  </a:cubicBezTo>
                  <a:cubicBezTo>
                    <a:pt x="226583" y="175520"/>
                    <a:pt x="240809" y="145278"/>
                    <a:pt x="247121" y="135950"/>
                  </a:cubicBezTo>
                  <a:cubicBezTo>
                    <a:pt x="267471" y="105802"/>
                    <a:pt x="284524" y="92423"/>
                    <a:pt x="307606" y="87807"/>
                  </a:cubicBezTo>
                  <a:cubicBezTo>
                    <a:pt x="329652" y="83474"/>
                    <a:pt x="394659" y="89691"/>
                    <a:pt x="397768" y="90068"/>
                  </a:cubicBezTo>
                  <a:cubicBezTo>
                    <a:pt x="395413" y="91105"/>
                    <a:pt x="357916" y="106555"/>
                    <a:pt x="346987" y="115506"/>
                  </a:cubicBezTo>
                  <a:cubicBezTo>
                    <a:pt x="337660" y="123043"/>
                    <a:pt x="315991" y="153662"/>
                    <a:pt x="315991" y="153662"/>
                  </a:cubicBezTo>
                  <a:lnTo>
                    <a:pt x="362155" y="169773"/>
                  </a:lnTo>
                  <a:lnTo>
                    <a:pt x="316933" y="189369"/>
                  </a:lnTo>
                  <a:cubicBezTo>
                    <a:pt x="319100" y="189652"/>
                    <a:pt x="353676" y="194833"/>
                    <a:pt x="364416" y="199921"/>
                  </a:cubicBezTo>
                  <a:cubicBezTo>
                    <a:pt x="385709" y="209908"/>
                    <a:pt x="440258" y="258145"/>
                    <a:pt x="440258" y="258145"/>
                  </a:cubicBezTo>
                  <a:cubicBezTo>
                    <a:pt x="440258" y="258145"/>
                    <a:pt x="375722" y="242977"/>
                    <a:pt x="353676" y="244861"/>
                  </a:cubicBezTo>
                  <a:cubicBezTo>
                    <a:pt x="333044" y="246557"/>
                    <a:pt x="289046" y="264740"/>
                    <a:pt x="261724" y="277835"/>
                  </a:cubicBezTo>
                  <a:cubicBezTo>
                    <a:pt x="366018" y="281322"/>
                    <a:pt x="643099" y="290837"/>
                    <a:pt x="686626" y="293381"/>
                  </a:cubicBezTo>
                  <a:cubicBezTo>
                    <a:pt x="697931" y="293946"/>
                    <a:pt x="748524" y="294606"/>
                    <a:pt x="748524" y="294606"/>
                  </a:cubicBezTo>
                  <a:lnTo>
                    <a:pt x="735711" y="364512"/>
                  </a:lnTo>
                  <a:cubicBezTo>
                    <a:pt x="574041" y="299787"/>
                    <a:pt x="317310" y="295359"/>
                    <a:pt x="240149" y="295642"/>
                  </a:cubicBezTo>
                  <a:cubicBezTo>
                    <a:pt x="257673" y="306853"/>
                    <a:pt x="357539" y="316652"/>
                    <a:pt x="357539" y="316652"/>
                  </a:cubicBezTo>
                  <a:cubicBezTo>
                    <a:pt x="357539" y="316652"/>
                    <a:pt x="361496" y="326261"/>
                    <a:pt x="324847" y="335494"/>
                  </a:cubicBezTo>
                  <a:cubicBezTo>
                    <a:pt x="315426" y="337944"/>
                    <a:pt x="286502" y="338792"/>
                    <a:pt x="286502" y="338792"/>
                  </a:cubicBezTo>
                  <a:cubicBezTo>
                    <a:pt x="286502" y="338792"/>
                    <a:pt x="309773" y="367244"/>
                    <a:pt x="318440" y="375535"/>
                  </a:cubicBezTo>
                  <a:cubicBezTo>
                    <a:pt x="333515" y="389667"/>
                    <a:pt x="383824" y="425468"/>
                    <a:pt x="383824" y="425468"/>
                  </a:cubicBezTo>
                  <a:cubicBezTo>
                    <a:pt x="383824" y="425468"/>
                    <a:pt x="353582" y="457783"/>
                    <a:pt x="292155" y="420569"/>
                  </a:cubicBezTo>
                  <a:cubicBezTo>
                    <a:pt x="275573" y="410488"/>
                    <a:pt x="233743" y="367338"/>
                    <a:pt x="233743" y="367338"/>
                  </a:cubicBezTo>
                  <a:lnTo>
                    <a:pt x="260217" y="422830"/>
                  </a:lnTo>
                  <a:lnTo>
                    <a:pt x="217256" y="397392"/>
                  </a:lnTo>
                  <a:lnTo>
                    <a:pt x="223191" y="471350"/>
                  </a:lnTo>
                  <a:cubicBezTo>
                    <a:pt x="215842" y="469183"/>
                    <a:pt x="208588" y="466922"/>
                    <a:pt x="201333" y="464566"/>
                  </a:cubicBezTo>
                  <a:cubicBezTo>
                    <a:pt x="190216" y="452036"/>
                    <a:pt x="178345" y="434230"/>
                    <a:pt x="172975" y="412278"/>
                  </a:cubicBezTo>
                  <a:cubicBezTo>
                    <a:pt x="166192" y="383825"/>
                    <a:pt x="175425" y="301201"/>
                    <a:pt x="166475" y="299222"/>
                  </a:cubicBezTo>
                  <a:cubicBezTo>
                    <a:pt x="157901" y="297432"/>
                    <a:pt x="139530" y="438846"/>
                    <a:pt x="139530" y="438846"/>
                  </a:cubicBezTo>
                  <a:lnTo>
                    <a:pt x="109476" y="381376"/>
                  </a:lnTo>
                  <a:lnTo>
                    <a:pt x="82060" y="425091"/>
                  </a:lnTo>
                  <a:cubicBezTo>
                    <a:pt x="75653" y="422924"/>
                    <a:pt x="69247" y="420569"/>
                    <a:pt x="62840" y="418402"/>
                  </a:cubicBezTo>
                  <a:cubicBezTo>
                    <a:pt x="63123" y="404647"/>
                    <a:pt x="65101" y="387406"/>
                    <a:pt x="71413" y="368846"/>
                  </a:cubicBezTo>
                  <a:cubicBezTo>
                    <a:pt x="86394" y="324377"/>
                    <a:pt x="105048" y="286786"/>
                    <a:pt x="105048" y="286786"/>
                  </a:cubicBezTo>
                  <a:lnTo>
                    <a:pt x="31185" y="362251"/>
                  </a:lnTo>
                  <a:cubicBezTo>
                    <a:pt x="31185" y="362251"/>
                    <a:pt x="47578" y="312977"/>
                    <a:pt x="52853" y="303556"/>
                  </a:cubicBezTo>
                  <a:cubicBezTo>
                    <a:pt x="67928" y="276422"/>
                    <a:pt x="91670" y="263986"/>
                    <a:pt x="93648" y="263044"/>
                  </a:cubicBezTo>
                  <a:cubicBezTo>
                    <a:pt x="91010" y="263610"/>
                    <a:pt x="58318" y="270487"/>
                    <a:pt x="47295" y="273973"/>
                  </a:cubicBezTo>
                  <a:cubicBezTo>
                    <a:pt x="37120" y="277270"/>
                    <a:pt x="7066" y="289895"/>
                    <a:pt x="7066" y="289895"/>
                  </a:cubicBezTo>
                  <a:cubicBezTo>
                    <a:pt x="7066" y="289895"/>
                    <a:pt x="21386" y="260595"/>
                    <a:pt x="27510" y="251833"/>
                  </a:cubicBezTo>
                  <a:cubicBezTo>
                    <a:pt x="33069" y="244107"/>
                    <a:pt x="45599" y="229787"/>
                    <a:pt x="52853" y="224322"/>
                  </a:cubicBezTo>
                  <a:cubicBezTo>
                    <a:pt x="60673" y="218387"/>
                    <a:pt x="78197" y="209719"/>
                    <a:pt x="87241" y="207082"/>
                  </a:cubicBezTo>
                  <a:cubicBezTo>
                    <a:pt x="98453" y="203878"/>
                    <a:pt x="133123" y="203030"/>
                    <a:pt x="133123" y="203030"/>
                  </a:cubicBezTo>
                  <a:cubicBezTo>
                    <a:pt x="133123" y="203030"/>
                    <a:pt x="119086" y="175520"/>
                    <a:pt x="117013" y="165156"/>
                  </a:cubicBezTo>
                  <a:cubicBezTo>
                    <a:pt x="114752" y="153474"/>
                    <a:pt x="114469" y="128602"/>
                    <a:pt x="117107" y="116636"/>
                  </a:cubicBezTo>
                  <a:cubicBezTo>
                    <a:pt x="120781" y="100620"/>
                    <a:pt x="144146" y="58695"/>
                    <a:pt x="146407" y="54832"/>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7"/>
            <p:cNvSpPr/>
            <p:nvPr/>
          </p:nvSpPr>
          <p:spPr>
            <a:xfrm>
              <a:off x="3424359" y="7819422"/>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7"/>
            <p:cNvSpPr/>
            <p:nvPr/>
          </p:nvSpPr>
          <p:spPr>
            <a:xfrm>
              <a:off x="3198059" y="7996544"/>
              <a:ext cx="452223" cy="489910"/>
            </a:xfrm>
            <a:custGeom>
              <a:avLst/>
              <a:gdLst/>
              <a:ahLst/>
              <a:cxnLst/>
              <a:rect l="l" t="t" r="r" b="b"/>
              <a:pathLst>
                <a:path w="452223" h="489909" extrusionOk="0">
                  <a:moveTo>
                    <a:pt x="198319" y="463153"/>
                  </a:moveTo>
                  <a:lnTo>
                    <a:pt x="176838" y="359707"/>
                  </a:lnTo>
                  <a:cubicBezTo>
                    <a:pt x="176838" y="359707"/>
                    <a:pt x="197659" y="396167"/>
                    <a:pt x="226206" y="433476"/>
                  </a:cubicBezTo>
                  <a:cubicBezTo>
                    <a:pt x="255223" y="471349"/>
                    <a:pt x="291402" y="483974"/>
                    <a:pt x="291402" y="483974"/>
                  </a:cubicBezTo>
                  <a:lnTo>
                    <a:pt x="257861" y="408792"/>
                  </a:lnTo>
                  <a:lnTo>
                    <a:pt x="322397" y="415858"/>
                  </a:lnTo>
                  <a:cubicBezTo>
                    <a:pt x="322397" y="415858"/>
                    <a:pt x="215183" y="321739"/>
                    <a:pt x="221495" y="315615"/>
                  </a:cubicBezTo>
                  <a:cubicBezTo>
                    <a:pt x="228090" y="309303"/>
                    <a:pt x="291496" y="363098"/>
                    <a:pt x="318912" y="373274"/>
                  </a:cubicBezTo>
                  <a:cubicBezTo>
                    <a:pt x="363098" y="389667"/>
                    <a:pt x="408697" y="371766"/>
                    <a:pt x="408697" y="371766"/>
                  </a:cubicBezTo>
                  <a:lnTo>
                    <a:pt x="331253" y="328239"/>
                  </a:lnTo>
                  <a:lnTo>
                    <a:pt x="376382" y="306759"/>
                  </a:lnTo>
                  <a:lnTo>
                    <a:pt x="315520" y="297714"/>
                  </a:lnTo>
                  <a:cubicBezTo>
                    <a:pt x="315520" y="297714"/>
                    <a:pt x="374497" y="287162"/>
                    <a:pt x="392209" y="278966"/>
                  </a:cubicBezTo>
                  <a:cubicBezTo>
                    <a:pt x="457311" y="248817"/>
                    <a:pt x="447418" y="205574"/>
                    <a:pt x="447418" y="205574"/>
                  </a:cubicBezTo>
                  <a:cubicBezTo>
                    <a:pt x="447418" y="205574"/>
                    <a:pt x="389760" y="227243"/>
                    <a:pt x="369504" y="231953"/>
                  </a:cubicBezTo>
                  <a:cubicBezTo>
                    <a:pt x="357822" y="234591"/>
                    <a:pt x="321267" y="237983"/>
                    <a:pt x="321267" y="237983"/>
                  </a:cubicBezTo>
                  <a:cubicBezTo>
                    <a:pt x="321267" y="237983"/>
                    <a:pt x="336624" y="213487"/>
                    <a:pt x="339921" y="204349"/>
                  </a:cubicBezTo>
                  <a:cubicBezTo>
                    <a:pt x="352640" y="168830"/>
                    <a:pt x="342465" y="166758"/>
                    <a:pt x="342465" y="166758"/>
                  </a:cubicBezTo>
                  <a:cubicBezTo>
                    <a:pt x="342465" y="166758"/>
                    <a:pt x="257390" y="270110"/>
                    <a:pt x="254282" y="250796"/>
                  </a:cubicBezTo>
                  <a:cubicBezTo>
                    <a:pt x="252868" y="241940"/>
                    <a:pt x="266152" y="156017"/>
                    <a:pt x="280755" y="129826"/>
                  </a:cubicBezTo>
                  <a:cubicBezTo>
                    <a:pt x="291496" y="110418"/>
                    <a:pt x="340015" y="65384"/>
                    <a:pt x="340015" y="65384"/>
                  </a:cubicBezTo>
                  <a:cubicBezTo>
                    <a:pt x="340015" y="65384"/>
                    <a:pt x="269544" y="83756"/>
                    <a:pt x="249382" y="95909"/>
                  </a:cubicBezTo>
                  <a:cubicBezTo>
                    <a:pt x="238925" y="102221"/>
                    <a:pt x="214147" y="129543"/>
                    <a:pt x="214147" y="129543"/>
                  </a:cubicBezTo>
                  <a:lnTo>
                    <a:pt x="223191" y="81023"/>
                  </a:lnTo>
                  <a:lnTo>
                    <a:pt x="183998" y="110418"/>
                  </a:lnTo>
                  <a:cubicBezTo>
                    <a:pt x="183998" y="110418"/>
                    <a:pt x="170714" y="75371"/>
                    <a:pt x="169584" y="63500"/>
                  </a:cubicBezTo>
                  <a:cubicBezTo>
                    <a:pt x="168265" y="48991"/>
                    <a:pt x="176932" y="7066"/>
                    <a:pt x="176932" y="7066"/>
                  </a:cubicBezTo>
                  <a:cubicBezTo>
                    <a:pt x="176932" y="7066"/>
                    <a:pt x="133594" y="59543"/>
                    <a:pt x="124738" y="80741"/>
                  </a:cubicBezTo>
                  <a:cubicBezTo>
                    <a:pt x="115694" y="102504"/>
                    <a:pt x="117201" y="124079"/>
                    <a:pt x="130957" y="157807"/>
                  </a:cubicBezTo>
                  <a:cubicBezTo>
                    <a:pt x="135290" y="168548"/>
                    <a:pt x="153473" y="198602"/>
                    <a:pt x="153473" y="198602"/>
                  </a:cubicBezTo>
                  <a:cubicBezTo>
                    <a:pt x="153473" y="198602"/>
                    <a:pt x="127753" y="182774"/>
                    <a:pt x="120970" y="175331"/>
                  </a:cubicBezTo>
                  <a:cubicBezTo>
                    <a:pt x="90727" y="142639"/>
                    <a:pt x="92046" y="100714"/>
                    <a:pt x="92046" y="100714"/>
                  </a:cubicBezTo>
                  <a:lnTo>
                    <a:pt x="80552" y="145183"/>
                  </a:lnTo>
                  <a:cubicBezTo>
                    <a:pt x="80552" y="145183"/>
                    <a:pt x="72167" y="143581"/>
                    <a:pt x="54079" y="124079"/>
                  </a:cubicBezTo>
                  <a:cubicBezTo>
                    <a:pt x="45788" y="115129"/>
                    <a:pt x="24119" y="85640"/>
                    <a:pt x="24119" y="85640"/>
                  </a:cubicBezTo>
                  <a:cubicBezTo>
                    <a:pt x="24119" y="85640"/>
                    <a:pt x="28735" y="149893"/>
                    <a:pt x="38157" y="169678"/>
                  </a:cubicBezTo>
                  <a:cubicBezTo>
                    <a:pt x="44563" y="183151"/>
                    <a:pt x="65855" y="205668"/>
                    <a:pt x="77443" y="215183"/>
                  </a:cubicBezTo>
                  <a:cubicBezTo>
                    <a:pt x="93083" y="227997"/>
                    <a:pt x="146784" y="254376"/>
                    <a:pt x="146784" y="254376"/>
                  </a:cubicBezTo>
                  <a:cubicBezTo>
                    <a:pt x="146784" y="254376"/>
                    <a:pt x="93177" y="249383"/>
                    <a:pt x="75653" y="243919"/>
                  </a:cubicBezTo>
                  <a:cubicBezTo>
                    <a:pt x="62369" y="239773"/>
                    <a:pt x="37309" y="225170"/>
                    <a:pt x="25909" y="216314"/>
                  </a:cubicBezTo>
                  <a:cubicBezTo>
                    <a:pt x="20539" y="211980"/>
                    <a:pt x="7066" y="195964"/>
                    <a:pt x="7066" y="195964"/>
                  </a:cubicBezTo>
                  <a:cubicBezTo>
                    <a:pt x="7066" y="195964"/>
                    <a:pt x="30431" y="242505"/>
                    <a:pt x="42208" y="255036"/>
                  </a:cubicBezTo>
                  <a:cubicBezTo>
                    <a:pt x="50592" y="263986"/>
                    <a:pt x="71508" y="277552"/>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439" y="414821"/>
                    <a:pt x="124738" y="443085"/>
                    <a:pt x="124738" y="443085"/>
                  </a:cubicBezTo>
                  <a:cubicBezTo>
                    <a:pt x="124738" y="443085"/>
                    <a:pt x="131051" y="411053"/>
                    <a:pt x="133971" y="400784"/>
                  </a:cubicBezTo>
                  <a:cubicBezTo>
                    <a:pt x="137363" y="389290"/>
                    <a:pt x="150741" y="356127"/>
                    <a:pt x="150741" y="356127"/>
                  </a:cubicBezTo>
                  <a:cubicBezTo>
                    <a:pt x="150741" y="356127"/>
                    <a:pt x="146878" y="383825"/>
                    <a:pt x="161670" y="412749"/>
                  </a:cubicBezTo>
                  <a:cubicBezTo>
                    <a:pt x="166569" y="421982"/>
                    <a:pt x="198319" y="463153"/>
                    <a:pt x="198319" y="463153"/>
                  </a:cubicBezTo>
                  <a:lnTo>
                    <a:pt x="198319" y="463153"/>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7"/>
            <p:cNvSpPr/>
            <p:nvPr/>
          </p:nvSpPr>
          <p:spPr>
            <a:xfrm>
              <a:off x="2948489" y="7298987"/>
              <a:ext cx="716020" cy="480488"/>
            </a:xfrm>
            <a:custGeom>
              <a:avLst/>
              <a:gdLst/>
              <a:ahLst/>
              <a:cxnLst/>
              <a:rect l="l" t="t" r="r" b="b"/>
              <a:pathLst>
                <a:path w="716019" h="480488" extrusionOk="0">
                  <a:moveTo>
                    <a:pt x="75182" y="71414"/>
                  </a:moveTo>
                  <a:cubicBezTo>
                    <a:pt x="75182" y="71414"/>
                    <a:pt x="72921" y="92235"/>
                    <a:pt x="73580" y="99113"/>
                  </a:cubicBezTo>
                  <a:cubicBezTo>
                    <a:pt x="74994" y="113433"/>
                    <a:pt x="81966" y="141697"/>
                    <a:pt x="88278" y="154039"/>
                  </a:cubicBezTo>
                  <a:cubicBezTo>
                    <a:pt x="96474" y="170432"/>
                    <a:pt x="130203" y="212452"/>
                    <a:pt x="130203" y="212452"/>
                  </a:cubicBezTo>
                  <a:cubicBezTo>
                    <a:pt x="130203" y="212452"/>
                    <a:pt x="111831" y="155452"/>
                    <a:pt x="110135" y="135291"/>
                  </a:cubicBezTo>
                  <a:cubicBezTo>
                    <a:pt x="108910" y="120405"/>
                    <a:pt x="110324" y="89315"/>
                    <a:pt x="115599" y="75465"/>
                  </a:cubicBezTo>
                  <a:cubicBezTo>
                    <a:pt x="123325" y="54927"/>
                    <a:pt x="166286" y="7066"/>
                    <a:pt x="166286" y="7066"/>
                  </a:cubicBezTo>
                  <a:cubicBezTo>
                    <a:pt x="166286" y="7066"/>
                    <a:pt x="160162" y="43150"/>
                    <a:pt x="159409" y="55304"/>
                  </a:cubicBezTo>
                  <a:cubicBezTo>
                    <a:pt x="157901" y="81871"/>
                    <a:pt x="162612" y="89032"/>
                    <a:pt x="162612" y="89032"/>
                  </a:cubicBezTo>
                  <a:lnTo>
                    <a:pt x="202558" y="66421"/>
                  </a:lnTo>
                  <a:cubicBezTo>
                    <a:pt x="202558" y="66421"/>
                    <a:pt x="171468" y="94591"/>
                    <a:pt x="168924" y="139059"/>
                  </a:cubicBezTo>
                  <a:cubicBezTo>
                    <a:pt x="168265" y="148858"/>
                    <a:pt x="174294" y="176650"/>
                    <a:pt x="174765" y="178535"/>
                  </a:cubicBezTo>
                  <a:cubicBezTo>
                    <a:pt x="175331" y="176556"/>
                    <a:pt x="183998" y="144335"/>
                    <a:pt x="188615" y="134160"/>
                  </a:cubicBezTo>
                  <a:cubicBezTo>
                    <a:pt x="203312" y="100808"/>
                    <a:pt x="217726" y="84792"/>
                    <a:pt x="239678" y="76125"/>
                  </a:cubicBezTo>
                  <a:cubicBezTo>
                    <a:pt x="261159" y="67739"/>
                    <a:pt x="328992" y="62464"/>
                    <a:pt x="328992" y="62464"/>
                  </a:cubicBezTo>
                  <a:cubicBezTo>
                    <a:pt x="328992" y="62464"/>
                    <a:pt x="292814" y="85358"/>
                    <a:pt x="283299" y="96381"/>
                  </a:cubicBezTo>
                  <a:cubicBezTo>
                    <a:pt x="275479" y="105425"/>
                    <a:pt x="259463" y="139342"/>
                    <a:pt x="259463" y="139342"/>
                  </a:cubicBezTo>
                  <a:lnTo>
                    <a:pt x="307889" y="147068"/>
                  </a:lnTo>
                  <a:lnTo>
                    <a:pt x="266623" y="174295"/>
                  </a:lnTo>
                  <a:cubicBezTo>
                    <a:pt x="266623" y="174295"/>
                    <a:pt x="303555" y="173164"/>
                    <a:pt x="315331" y="176274"/>
                  </a:cubicBezTo>
                  <a:cubicBezTo>
                    <a:pt x="338131" y="182398"/>
                    <a:pt x="400218" y="220365"/>
                    <a:pt x="400218" y="220365"/>
                  </a:cubicBezTo>
                  <a:cubicBezTo>
                    <a:pt x="400218" y="220365"/>
                    <a:pt x="334080" y="216785"/>
                    <a:pt x="312599" y="222438"/>
                  </a:cubicBezTo>
                  <a:cubicBezTo>
                    <a:pt x="292626" y="227809"/>
                    <a:pt x="252491" y="253340"/>
                    <a:pt x="227902" y="270958"/>
                  </a:cubicBezTo>
                  <a:cubicBezTo>
                    <a:pt x="331159" y="256166"/>
                    <a:pt x="605602" y="216879"/>
                    <a:pt x="648940" y="211792"/>
                  </a:cubicBezTo>
                  <a:cubicBezTo>
                    <a:pt x="660246" y="210473"/>
                    <a:pt x="710179" y="202277"/>
                    <a:pt x="710179" y="202277"/>
                  </a:cubicBezTo>
                  <a:lnTo>
                    <a:pt x="709802" y="273313"/>
                  </a:lnTo>
                  <a:cubicBezTo>
                    <a:pt x="539182" y="237889"/>
                    <a:pt x="285654" y="278683"/>
                    <a:pt x="209813" y="292345"/>
                  </a:cubicBezTo>
                  <a:cubicBezTo>
                    <a:pt x="229032" y="300447"/>
                    <a:pt x="328992" y="292439"/>
                    <a:pt x="328992" y="292439"/>
                  </a:cubicBezTo>
                  <a:cubicBezTo>
                    <a:pt x="328992" y="292439"/>
                    <a:pt x="334551" y="301106"/>
                    <a:pt x="300163" y="316652"/>
                  </a:cubicBezTo>
                  <a:cubicBezTo>
                    <a:pt x="291307" y="320703"/>
                    <a:pt x="263043" y="326544"/>
                    <a:pt x="263043" y="326544"/>
                  </a:cubicBezTo>
                  <a:cubicBezTo>
                    <a:pt x="263043" y="326544"/>
                    <a:pt x="290930" y="350568"/>
                    <a:pt x="300917" y="357163"/>
                  </a:cubicBezTo>
                  <a:cubicBezTo>
                    <a:pt x="318346" y="368469"/>
                    <a:pt x="374026" y="394849"/>
                    <a:pt x="374026" y="394849"/>
                  </a:cubicBezTo>
                  <a:cubicBezTo>
                    <a:pt x="374026" y="394849"/>
                    <a:pt x="349908" y="431969"/>
                    <a:pt x="282922" y="406060"/>
                  </a:cubicBezTo>
                  <a:cubicBezTo>
                    <a:pt x="264833" y="398994"/>
                    <a:pt x="216125" y="363947"/>
                    <a:pt x="216125" y="363947"/>
                  </a:cubicBezTo>
                  <a:lnTo>
                    <a:pt x="251926" y="414068"/>
                  </a:lnTo>
                  <a:lnTo>
                    <a:pt x="205102" y="396450"/>
                  </a:lnTo>
                  <a:lnTo>
                    <a:pt x="227713" y="482373"/>
                  </a:lnTo>
                  <a:cubicBezTo>
                    <a:pt x="227713" y="482373"/>
                    <a:pt x="183056" y="461929"/>
                    <a:pt x="164213" y="418779"/>
                  </a:cubicBezTo>
                  <a:cubicBezTo>
                    <a:pt x="152531" y="391928"/>
                    <a:pt x="147161" y="309020"/>
                    <a:pt x="138117" y="308643"/>
                  </a:cubicBezTo>
                  <a:cubicBezTo>
                    <a:pt x="129260" y="308267"/>
                    <a:pt x="136044" y="450812"/>
                    <a:pt x="136044" y="450812"/>
                  </a:cubicBezTo>
                  <a:lnTo>
                    <a:pt x="96192" y="399465"/>
                  </a:lnTo>
                  <a:lnTo>
                    <a:pt x="65478" y="475684"/>
                  </a:lnTo>
                  <a:cubicBezTo>
                    <a:pt x="64442" y="473611"/>
                    <a:pt x="49650" y="439412"/>
                    <a:pt x="56622" y="393813"/>
                  </a:cubicBezTo>
                  <a:cubicBezTo>
                    <a:pt x="63688" y="347365"/>
                    <a:pt x="75371" y="307042"/>
                    <a:pt x="75371" y="307042"/>
                  </a:cubicBezTo>
                  <a:lnTo>
                    <a:pt x="51723" y="341712"/>
                  </a:lnTo>
                  <a:cubicBezTo>
                    <a:pt x="49462" y="331537"/>
                    <a:pt x="45505" y="320326"/>
                    <a:pt x="39381" y="307984"/>
                  </a:cubicBezTo>
                  <a:cubicBezTo>
                    <a:pt x="48708" y="294323"/>
                    <a:pt x="58412" y="286786"/>
                    <a:pt x="59825" y="285749"/>
                  </a:cubicBezTo>
                  <a:cubicBezTo>
                    <a:pt x="58035" y="286503"/>
                    <a:pt x="45317" y="291591"/>
                    <a:pt x="33540" y="296679"/>
                  </a:cubicBezTo>
                  <a:cubicBezTo>
                    <a:pt x="28452" y="287445"/>
                    <a:pt x="22140" y="277742"/>
                    <a:pt x="14792" y="267284"/>
                  </a:cubicBezTo>
                  <a:lnTo>
                    <a:pt x="14697" y="267190"/>
                  </a:lnTo>
                  <a:cubicBezTo>
                    <a:pt x="12154" y="265494"/>
                    <a:pt x="9610" y="263798"/>
                    <a:pt x="7066" y="262290"/>
                  </a:cubicBezTo>
                  <a:cubicBezTo>
                    <a:pt x="9233" y="259181"/>
                    <a:pt x="11306" y="256638"/>
                    <a:pt x="13001" y="254659"/>
                  </a:cubicBezTo>
                  <a:cubicBezTo>
                    <a:pt x="19691" y="247405"/>
                    <a:pt x="35330" y="235816"/>
                    <a:pt x="43809" y="231671"/>
                  </a:cubicBezTo>
                  <a:cubicBezTo>
                    <a:pt x="54361" y="226489"/>
                    <a:pt x="88278" y="219706"/>
                    <a:pt x="88278" y="219706"/>
                  </a:cubicBezTo>
                  <a:cubicBezTo>
                    <a:pt x="88278" y="219706"/>
                    <a:pt x="69624" y="195022"/>
                    <a:pt x="65855" y="185224"/>
                  </a:cubicBezTo>
                  <a:cubicBezTo>
                    <a:pt x="61615" y="174107"/>
                    <a:pt x="56811" y="149611"/>
                    <a:pt x="57470" y="137363"/>
                  </a:cubicBezTo>
                  <a:cubicBezTo>
                    <a:pt x="57847" y="120594"/>
                    <a:pt x="75182" y="71414"/>
                    <a:pt x="75182" y="71414"/>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7"/>
            <p:cNvSpPr/>
            <p:nvPr/>
          </p:nvSpPr>
          <p:spPr>
            <a:xfrm>
              <a:off x="3341263" y="7492878"/>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7"/>
            <p:cNvSpPr/>
            <p:nvPr/>
          </p:nvSpPr>
          <p:spPr>
            <a:xfrm>
              <a:off x="3115057" y="7669999"/>
              <a:ext cx="452223" cy="489910"/>
            </a:xfrm>
            <a:custGeom>
              <a:avLst/>
              <a:gdLst/>
              <a:ahLst/>
              <a:cxnLst/>
              <a:rect l="l" t="t" r="r" b="b"/>
              <a:pathLst>
                <a:path w="452223" h="489909" extrusionOk="0">
                  <a:moveTo>
                    <a:pt x="198225" y="463154"/>
                  </a:moveTo>
                  <a:lnTo>
                    <a:pt x="176744" y="359707"/>
                  </a:lnTo>
                  <a:cubicBezTo>
                    <a:pt x="176744" y="359707"/>
                    <a:pt x="197565" y="396168"/>
                    <a:pt x="226112" y="433476"/>
                  </a:cubicBezTo>
                  <a:cubicBezTo>
                    <a:pt x="255129" y="471350"/>
                    <a:pt x="291307" y="483974"/>
                    <a:pt x="291307" y="483974"/>
                  </a:cubicBezTo>
                  <a:lnTo>
                    <a:pt x="257767" y="408792"/>
                  </a:lnTo>
                  <a:lnTo>
                    <a:pt x="322303" y="415858"/>
                  </a:lnTo>
                  <a:cubicBezTo>
                    <a:pt x="322303" y="415858"/>
                    <a:pt x="215089" y="321739"/>
                    <a:pt x="221401" y="315615"/>
                  </a:cubicBezTo>
                  <a:cubicBezTo>
                    <a:pt x="227996" y="309303"/>
                    <a:pt x="291401" y="363099"/>
                    <a:pt x="318817" y="373274"/>
                  </a:cubicBezTo>
                  <a:cubicBezTo>
                    <a:pt x="363003" y="389667"/>
                    <a:pt x="408602" y="371766"/>
                    <a:pt x="408602" y="371766"/>
                  </a:cubicBezTo>
                  <a:lnTo>
                    <a:pt x="331159" y="328240"/>
                  </a:lnTo>
                  <a:lnTo>
                    <a:pt x="376287" y="306759"/>
                  </a:lnTo>
                  <a:lnTo>
                    <a:pt x="315426" y="297715"/>
                  </a:lnTo>
                  <a:cubicBezTo>
                    <a:pt x="315426" y="297715"/>
                    <a:pt x="374403" y="287163"/>
                    <a:pt x="392115" y="278966"/>
                  </a:cubicBezTo>
                  <a:cubicBezTo>
                    <a:pt x="457216" y="248818"/>
                    <a:pt x="447324" y="205574"/>
                    <a:pt x="447324" y="205574"/>
                  </a:cubicBezTo>
                  <a:cubicBezTo>
                    <a:pt x="447324" y="205574"/>
                    <a:pt x="389666" y="227337"/>
                    <a:pt x="369410" y="231953"/>
                  </a:cubicBezTo>
                  <a:cubicBezTo>
                    <a:pt x="357727" y="234592"/>
                    <a:pt x="321173" y="237983"/>
                    <a:pt x="321173" y="237983"/>
                  </a:cubicBezTo>
                  <a:cubicBezTo>
                    <a:pt x="321173" y="237983"/>
                    <a:pt x="336529" y="213488"/>
                    <a:pt x="339827" y="204349"/>
                  </a:cubicBezTo>
                  <a:cubicBezTo>
                    <a:pt x="352546" y="168831"/>
                    <a:pt x="342371" y="166758"/>
                    <a:pt x="342371" y="166758"/>
                  </a:cubicBezTo>
                  <a:cubicBezTo>
                    <a:pt x="342371" y="166758"/>
                    <a:pt x="257296" y="270110"/>
                    <a:pt x="254187" y="250796"/>
                  </a:cubicBezTo>
                  <a:cubicBezTo>
                    <a:pt x="252774" y="242034"/>
                    <a:pt x="266058" y="156017"/>
                    <a:pt x="280661" y="129826"/>
                  </a:cubicBezTo>
                  <a:cubicBezTo>
                    <a:pt x="291401" y="110418"/>
                    <a:pt x="339921" y="65384"/>
                    <a:pt x="339921" y="65384"/>
                  </a:cubicBezTo>
                  <a:cubicBezTo>
                    <a:pt x="339921" y="65384"/>
                    <a:pt x="269450" y="83756"/>
                    <a:pt x="249288" y="95910"/>
                  </a:cubicBezTo>
                  <a:cubicBezTo>
                    <a:pt x="238830" y="102222"/>
                    <a:pt x="214052" y="129543"/>
                    <a:pt x="214052" y="129543"/>
                  </a:cubicBezTo>
                  <a:lnTo>
                    <a:pt x="223097" y="81024"/>
                  </a:lnTo>
                  <a:lnTo>
                    <a:pt x="183904" y="110418"/>
                  </a:lnTo>
                  <a:cubicBezTo>
                    <a:pt x="183904" y="110418"/>
                    <a:pt x="170620" y="75371"/>
                    <a:pt x="169490" y="63500"/>
                  </a:cubicBezTo>
                  <a:cubicBezTo>
                    <a:pt x="168171" y="48897"/>
                    <a:pt x="176838" y="7066"/>
                    <a:pt x="176838" y="7066"/>
                  </a:cubicBezTo>
                  <a:cubicBezTo>
                    <a:pt x="176838" y="7066"/>
                    <a:pt x="133500" y="59543"/>
                    <a:pt x="124644" y="80741"/>
                  </a:cubicBezTo>
                  <a:cubicBezTo>
                    <a:pt x="115600" y="102504"/>
                    <a:pt x="117107" y="124079"/>
                    <a:pt x="130862" y="157807"/>
                  </a:cubicBezTo>
                  <a:cubicBezTo>
                    <a:pt x="135196" y="168548"/>
                    <a:pt x="153379" y="198602"/>
                    <a:pt x="153379" y="198602"/>
                  </a:cubicBezTo>
                  <a:cubicBezTo>
                    <a:pt x="153379" y="198602"/>
                    <a:pt x="127659" y="182774"/>
                    <a:pt x="120876" y="175332"/>
                  </a:cubicBezTo>
                  <a:cubicBezTo>
                    <a:pt x="90633" y="142639"/>
                    <a:pt x="92046" y="100714"/>
                    <a:pt x="92046" y="100714"/>
                  </a:cubicBezTo>
                  <a:lnTo>
                    <a:pt x="80552" y="145183"/>
                  </a:lnTo>
                  <a:cubicBezTo>
                    <a:pt x="80552" y="145183"/>
                    <a:pt x="72167" y="143582"/>
                    <a:pt x="54079" y="124079"/>
                  </a:cubicBezTo>
                  <a:cubicBezTo>
                    <a:pt x="45788" y="115129"/>
                    <a:pt x="24119" y="85640"/>
                    <a:pt x="24119" y="85640"/>
                  </a:cubicBezTo>
                  <a:cubicBezTo>
                    <a:pt x="24119" y="85640"/>
                    <a:pt x="28735" y="149894"/>
                    <a:pt x="38157" y="169678"/>
                  </a:cubicBezTo>
                  <a:cubicBezTo>
                    <a:pt x="44563" y="183151"/>
                    <a:pt x="65855" y="205668"/>
                    <a:pt x="77443" y="215184"/>
                  </a:cubicBezTo>
                  <a:cubicBezTo>
                    <a:pt x="93083" y="227997"/>
                    <a:pt x="146784" y="254376"/>
                    <a:pt x="146784" y="254376"/>
                  </a:cubicBezTo>
                  <a:cubicBezTo>
                    <a:pt x="146784" y="254376"/>
                    <a:pt x="93177" y="249383"/>
                    <a:pt x="75653" y="243919"/>
                  </a:cubicBezTo>
                  <a:cubicBezTo>
                    <a:pt x="62369" y="239773"/>
                    <a:pt x="37309" y="225170"/>
                    <a:pt x="25909" y="216314"/>
                  </a:cubicBezTo>
                  <a:cubicBezTo>
                    <a:pt x="20538" y="211980"/>
                    <a:pt x="7066" y="195964"/>
                    <a:pt x="7066" y="195964"/>
                  </a:cubicBezTo>
                  <a:cubicBezTo>
                    <a:pt x="7066" y="195964"/>
                    <a:pt x="30431" y="242506"/>
                    <a:pt x="42208" y="255036"/>
                  </a:cubicBezTo>
                  <a:cubicBezTo>
                    <a:pt x="50592" y="263986"/>
                    <a:pt x="71508" y="277553"/>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345" y="414822"/>
                    <a:pt x="124738" y="443086"/>
                    <a:pt x="124738" y="443086"/>
                  </a:cubicBezTo>
                  <a:cubicBezTo>
                    <a:pt x="124738" y="443086"/>
                    <a:pt x="131051" y="411053"/>
                    <a:pt x="133971" y="400784"/>
                  </a:cubicBezTo>
                  <a:cubicBezTo>
                    <a:pt x="137363" y="389290"/>
                    <a:pt x="150741" y="356127"/>
                    <a:pt x="150741" y="356127"/>
                  </a:cubicBezTo>
                  <a:cubicBezTo>
                    <a:pt x="150741" y="356127"/>
                    <a:pt x="146878" y="383826"/>
                    <a:pt x="161670" y="412749"/>
                  </a:cubicBezTo>
                  <a:cubicBezTo>
                    <a:pt x="166380" y="421982"/>
                    <a:pt x="198225" y="463154"/>
                    <a:pt x="198225" y="463154"/>
                  </a:cubicBezTo>
                  <a:lnTo>
                    <a:pt x="198225" y="463154"/>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7"/>
            <p:cNvSpPr/>
            <p:nvPr/>
          </p:nvSpPr>
          <p:spPr>
            <a:xfrm>
              <a:off x="2373035" y="7126011"/>
              <a:ext cx="734863" cy="480488"/>
            </a:xfrm>
            <a:custGeom>
              <a:avLst/>
              <a:gdLst/>
              <a:ahLst/>
              <a:cxnLst/>
              <a:rect l="l" t="t" r="r" b="b"/>
              <a:pathLst>
                <a:path w="734862" h="480488" extrusionOk="0">
                  <a:moveTo>
                    <a:pt x="169584" y="55680"/>
                  </a:moveTo>
                  <a:cubicBezTo>
                    <a:pt x="169490" y="43432"/>
                    <a:pt x="173258" y="7066"/>
                    <a:pt x="173258" y="7066"/>
                  </a:cubicBezTo>
                  <a:cubicBezTo>
                    <a:pt x="173258" y="7066"/>
                    <a:pt x="133406" y="57659"/>
                    <a:pt x="127094" y="78669"/>
                  </a:cubicBezTo>
                  <a:cubicBezTo>
                    <a:pt x="122760" y="92894"/>
                    <a:pt x="123325" y="123985"/>
                    <a:pt x="125492" y="138777"/>
                  </a:cubicBezTo>
                  <a:cubicBezTo>
                    <a:pt x="128412" y="158750"/>
                    <a:pt x="150364" y="214430"/>
                    <a:pt x="150364" y="214430"/>
                  </a:cubicBezTo>
                  <a:cubicBezTo>
                    <a:pt x="150364" y="214430"/>
                    <a:pt x="114092" y="174672"/>
                    <a:pt x="104765" y="158844"/>
                  </a:cubicBezTo>
                  <a:cubicBezTo>
                    <a:pt x="97793" y="146879"/>
                    <a:pt x="88937" y="119180"/>
                    <a:pt x="86582" y="104954"/>
                  </a:cubicBezTo>
                  <a:cubicBezTo>
                    <a:pt x="85451" y="98171"/>
                    <a:pt x="86393" y="77255"/>
                    <a:pt x="86393" y="77255"/>
                  </a:cubicBezTo>
                  <a:cubicBezTo>
                    <a:pt x="86393" y="77255"/>
                    <a:pt x="72356" y="127377"/>
                    <a:pt x="72638" y="144618"/>
                  </a:cubicBezTo>
                  <a:cubicBezTo>
                    <a:pt x="72827" y="156866"/>
                    <a:pt x="79139" y="180984"/>
                    <a:pt x="84132" y="191725"/>
                  </a:cubicBezTo>
                  <a:cubicBezTo>
                    <a:pt x="88560" y="201240"/>
                    <a:pt x="108722" y="224699"/>
                    <a:pt x="108722" y="224699"/>
                  </a:cubicBezTo>
                  <a:cubicBezTo>
                    <a:pt x="108722" y="224699"/>
                    <a:pt x="75371" y="233743"/>
                    <a:pt x="65195" y="239491"/>
                  </a:cubicBezTo>
                  <a:cubicBezTo>
                    <a:pt x="57093" y="244202"/>
                    <a:pt x="42207" y="256826"/>
                    <a:pt x="35895" y="264457"/>
                  </a:cubicBezTo>
                  <a:cubicBezTo>
                    <a:pt x="30148" y="271523"/>
                    <a:pt x="21386" y="288387"/>
                    <a:pt x="17901" y="297243"/>
                  </a:cubicBezTo>
                  <a:cubicBezTo>
                    <a:pt x="13944" y="307230"/>
                    <a:pt x="7066" y="339074"/>
                    <a:pt x="7066" y="339074"/>
                  </a:cubicBezTo>
                  <a:cubicBezTo>
                    <a:pt x="7066" y="339074"/>
                    <a:pt x="33257" y="319666"/>
                    <a:pt x="42396" y="314014"/>
                  </a:cubicBezTo>
                  <a:cubicBezTo>
                    <a:pt x="52665" y="307796"/>
                    <a:pt x="84886" y="292250"/>
                    <a:pt x="84886" y="292250"/>
                  </a:cubicBezTo>
                  <a:cubicBezTo>
                    <a:pt x="84886" y="292250"/>
                    <a:pt x="63405" y="310057"/>
                    <a:pt x="54832" y="341524"/>
                  </a:cubicBezTo>
                  <a:cubicBezTo>
                    <a:pt x="52006" y="351887"/>
                    <a:pt x="47766" y="403705"/>
                    <a:pt x="47766" y="403705"/>
                  </a:cubicBezTo>
                  <a:lnTo>
                    <a:pt x="101562" y="312694"/>
                  </a:lnTo>
                  <a:cubicBezTo>
                    <a:pt x="101562" y="312694"/>
                    <a:pt x="92423" y="353678"/>
                    <a:pt x="88372" y="400501"/>
                  </a:cubicBezTo>
                  <a:cubicBezTo>
                    <a:pt x="84321" y="447985"/>
                    <a:pt x="102504" y="481713"/>
                    <a:pt x="102504" y="481713"/>
                  </a:cubicBezTo>
                  <a:lnTo>
                    <a:pt x="128318" y="403611"/>
                  </a:lnTo>
                  <a:lnTo>
                    <a:pt x="171280" y="452224"/>
                  </a:lnTo>
                  <a:cubicBezTo>
                    <a:pt x="171280" y="452224"/>
                    <a:pt x="155358" y="310433"/>
                    <a:pt x="164214" y="310151"/>
                  </a:cubicBezTo>
                  <a:cubicBezTo>
                    <a:pt x="173352" y="309962"/>
                    <a:pt x="183998" y="392399"/>
                    <a:pt x="197471" y="418402"/>
                  </a:cubicBezTo>
                  <a:cubicBezTo>
                    <a:pt x="219140" y="460233"/>
                    <a:pt x="264928" y="477756"/>
                    <a:pt x="264928" y="477756"/>
                  </a:cubicBezTo>
                  <a:lnTo>
                    <a:pt x="236946" y="393435"/>
                  </a:lnTo>
                  <a:lnTo>
                    <a:pt x="284712" y="407944"/>
                  </a:lnTo>
                  <a:lnTo>
                    <a:pt x="245802" y="360272"/>
                  </a:lnTo>
                  <a:cubicBezTo>
                    <a:pt x="245802" y="360272"/>
                    <a:pt x="296583" y="392211"/>
                    <a:pt x="315143" y="398052"/>
                  </a:cubicBezTo>
                  <a:cubicBezTo>
                    <a:pt x="383636" y="419627"/>
                    <a:pt x="405305" y="380999"/>
                    <a:pt x="405305" y="380999"/>
                  </a:cubicBezTo>
                  <a:cubicBezTo>
                    <a:pt x="405305" y="380999"/>
                    <a:pt x="348023" y="358200"/>
                    <a:pt x="329935" y="348024"/>
                  </a:cubicBezTo>
                  <a:cubicBezTo>
                    <a:pt x="319477" y="342089"/>
                    <a:pt x="290177" y="319949"/>
                    <a:pt x="290177" y="319949"/>
                  </a:cubicBezTo>
                  <a:cubicBezTo>
                    <a:pt x="290177" y="319949"/>
                    <a:pt x="317970" y="312129"/>
                    <a:pt x="326637" y="307607"/>
                  </a:cubicBezTo>
                  <a:cubicBezTo>
                    <a:pt x="359989" y="289895"/>
                    <a:pt x="353865" y="281604"/>
                    <a:pt x="353865" y="281604"/>
                  </a:cubicBezTo>
                  <a:cubicBezTo>
                    <a:pt x="353865" y="281604"/>
                    <a:pt x="254564" y="295925"/>
                    <a:pt x="234873" y="289141"/>
                  </a:cubicBezTo>
                  <a:cubicBezTo>
                    <a:pt x="309773" y="270487"/>
                    <a:pt x="560097" y="213582"/>
                    <a:pt x="732601" y="237889"/>
                  </a:cubicBezTo>
                  <a:lnTo>
                    <a:pt x="728362" y="166946"/>
                  </a:lnTo>
                  <a:cubicBezTo>
                    <a:pt x="728362" y="166946"/>
                    <a:pt x="679088" y="178440"/>
                    <a:pt x="667971" y="180419"/>
                  </a:cubicBezTo>
                  <a:cubicBezTo>
                    <a:pt x="625104" y="188333"/>
                    <a:pt x="353676" y="245144"/>
                    <a:pt x="251549" y="266530"/>
                  </a:cubicBezTo>
                  <a:cubicBezTo>
                    <a:pt x="275008" y="247310"/>
                    <a:pt x="313353" y="219235"/>
                    <a:pt x="333043" y="212640"/>
                  </a:cubicBezTo>
                  <a:cubicBezTo>
                    <a:pt x="354053" y="205574"/>
                    <a:pt x="420285" y="204914"/>
                    <a:pt x="420285" y="204914"/>
                  </a:cubicBezTo>
                  <a:cubicBezTo>
                    <a:pt x="420285" y="204914"/>
                    <a:pt x="355843" y="171092"/>
                    <a:pt x="332667" y="166381"/>
                  </a:cubicBezTo>
                  <a:cubicBezTo>
                    <a:pt x="320702" y="164026"/>
                    <a:pt x="283958" y="167512"/>
                    <a:pt x="283958" y="167512"/>
                  </a:cubicBezTo>
                  <a:lnTo>
                    <a:pt x="323339" y="137740"/>
                  </a:lnTo>
                  <a:lnTo>
                    <a:pt x="274631" y="133124"/>
                  </a:lnTo>
                  <a:cubicBezTo>
                    <a:pt x="274631" y="133124"/>
                    <a:pt x="288386" y="98265"/>
                    <a:pt x="295547" y="88749"/>
                  </a:cubicBezTo>
                  <a:cubicBezTo>
                    <a:pt x="304403" y="77161"/>
                    <a:pt x="338979" y="51912"/>
                    <a:pt x="338979" y="51912"/>
                  </a:cubicBezTo>
                  <a:cubicBezTo>
                    <a:pt x="338979" y="51912"/>
                    <a:pt x="271617" y="61522"/>
                    <a:pt x="250796" y="71225"/>
                  </a:cubicBezTo>
                  <a:cubicBezTo>
                    <a:pt x="229409" y="81212"/>
                    <a:pt x="216031" y="98265"/>
                    <a:pt x="203500" y="132370"/>
                  </a:cubicBezTo>
                  <a:cubicBezTo>
                    <a:pt x="199544" y="143205"/>
                    <a:pt x="192666" y="177686"/>
                    <a:pt x="192666" y="177686"/>
                  </a:cubicBezTo>
                  <a:cubicBezTo>
                    <a:pt x="192666" y="177686"/>
                    <a:pt x="184375" y="148669"/>
                    <a:pt x="184281" y="138588"/>
                  </a:cubicBezTo>
                  <a:cubicBezTo>
                    <a:pt x="183904" y="94119"/>
                    <a:pt x="213204" y="63971"/>
                    <a:pt x="213204" y="63971"/>
                  </a:cubicBezTo>
                  <a:lnTo>
                    <a:pt x="174765" y="89126"/>
                  </a:lnTo>
                  <a:cubicBezTo>
                    <a:pt x="174954" y="89032"/>
                    <a:pt x="169772" y="82249"/>
                    <a:pt x="169584" y="55680"/>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7"/>
            <p:cNvSpPr/>
            <p:nvPr/>
          </p:nvSpPr>
          <p:spPr>
            <a:xfrm>
              <a:off x="2782862" y="7284761"/>
              <a:ext cx="367431" cy="452224"/>
            </a:xfrm>
            <a:custGeom>
              <a:avLst/>
              <a:gdLst/>
              <a:ahLst/>
              <a:cxnLst/>
              <a:rect l="l" t="t" r="r" b="b"/>
              <a:pathLst>
                <a:path w="367431" h="452224" extrusionOk="0">
                  <a:moveTo>
                    <a:pt x="20727" y="448550"/>
                  </a:moveTo>
                  <a:cubicBezTo>
                    <a:pt x="20727" y="448550"/>
                    <a:pt x="195681" y="173164"/>
                    <a:pt x="366677" y="56622"/>
                  </a:cubicBezTo>
                  <a:lnTo>
                    <a:pt x="315802" y="7066"/>
                  </a:lnTo>
                  <a:cubicBezTo>
                    <a:pt x="315802"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7"/>
            <p:cNvSpPr/>
            <p:nvPr/>
          </p:nvSpPr>
          <p:spPr>
            <a:xfrm>
              <a:off x="2556562" y="7461882"/>
              <a:ext cx="452223" cy="489910"/>
            </a:xfrm>
            <a:custGeom>
              <a:avLst/>
              <a:gdLst/>
              <a:ahLst/>
              <a:cxnLst/>
              <a:rect l="l" t="t" r="r" b="b"/>
              <a:pathLst>
                <a:path w="452223" h="489909" extrusionOk="0">
                  <a:moveTo>
                    <a:pt x="198319" y="463153"/>
                  </a:moveTo>
                  <a:lnTo>
                    <a:pt x="176838" y="359707"/>
                  </a:lnTo>
                  <a:cubicBezTo>
                    <a:pt x="176838" y="359707"/>
                    <a:pt x="197659" y="396167"/>
                    <a:pt x="226206" y="433476"/>
                  </a:cubicBezTo>
                  <a:cubicBezTo>
                    <a:pt x="255223" y="471349"/>
                    <a:pt x="291401" y="483974"/>
                    <a:pt x="291401" y="483974"/>
                  </a:cubicBezTo>
                  <a:lnTo>
                    <a:pt x="257861" y="408792"/>
                  </a:lnTo>
                  <a:lnTo>
                    <a:pt x="322397" y="415858"/>
                  </a:lnTo>
                  <a:cubicBezTo>
                    <a:pt x="322397" y="415858"/>
                    <a:pt x="215183" y="321739"/>
                    <a:pt x="221495" y="315615"/>
                  </a:cubicBezTo>
                  <a:cubicBezTo>
                    <a:pt x="228090" y="309303"/>
                    <a:pt x="291496" y="363098"/>
                    <a:pt x="318912" y="373274"/>
                  </a:cubicBezTo>
                  <a:cubicBezTo>
                    <a:pt x="363098" y="389667"/>
                    <a:pt x="408697" y="371766"/>
                    <a:pt x="408697" y="371766"/>
                  </a:cubicBezTo>
                  <a:lnTo>
                    <a:pt x="331253" y="328239"/>
                  </a:lnTo>
                  <a:lnTo>
                    <a:pt x="376382" y="306759"/>
                  </a:lnTo>
                  <a:lnTo>
                    <a:pt x="315520" y="297714"/>
                  </a:lnTo>
                  <a:cubicBezTo>
                    <a:pt x="315520" y="297714"/>
                    <a:pt x="374497" y="287162"/>
                    <a:pt x="392209" y="278966"/>
                  </a:cubicBezTo>
                  <a:cubicBezTo>
                    <a:pt x="457311" y="248817"/>
                    <a:pt x="447418" y="205574"/>
                    <a:pt x="447418" y="205574"/>
                  </a:cubicBezTo>
                  <a:cubicBezTo>
                    <a:pt x="447418" y="205574"/>
                    <a:pt x="389760" y="227337"/>
                    <a:pt x="369504" y="231953"/>
                  </a:cubicBezTo>
                  <a:cubicBezTo>
                    <a:pt x="357822" y="234591"/>
                    <a:pt x="321267" y="237983"/>
                    <a:pt x="321267" y="237983"/>
                  </a:cubicBezTo>
                  <a:cubicBezTo>
                    <a:pt x="321267" y="237983"/>
                    <a:pt x="336624" y="213487"/>
                    <a:pt x="339921" y="204349"/>
                  </a:cubicBezTo>
                  <a:cubicBezTo>
                    <a:pt x="352640" y="168830"/>
                    <a:pt x="342465" y="166758"/>
                    <a:pt x="342465" y="166758"/>
                  </a:cubicBezTo>
                  <a:cubicBezTo>
                    <a:pt x="342465" y="166758"/>
                    <a:pt x="257390" y="270110"/>
                    <a:pt x="254282" y="250796"/>
                  </a:cubicBezTo>
                  <a:cubicBezTo>
                    <a:pt x="252868" y="241940"/>
                    <a:pt x="266152" y="156017"/>
                    <a:pt x="280755" y="129826"/>
                  </a:cubicBezTo>
                  <a:cubicBezTo>
                    <a:pt x="291496" y="110418"/>
                    <a:pt x="340015" y="65384"/>
                    <a:pt x="340015" y="65384"/>
                  </a:cubicBezTo>
                  <a:cubicBezTo>
                    <a:pt x="340015" y="65384"/>
                    <a:pt x="269544" y="83756"/>
                    <a:pt x="249382" y="95909"/>
                  </a:cubicBezTo>
                  <a:cubicBezTo>
                    <a:pt x="238925" y="102221"/>
                    <a:pt x="214147" y="129543"/>
                    <a:pt x="214147" y="129543"/>
                  </a:cubicBezTo>
                  <a:lnTo>
                    <a:pt x="223191" y="81023"/>
                  </a:lnTo>
                  <a:lnTo>
                    <a:pt x="183998" y="110418"/>
                  </a:lnTo>
                  <a:cubicBezTo>
                    <a:pt x="183998" y="110418"/>
                    <a:pt x="170714" y="75371"/>
                    <a:pt x="169584" y="63500"/>
                  </a:cubicBezTo>
                  <a:cubicBezTo>
                    <a:pt x="168265" y="48991"/>
                    <a:pt x="176932" y="7066"/>
                    <a:pt x="176932" y="7066"/>
                  </a:cubicBezTo>
                  <a:cubicBezTo>
                    <a:pt x="176932" y="7066"/>
                    <a:pt x="133594" y="59543"/>
                    <a:pt x="124738" y="80741"/>
                  </a:cubicBezTo>
                  <a:cubicBezTo>
                    <a:pt x="115694" y="102504"/>
                    <a:pt x="117201" y="124079"/>
                    <a:pt x="130956" y="157807"/>
                  </a:cubicBezTo>
                  <a:cubicBezTo>
                    <a:pt x="135290" y="168548"/>
                    <a:pt x="153473" y="198602"/>
                    <a:pt x="153473" y="198602"/>
                  </a:cubicBezTo>
                  <a:cubicBezTo>
                    <a:pt x="153473" y="198602"/>
                    <a:pt x="127753" y="182774"/>
                    <a:pt x="120970" y="175331"/>
                  </a:cubicBezTo>
                  <a:cubicBezTo>
                    <a:pt x="90727" y="142639"/>
                    <a:pt x="92046" y="100714"/>
                    <a:pt x="92046" y="100714"/>
                  </a:cubicBezTo>
                  <a:lnTo>
                    <a:pt x="80552" y="145183"/>
                  </a:lnTo>
                  <a:cubicBezTo>
                    <a:pt x="80552" y="145183"/>
                    <a:pt x="72167" y="143581"/>
                    <a:pt x="54079" y="124079"/>
                  </a:cubicBezTo>
                  <a:cubicBezTo>
                    <a:pt x="45788" y="115129"/>
                    <a:pt x="24119" y="85640"/>
                    <a:pt x="24119" y="85640"/>
                  </a:cubicBezTo>
                  <a:cubicBezTo>
                    <a:pt x="24119" y="85640"/>
                    <a:pt x="28735" y="149893"/>
                    <a:pt x="38157" y="169678"/>
                  </a:cubicBezTo>
                  <a:cubicBezTo>
                    <a:pt x="44563" y="183151"/>
                    <a:pt x="65949" y="205668"/>
                    <a:pt x="77443" y="215183"/>
                  </a:cubicBezTo>
                  <a:cubicBezTo>
                    <a:pt x="93083" y="227997"/>
                    <a:pt x="146784" y="254376"/>
                    <a:pt x="146784" y="254376"/>
                  </a:cubicBezTo>
                  <a:cubicBezTo>
                    <a:pt x="146784" y="254376"/>
                    <a:pt x="93177" y="249383"/>
                    <a:pt x="75653" y="243919"/>
                  </a:cubicBezTo>
                  <a:cubicBezTo>
                    <a:pt x="62369" y="239773"/>
                    <a:pt x="37308" y="225170"/>
                    <a:pt x="25909" y="216314"/>
                  </a:cubicBezTo>
                  <a:cubicBezTo>
                    <a:pt x="20538" y="211980"/>
                    <a:pt x="7066" y="195964"/>
                    <a:pt x="7066" y="195964"/>
                  </a:cubicBezTo>
                  <a:cubicBezTo>
                    <a:pt x="7066" y="195964"/>
                    <a:pt x="30431" y="242505"/>
                    <a:pt x="42208" y="255036"/>
                  </a:cubicBezTo>
                  <a:cubicBezTo>
                    <a:pt x="50592" y="263986"/>
                    <a:pt x="71508" y="277552"/>
                    <a:pt x="82437" y="282169"/>
                  </a:cubicBezTo>
                  <a:cubicBezTo>
                    <a:pt x="92140" y="286220"/>
                    <a:pt x="122854" y="289989"/>
                    <a:pt x="122854" y="289989"/>
                  </a:cubicBezTo>
                  <a:cubicBezTo>
                    <a:pt x="122854" y="289989"/>
                    <a:pt x="104200" y="319101"/>
                    <a:pt x="100620" y="330312"/>
                  </a:cubicBezTo>
                  <a:cubicBezTo>
                    <a:pt x="97793" y="339263"/>
                    <a:pt x="95250" y="358576"/>
                    <a:pt x="95815" y="368469"/>
                  </a:cubicBezTo>
                  <a:cubicBezTo>
                    <a:pt x="96380" y="377608"/>
                    <a:pt x="101185" y="395979"/>
                    <a:pt x="104577" y="404835"/>
                  </a:cubicBezTo>
                  <a:cubicBezTo>
                    <a:pt x="108345" y="414821"/>
                    <a:pt x="124738" y="443085"/>
                    <a:pt x="124738" y="443085"/>
                  </a:cubicBezTo>
                  <a:cubicBezTo>
                    <a:pt x="124738" y="443085"/>
                    <a:pt x="131051" y="411053"/>
                    <a:pt x="133971" y="400784"/>
                  </a:cubicBezTo>
                  <a:cubicBezTo>
                    <a:pt x="137363" y="389290"/>
                    <a:pt x="150741" y="356127"/>
                    <a:pt x="150741" y="356127"/>
                  </a:cubicBezTo>
                  <a:cubicBezTo>
                    <a:pt x="150741" y="356127"/>
                    <a:pt x="146878" y="383825"/>
                    <a:pt x="161670" y="412749"/>
                  </a:cubicBezTo>
                  <a:cubicBezTo>
                    <a:pt x="166475" y="421982"/>
                    <a:pt x="198319" y="463153"/>
                    <a:pt x="198319" y="463153"/>
                  </a:cubicBezTo>
                  <a:lnTo>
                    <a:pt x="198319" y="463153"/>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7"/>
            <p:cNvSpPr/>
            <p:nvPr/>
          </p:nvSpPr>
          <p:spPr>
            <a:xfrm>
              <a:off x="2220786" y="6628470"/>
              <a:ext cx="734863" cy="480488"/>
            </a:xfrm>
            <a:custGeom>
              <a:avLst/>
              <a:gdLst/>
              <a:ahLst/>
              <a:cxnLst/>
              <a:rect l="l" t="t" r="r" b="b"/>
              <a:pathLst>
                <a:path w="734862" h="480488" extrusionOk="0">
                  <a:moveTo>
                    <a:pt x="174106" y="38439"/>
                  </a:moveTo>
                  <a:cubicBezTo>
                    <a:pt x="173541" y="39664"/>
                    <a:pt x="170526" y="46165"/>
                    <a:pt x="167888" y="52571"/>
                  </a:cubicBezTo>
                  <a:cubicBezTo>
                    <a:pt x="166098" y="56999"/>
                    <a:pt x="164308" y="61239"/>
                    <a:pt x="163743" y="63877"/>
                  </a:cubicBezTo>
                  <a:cubicBezTo>
                    <a:pt x="160445" y="77915"/>
                    <a:pt x="157807" y="106838"/>
                    <a:pt x="159597" y="120499"/>
                  </a:cubicBezTo>
                  <a:cubicBezTo>
                    <a:pt x="161952" y="138682"/>
                    <a:pt x="180041" y="189463"/>
                    <a:pt x="180041" y="189463"/>
                  </a:cubicBezTo>
                  <a:cubicBezTo>
                    <a:pt x="180041" y="189463"/>
                    <a:pt x="181360" y="129543"/>
                    <a:pt x="186354" y="109947"/>
                  </a:cubicBezTo>
                  <a:cubicBezTo>
                    <a:pt x="188992" y="99678"/>
                    <a:pt x="195492" y="82154"/>
                    <a:pt x="202558" y="68776"/>
                  </a:cubicBezTo>
                  <a:cubicBezTo>
                    <a:pt x="205385" y="63312"/>
                    <a:pt x="208400" y="58601"/>
                    <a:pt x="211132" y="55115"/>
                  </a:cubicBezTo>
                  <a:cubicBezTo>
                    <a:pt x="225075" y="38251"/>
                    <a:pt x="281320" y="7066"/>
                    <a:pt x="281320" y="7066"/>
                  </a:cubicBezTo>
                  <a:cubicBezTo>
                    <a:pt x="281320" y="7066"/>
                    <a:pt x="263797" y="39193"/>
                    <a:pt x="259086" y="50498"/>
                  </a:cubicBezTo>
                  <a:cubicBezTo>
                    <a:pt x="249005" y="74994"/>
                    <a:pt x="251078" y="83285"/>
                    <a:pt x="251078" y="83285"/>
                  </a:cubicBezTo>
                  <a:lnTo>
                    <a:pt x="296112" y="74994"/>
                  </a:lnTo>
                  <a:cubicBezTo>
                    <a:pt x="294416" y="75842"/>
                    <a:pt x="281697" y="81683"/>
                    <a:pt x="268225" y="94025"/>
                  </a:cubicBezTo>
                  <a:cubicBezTo>
                    <a:pt x="258238" y="103164"/>
                    <a:pt x="247686" y="115789"/>
                    <a:pt x="240809" y="132558"/>
                  </a:cubicBezTo>
                  <a:cubicBezTo>
                    <a:pt x="237040" y="141885"/>
                    <a:pt x="233460" y="171845"/>
                    <a:pt x="233460" y="171845"/>
                  </a:cubicBezTo>
                  <a:cubicBezTo>
                    <a:pt x="233460" y="171845"/>
                    <a:pt x="253057" y="142734"/>
                    <a:pt x="260970" y="134254"/>
                  </a:cubicBezTo>
                  <a:cubicBezTo>
                    <a:pt x="274066" y="120122"/>
                    <a:pt x="285560" y="110606"/>
                    <a:pt x="296960" y="104483"/>
                  </a:cubicBezTo>
                  <a:cubicBezTo>
                    <a:pt x="296960" y="104483"/>
                    <a:pt x="296960" y="104483"/>
                    <a:pt x="297054" y="104389"/>
                  </a:cubicBezTo>
                  <a:cubicBezTo>
                    <a:pt x="307135" y="99113"/>
                    <a:pt x="317122" y="96474"/>
                    <a:pt x="328239" y="96098"/>
                  </a:cubicBezTo>
                  <a:cubicBezTo>
                    <a:pt x="350850" y="95156"/>
                    <a:pt x="414915" y="111831"/>
                    <a:pt x="416893" y="112397"/>
                  </a:cubicBezTo>
                  <a:cubicBezTo>
                    <a:pt x="414632" y="112962"/>
                    <a:pt x="382317" y="120687"/>
                    <a:pt x="367055" y="127471"/>
                  </a:cubicBezTo>
                  <a:cubicBezTo>
                    <a:pt x="365453" y="128224"/>
                    <a:pt x="363946" y="128978"/>
                    <a:pt x="362721" y="129543"/>
                  </a:cubicBezTo>
                  <a:cubicBezTo>
                    <a:pt x="352357" y="135573"/>
                    <a:pt x="326166" y="162424"/>
                    <a:pt x="326166" y="162424"/>
                  </a:cubicBezTo>
                  <a:lnTo>
                    <a:pt x="369316" y="185601"/>
                  </a:lnTo>
                  <a:lnTo>
                    <a:pt x="321550" y="197848"/>
                  </a:lnTo>
                  <a:cubicBezTo>
                    <a:pt x="323622" y="198508"/>
                    <a:pt x="357068" y="209060"/>
                    <a:pt x="366772" y="215655"/>
                  </a:cubicBezTo>
                  <a:cubicBezTo>
                    <a:pt x="386368" y="228845"/>
                    <a:pt x="432627" y="285090"/>
                    <a:pt x="432627" y="285090"/>
                  </a:cubicBezTo>
                  <a:cubicBezTo>
                    <a:pt x="432627" y="285090"/>
                    <a:pt x="371294" y="260029"/>
                    <a:pt x="349154" y="258427"/>
                  </a:cubicBezTo>
                  <a:cubicBezTo>
                    <a:pt x="328521" y="257014"/>
                    <a:pt x="282263" y="268037"/>
                    <a:pt x="253151" y="276610"/>
                  </a:cubicBezTo>
                  <a:cubicBezTo>
                    <a:pt x="355655" y="296301"/>
                    <a:pt x="627836" y="348967"/>
                    <a:pt x="670421" y="358200"/>
                  </a:cubicBezTo>
                  <a:cubicBezTo>
                    <a:pt x="681538" y="360649"/>
                    <a:pt x="731377" y="369128"/>
                    <a:pt x="731377" y="369128"/>
                  </a:cubicBezTo>
                  <a:lnTo>
                    <a:pt x="707824" y="436208"/>
                  </a:lnTo>
                  <a:cubicBezTo>
                    <a:pt x="558213" y="346988"/>
                    <a:pt x="305345" y="302708"/>
                    <a:pt x="229032" y="290931"/>
                  </a:cubicBezTo>
                  <a:cubicBezTo>
                    <a:pt x="244577" y="304875"/>
                    <a:pt x="341711" y="329936"/>
                    <a:pt x="341711" y="329936"/>
                  </a:cubicBezTo>
                  <a:cubicBezTo>
                    <a:pt x="341711" y="329936"/>
                    <a:pt x="344161" y="340017"/>
                    <a:pt x="306476" y="343408"/>
                  </a:cubicBezTo>
                  <a:cubicBezTo>
                    <a:pt x="296772" y="344350"/>
                    <a:pt x="268131" y="340676"/>
                    <a:pt x="268131" y="340676"/>
                  </a:cubicBezTo>
                  <a:cubicBezTo>
                    <a:pt x="268131" y="340676"/>
                    <a:pt x="286596" y="372426"/>
                    <a:pt x="293945" y="381942"/>
                  </a:cubicBezTo>
                  <a:cubicBezTo>
                    <a:pt x="306664" y="398335"/>
                    <a:pt x="350756" y="441484"/>
                    <a:pt x="350756" y="441484"/>
                  </a:cubicBezTo>
                  <a:cubicBezTo>
                    <a:pt x="350756" y="441484"/>
                    <a:pt x="315803" y="468712"/>
                    <a:pt x="260970" y="422359"/>
                  </a:cubicBezTo>
                  <a:cubicBezTo>
                    <a:pt x="246085" y="409734"/>
                    <a:pt x="211603" y="360744"/>
                    <a:pt x="211603" y="360744"/>
                  </a:cubicBezTo>
                  <a:lnTo>
                    <a:pt x="229032" y="419721"/>
                  </a:lnTo>
                  <a:lnTo>
                    <a:pt x="190593" y="387877"/>
                  </a:lnTo>
                  <a:lnTo>
                    <a:pt x="183810" y="476437"/>
                  </a:lnTo>
                  <a:cubicBezTo>
                    <a:pt x="183810" y="476437"/>
                    <a:pt x="148292" y="442615"/>
                    <a:pt x="144523" y="395602"/>
                  </a:cubicBezTo>
                  <a:cubicBezTo>
                    <a:pt x="142168" y="366396"/>
                    <a:pt x="164214" y="286315"/>
                    <a:pt x="155734" y="282923"/>
                  </a:cubicBezTo>
                  <a:cubicBezTo>
                    <a:pt x="147632" y="279720"/>
                    <a:pt x="108628" y="412749"/>
                    <a:pt x="107403" y="416612"/>
                  </a:cubicBezTo>
                  <a:lnTo>
                    <a:pt x="86582" y="355185"/>
                  </a:lnTo>
                  <a:lnTo>
                    <a:pt x="34671" y="414916"/>
                  </a:lnTo>
                  <a:cubicBezTo>
                    <a:pt x="34576" y="414728"/>
                    <a:pt x="34482" y="414633"/>
                    <a:pt x="34388" y="414445"/>
                  </a:cubicBezTo>
                  <a:cubicBezTo>
                    <a:pt x="33728" y="412938"/>
                    <a:pt x="32975" y="411430"/>
                    <a:pt x="32315" y="409923"/>
                  </a:cubicBezTo>
                  <a:cubicBezTo>
                    <a:pt x="32409" y="396921"/>
                    <a:pt x="34671" y="368092"/>
                    <a:pt x="50875" y="336907"/>
                  </a:cubicBezTo>
                  <a:cubicBezTo>
                    <a:pt x="72733" y="295265"/>
                    <a:pt x="96945" y="260971"/>
                    <a:pt x="96945" y="260971"/>
                  </a:cubicBezTo>
                  <a:lnTo>
                    <a:pt x="12154" y="324094"/>
                  </a:lnTo>
                  <a:cubicBezTo>
                    <a:pt x="12154" y="324094"/>
                    <a:pt x="36178" y="277930"/>
                    <a:pt x="42679" y="269451"/>
                  </a:cubicBezTo>
                  <a:cubicBezTo>
                    <a:pt x="62746" y="243824"/>
                    <a:pt x="89502" y="235628"/>
                    <a:pt x="89502" y="235628"/>
                  </a:cubicBezTo>
                  <a:cubicBezTo>
                    <a:pt x="89502" y="235628"/>
                    <a:pt x="53796" y="237512"/>
                    <a:pt x="41925" y="239208"/>
                  </a:cubicBezTo>
                  <a:cubicBezTo>
                    <a:pt x="34576" y="240433"/>
                    <a:pt x="17053" y="244484"/>
                    <a:pt x="7066" y="246934"/>
                  </a:cubicBezTo>
                  <a:cubicBezTo>
                    <a:pt x="7349" y="244861"/>
                    <a:pt x="7820" y="242694"/>
                    <a:pt x="8197" y="240621"/>
                  </a:cubicBezTo>
                  <a:cubicBezTo>
                    <a:pt x="8668" y="238643"/>
                    <a:pt x="9045" y="236758"/>
                    <a:pt x="9516" y="234780"/>
                  </a:cubicBezTo>
                  <a:cubicBezTo>
                    <a:pt x="15263" y="227055"/>
                    <a:pt x="21952" y="218199"/>
                    <a:pt x="25814" y="214241"/>
                  </a:cubicBezTo>
                  <a:cubicBezTo>
                    <a:pt x="32409" y="207552"/>
                    <a:pt x="47107" y="195305"/>
                    <a:pt x="55115" y="190971"/>
                  </a:cubicBezTo>
                  <a:cubicBezTo>
                    <a:pt x="63782" y="186354"/>
                    <a:pt x="82437" y="180513"/>
                    <a:pt x="91764" y="179288"/>
                  </a:cubicBezTo>
                  <a:cubicBezTo>
                    <a:pt x="103446" y="177875"/>
                    <a:pt x="137645" y="182491"/>
                    <a:pt x="137645" y="182491"/>
                  </a:cubicBezTo>
                  <a:cubicBezTo>
                    <a:pt x="137645" y="182491"/>
                    <a:pt x="128130" y="153097"/>
                    <a:pt x="127753" y="142545"/>
                  </a:cubicBezTo>
                  <a:cubicBezTo>
                    <a:pt x="127376" y="130674"/>
                    <a:pt x="130862" y="106084"/>
                    <a:pt x="135384" y="94684"/>
                  </a:cubicBezTo>
                  <a:cubicBezTo>
                    <a:pt x="139436" y="84415"/>
                    <a:pt x="154227" y="63877"/>
                    <a:pt x="164308" y="50498"/>
                  </a:cubicBezTo>
                  <a:cubicBezTo>
                    <a:pt x="169395" y="44280"/>
                    <a:pt x="173164" y="39475"/>
                    <a:pt x="174106" y="38439"/>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7"/>
            <p:cNvSpPr/>
            <p:nvPr/>
          </p:nvSpPr>
          <p:spPr>
            <a:xfrm>
              <a:off x="2594247" y="6986764"/>
              <a:ext cx="405117" cy="423960"/>
            </a:xfrm>
            <a:custGeom>
              <a:avLst/>
              <a:gdLst/>
              <a:ahLst/>
              <a:cxnLst/>
              <a:rect l="l" t="t" r="r" b="b"/>
              <a:pathLst>
                <a:path w="405116" h="423960" extrusionOk="0">
                  <a:moveTo>
                    <a:pt x="19125" y="419155"/>
                  </a:moveTo>
                  <a:cubicBezTo>
                    <a:pt x="19125" y="419155"/>
                    <a:pt x="219046" y="161293"/>
                    <a:pt x="400218" y="61239"/>
                  </a:cubicBezTo>
                  <a:lnTo>
                    <a:pt x="354242" y="7066"/>
                  </a:lnTo>
                  <a:cubicBezTo>
                    <a:pt x="354242" y="7066"/>
                    <a:pt x="321738" y="45788"/>
                    <a:pt x="314107" y="54173"/>
                  </a:cubicBezTo>
                  <a:cubicBezTo>
                    <a:pt x="277646" y="93836"/>
                    <a:pt x="7066" y="403233"/>
                    <a:pt x="7066" y="403233"/>
                  </a:cubicBezTo>
                  <a:lnTo>
                    <a:pt x="19125" y="419155"/>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7"/>
            <p:cNvSpPr/>
            <p:nvPr/>
          </p:nvSpPr>
          <p:spPr>
            <a:xfrm>
              <a:off x="2374448" y="7129120"/>
              <a:ext cx="442802" cy="499331"/>
            </a:xfrm>
            <a:custGeom>
              <a:avLst/>
              <a:gdLst/>
              <a:ahLst/>
              <a:cxnLst/>
              <a:rect l="l" t="t" r="r" b="b"/>
              <a:pathLst>
                <a:path w="442801" h="499331" extrusionOk="0">
                  <a:moveTo>
                    <a:pt x="172504" y="463059"/>
                  </a:moveTo>
                  <a:lnTo>
                    <a:pt x="160728" y="358011"/>
                  </a:lnTo>
                  <a:cubicBezTo>
                    <a:pt x="160728" y="358011"/>
                    <a:pt x="178063" y="396262"/>
                    <a:pt x="203029" y="436019"/>
                  </a:cubicBezTo>
                  <a:cubicBezTo>
                    <a:pt x="228373" y="476343"/>
                    <a:pt x="263137" y="492454"/>
                    <a:pt x="263137" y="492454"/>
                  </a:cubicBezTo>
                  <a:lnTo>
                    <a:pt x="236758" y="414539"/>
                  </a:lnTo>
                  <a:lnTo>
                    <a:pt x="300352" y="427541"/>
                  </a:lnTo>
                  <a:cubicBezTo>
                    <a:pt x="300352" y="427541"/>
                    <a:pt x="202370" y="323812"/>
                    <a:pt x="209247" y="318347"/>
                  </a:cubicBezTo>
                  <a:cubicBezTo>
                    <a:pt x="216408" y="312694"/>
                    <a:pt x="274537" y="372143"/>
                    <a:pt x="300917" y="384862"/>
                  </a:cubicBezTo>
                  <a:cubicBezTo>
                    <a:pt x="343407" y="405306"/>
                    <a:pt x="390513" y="391740"/>
                    <a:pt x="390513" y="391740"/>
                  </a:cubicBezTo>
                  <a:lnTo>
                    <a:pt x="317404" y="341241"/>
                  </a:lnTo>
                  <a:lnTo>
                    <a:pt x="364322" y="324094"/>
                  </a:lnTo>
                  <a:lnTo>
                    <a:pt x="304591" y="309397"/>
                  </a:lnTo>
                  <a:cubicBezTo>
                    <a:pt x="304591" y="309397"/>
                    <a:pt x="364322" y="304404"/>
                    <a:pt x="382694" y="297903"/>
                  </a:cubicBezTo>
                  <a:cubicBezTo>
                    <a:pt x="450339" y="273973"/>
                    <a:pt x="444498" y="230069"/>
                    <a:pt x="444498" y="230069"/>
                  </a:cubicBezTo>
                  <a:cubicBezTo>
                    <a:pt x="444498" y="230069"/>
                    <a:pt x="385049" y="246274"/>
                    <a:pt x="364511" y="249006"/>
                  </a:cubicBezTo>
                  <a:cubicBezTo>
                    <a:pt x="352640" y="250514"/>
                    <a:pt x="315897" y="250514"/>
                    <a:pt x="315897" y="250514"/>
                  </a:cubicBezTo>
                  <a:cubicBezTo>
                    <a:pt x="315897" y="250514"/>
                    <a:pt x="333420" y="227526"/>
                    <a:pt x="337566" y="218763"/>
                  </a:cubicBezTo>
                  <a:cubicBezTo>
                    <a:pt x="353582" y="184564"/>
                    <a:pt x="343689" y="181549"/>
                    <a:pt x="343689" y="181549"/>
                  </a:cubicBezTo>
                  <a:cubicBezTo>
                    <a:pt x="343689" y="181549"/>
                    <a:pt x="249382" y="276516"/>
                    <a:pt x="248063" y="257014"/>
                  </a:cubicBezTo>
                  <a:cubicBezTo>
                    <a:pt x="247498" y="248064"/>
                    <a:pt x="268696" y="163837"/>
                    <a:pt x="285748" y="139059"/>
                  </a:cubicBezTo>
                  <a:cubicBezTo>
                    <a:pt x="298279" y="120782"/>
                    <a:pt x="350755" y="80458"/>
                    <a:pt x="350755" y="80458"/>
                  </a:cubicBezTo>
                  <a:cubicBezTo>
                    <a:pt x="350755" y="80458"/>
                    <a:pt x="278965" y="92140"/>
                    <a:pt x="257579" y="102316"/>
                  </a:cubicBezTo>
                  <a:cubicBezTo>
                    <a:pt x="246650" y="107592"/>
                    <a:pt x="219328" y="132464"/>
                    <a:pt x="219328" y="132464"/>
                  </a:cubicBezTo>
                  <a:lnTo>
                    <a:pt x="232895" y="84981"/>
                  </a:lnTo>
                  <a:lnTo>
                    <a:pt x="191158" y="110606"/>
                  </a:lnTo>
                  <a:cubicBezTo>
                    <a:pt x="191158" y="110606"/>
                    <a:pt x="181172" y="74523"/>
                    <a:pt x="181172" y="62558"/>
                  </a:cubicBezTo>
                  <a:cubicBezTo>
                    <a:pt x="181266" y="47955"/>
                    <a:pt x="193702" y="7066"/>
                    <a:pt x="193702" y="7066"/>
                  </a:cubicBezTo>
                  <a:cubicBezTo>
                    <a:pt x="193702" y="7066"/>
                    <a:pt x="145653" y="55303"/>
                    <a:pt x="134819" y="75559"/>
                  </a:cubicBezTo>
                  <a:cubicBezTo>
                    <a:pt x="123796" y="96380"/>
                    <a:pt x="123325" y="118049"/>
                    <a:pt x="133877" y="152814"/>
                  </a:cubicBezTo>
                  <a:cubicBezTo>
                    <a:pt x="137269" y="163837"/>
                    <a:pt x="152437" y="195587"/>
                    <a:pt x="152437" y="195587"/>
                  </a:cubicBezTo>
                  <a:cubicBezTo>
                    <a:pt x="152437" y="195587"/>
                    <a:pt x="128318" y="177404"/>
                    <a:pt x="122194" y="169396"/>
                  </a:cubicBezTo>
                  <a:cubicBezTo>
                    <a:pt x="95155" y="134066"/>
                    <a:pt x="100431" y="92423"/>
                    <a:pt x="100431" y="92423"/>
                  </a:cubicBezTo>
                  <a:lnTo>
                    <a:pt x="84886" y="135573"/>
                  </a:lnTo>
                  <a:cubicBezTo>
                    <a:pt x="84886" y="135573"/>
                    <a:pt x="76689" y="133218"/>
                    <a:pt x="60579" y="112114"/>
                  </a:cubicBezTo>
                  <a:cubicBezTo>
                    <a:pt x="53136" y="102410"/>
                    <a:pt x="34293" y="71037"/>
                    <a:pt x="34293" y="71037"/>
                  </a:cubicBezTo>
                  <a:cubicBezTo>
                    <a:pt x="34293" y="71037"/>
                    <a:pt x="32880" y="135385"/>
                    <a:pt x="40417" y="156017"/>
                  </a:cubicBezTo>
                  <a:cubicBezTo>
                    <a:pt x="45505" y="169961"/>
                    <a:pt x="64724" y="194457"/>
                    <a:pt x="75276" y="205009"/>
                  </a:cubicBezTo>
                  <a:cubicBezTo>
                    <a:pt x="89597" y="219235"/>
                    <a:pt x="140660" y="250514"/>
                    <a:pt x="140660" y="250514"/>
                  </a:cubicBezTo>
                  <a:cubicBezTo>
                    <a:pt x="140660" y="250514"/>
                    <a:pt x="87712" y="240621"/>
                    <a:pt x="70848" y="233461"/>
                  </a:cubicBezTo>
                  <a:cubicBezTo>
                    <a:pt x="58035" y="228091"/>
                    <a:pt x="34388" y="211226"/>
                    <a:pt x="23930" y="201334"/>
                  </a:cubicBezTo>
                  <a:cubicBezTo>
                    <a:pt x="18937" y="196529"/>
                    <a:pt x="7066" y="179288"/>
                    <a:pt x="7066" y="179288"/>
                  </a:cubicBezTo>
                  <a:cubicBezTo>
                    <a:pt x="7066" y="179288"/>
                    <a:pt x="26003" y="227808"/>
                    <a:pt x="36555" y="241375"/>
                  </a:cubicBezTo>
                  <a:cubicBezTo>
                    <a:pt x="44092" y="251079"/>
                    <a:pt x="63594" y="266530"/>
                    <a:pt x="74051" y="272183"/>
                  </a:cubicBezTo>
                  <a:cubicBezTo>
                    <a:pt x="83379" y="277176"/>
                    <a:pt x="113527" y="283676"/>
                    <a:pt x="113527" y="283676"/>
                  </a:cubicBezTo>
                  <a:cubicBezTo>
                    <a:pt x="113527" y="283676"/>
                    <a:pt x="92234" y="310904"/>
                    <a:pt x="87618" y="321739"/>
                  </a:cubicBezTo>
                  <a:cubicBezTo>
                    <a:pt x="83944" y="330407"/>
                    <a:pt x="79610" y="349438"/>
                    <a:pt x="79233" y="359236"/>
                  </a:cubicBezTo>
                  <a:cubicBezTo>
                    <a:pt x="78951" y="368374"/>
                    <a:pt x="82060" y="387123"/>
                    <a:pt x="84509" y="396262"/>
                  </a:cubicBezTo>
                  <a:cubicBezTo>
                    <a:pt x="87335" y="406625"/>
                    <a:pt x="100997" y="436208"/>
                    <a:pt x="100997" y="436208"/>
                  </a:cubicBezTo>
                  <a:cubicBezTo>
                    <a:pt x="100997" y="436208"/>
                    <a:pt x="110229" y="404929"/>
                    <a:pt x="114186" y="394943"/>
                  </a:cubicBezTo>
                  <a:cubicBezTo>
                    <a:pt x="118709" y="383825"/>
                    <a:pt x="135007" y="351981"/>
                    <a:pt x="135007" y="351981"/>
                  </a:cubicBezTo>
                  <a:cubicBezTo>
                    <a:pt x="135007" y="351981"/>
                    <a:pt x="128507" y="379115"/>
                    <a:pt x="140566" y="409452"/>
                  </a:cubicBezTo>
                  <a:cubicBezTo>
                    <a:pt x="144711" y="419155"/>
                    <a:pt x="172504" y="463059"/>
                    <a:pt x="172504" y="463059"/>
                  </a:cubicBezTo>
                  <a:lnTo>
                    <a:pt x="172504" y="463059"/>
                  </a:lnTo>
                  <a:close/>
                </a:path>
              </a:pathLst>
            </a:custGeom>
            <a:solidFill>
              <a:srgbClr val="B1F2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7"/>
            <p:cNvSpPr/>
            <p:nvPr/>
          </p:nvSpPr>
          <p:spPr>
            <a:xfrm>
              <a:off x="2762700" y="6903479"/>
              <a:ext cx="744284" cy="489910"/>
            </a:xfrm>
            <a:custGeom>
              <a:avLst/>
              <a:gdLst/>
              <a:ahLst/>
              <a:cxnLst/>
              <a:rect l="l" t="t" r="r" b="b"/>
              <a:pathLst>
                <a:path w="744283" h="489909" extrusionOk="0">
                  <a:moveTo>
                    <a:pt x="198978" y="55021"/>
                  </a:moveTo>
                  <a:cubicBezTo>
                    <a:pt x="200203" y="42867"/>
                    <a:pt x="207929" y="7066"/>
                    <a:pt x="207929" y="7066"/>
                  </a:cubicBezTo>
                  <a:cubicBezTo>
                    <a:pt x="207929" y="7066"/>
                    <a:pt x="162895" y="53137"/>
                    <a:pt x="154321" y="73298"/>
                  </a:cubicBezTo>
                  <a:cubicBezTo>
                    <a:pt x="148480" y="86959"/>
                    <a:pt x="145748" y="117955"/>
                    <a:pt x="146313" y="132935"/>
                  </a:cubicBezTo>
                  <a:cubicBezTo>
                    <a:pt x="147067" y="153097"/>
                    <a:pt x="162895" y="210850"/>
                    <a:pt x="162895" y="210850"/>
                  </a:cubicBezTo>
                  <a:cubicBezTo>
                    <a:pt x="162895" y="210850"/>
                    <a:pt x="131051" y="167417"/>
                    <a:pt x="123608" y="150647"/>
                  </a:cubicBezTo>
                  <a:cubicBezTo>
                    <a:pt x="117955" y="138023"/>
                    <a:pt x="112208" y="109476"/>
                    <a:pt x="111360" y="95156"/>
                  </a:cubicBezTo>
                  <a:cubicBezTo>
                    <a:pt x="110983" y="88278"/>
                    <a:pt x="114186" y="67551"/>
                    <a:pt x="114186" y="67551"/>
                  </a:cubicBezTo>
                  <a:cubicBezTo>
                    <a:pt x="114186" y="67551"/>
                    <a:pt x="94778" y="115882"/>
                    <a:pt x="93271" y="133029"/>
                  </a:cubicBezTo>
                  <a:cubicBezTo>
                    <a:pt x="92140" y="145277"/>
                    <a:pt x="95815" y="169867"/>
                    <a:pt x="99583" y="181172"/>
                  </a:cubicBezTo>
                  <a:cubicBezTo>
                    <a:pt x="102975" y="191159"/>
                    <a:pt x="120499" y="216597"/>
                    <a:pt x="120499" y="216597"/>
                  </a:cubicBezTo>
                  <a:cubicBezTo>
                    <a:pt x="120499" y="216597"/>
                    <a:pt x="86299" y="221967"/>
                    <a:pt x="75559" y="226677"/>
                  </a:cubicBezTo>
                  <a:cubicBezTo>
                    <a:pt x="66986" y="230446"/>
                    <a:pt x="50781" y="241375"/>
                    <a:pt x="43809" y="248346"/>
                  </a:cubicBezTo>
                  <a:cubicBezTo>
                    <a:pt x="37308" y="254847"/>
                    <a:pt x="26757" y="270581"/>
                    <a:pt x="22328" y="278966"/>
                  </a:cubicBezTo>
                  <a:cubicBezTo>
                    <a:pt x="17335" y="288481"/>
                    <a:pt x="7066" y="319384"/>
                    <a:pt x="7066" y="319384"/>
                  </a:cubicBezTo>
                  <a:cubicBezTo>
                    <a:pt x="7066" y="319384"/>
                    <a:pt x="35236" y="302896"/>
                    <a:pt x="44940" y="298280"/>
                  </a:cubicBezTo>
                  <a:cubicBezTo>
                    <a:pt x="55868" y="293192"/>
                    <a:pt x="89502" y="281227"/>
                    <a:pt x="89502" y="281227"/>
                  </a:cubicBezTo>
                  <a:cubicBezTo>
                    <a:pt x="89502" y="281227"/>
                    <a:pt x="66232" y="296678"/>
                    <a:pt x="54361" y="326921"/>
                  </a:cubicBezTo>
                  <a:cubicBezTo>
                    <a:pt x="50404" y="336907"/>
                    <a:pt x="40700" y="387971"/>
                    <a:pt x="40700" y="387971"/>
                  </a:cubicBezTo>
                  <a:lnTo>
                    <a:pt x="103917" y="303273"/>
                  </a:lnTo>
                  <a:cubicBezTo>
                    <a:pt x="103917" y="303273"/>
                    <a:pt x="90445" y="343031"/>
                    <a:pt x="81400" y="389101"/>
                  </a:cubicBezTo>
                  <a:cubicBezTo>
                    <a:pt x="72262" y="435831"/>
                    <a:pt x="86770" y="471350"/>
                    <a:pt x="86770" y="471350"/>
                  </a:cubicBezTo>
                  <a:lnTo>
                    <a:pt x="120875" y="396450"/>
                  </a:lnTo>
                  <a:lnTo>
                    <a:pt x="158372" y="449398"/>
                  </a:lnTo>
                  <a:cubicBezTo>
                    <a:pt x="158372" y="449398"/>
                    <a:pt x="157807" y="306665"/>
                    <a:pt x="166569" y="307418"/>
                  </a:cubicBezTo>
                  <a:cubicBezTo>
                    <a:pt x="175613" y="308172"/>
                    <a:pt x="177403" y="391269"/>
                    <a:pt x="187955" y="418590"/>
                  </a:cubicBezTo>
                  <a:cubicBezTo>
                    <a:pt x="205008" y="462588"/>
                    <a:pt x="248629" y="484822"/>
                    <a:pt x="248629" y="484822"/>
                  </a:cubicBezTo>
                  <a:lnTo>
                    <a:pt x="229880" y="397957"/>
                  </a:lnTo>
                  <a:lnTo>
                    <a:pt x="275856" y="417460"/>
                  </a:lnTo>
                  <a:lnTo>
                    <a:pt x="242316" y="365925"/>
                  </a:lnTo>
                  <a:cubicBezTo>
                    <a:pt x="242316" y="365925"/>
                    <a:pt x="289329" y="403140"/>
                    <a:pt x="307135" y="410959"/>
                  </a:cubicBezTo>
                  <a:cubicBezTo>
                    <a:pt x="372896" y="439694"/>
                    <a:pt x="398616" y="403705"/>
                    <a:pt x="398616" y="403705"/>
                  </a:cubicBezTo>
                  <a:cubicBezTo>
                    <a:pt x="398616" y="403705"/>
                    <a:pt x="344161" y="374876"/>
                    <a:pt x="327296" y="362816"/>
                  </a:cubicBezTo>
                  <a:cubicBezTo>
                    <a:pt x="317498" y="355844"/>
                    <a:pt x="290836" y="330689"/>
                    <a:pt x="290836" y="330689"/>
                  </a:cubicBezTo>
                  <a:cubicBezTo>
                    <a:pt x="290836" y="330689"/>
                    <a:pt x="319289" y="325979"/>
                    <a:pt x="328427" y="322304"/>
                  </a:cubicBezTo>
                  <a:cubicBezTo>
                    <a:pt x="363474" y="308267"/>
                    <a:pt x="358293" y="299316"/>
                    <a:pt x="358293" y="299316"/>
                  </a:cubicBezTo>
                  <a:cubicBezTo>
                    <a:pt x="358293" y="299316"/>
                    <a:pt x="258050" y="302896"/>
                    <a:pt x="239207" y="294040"/>
                  </a:cubicBezTo>
                  <a:cubicBezTo>
                    <a:pt x="315614" y="283583"/>
                    <a:pt x="570649" y="253811"/>
                    <a:pt x="739573" y="296584"/>
                  </a:cubicBezTo>
                  <a:lnTo>
                    <a:pt x="742965" y="225641"/>
                  </a:lnTo>
                  <a:cubicBezTo>
                    <a:pt x="742965" y="225641"/>
                    <a:pt x="692749" y="231765"/>
                    <a:pt x="681444" y="232613"/>
                  </a:cubicBezTo>
                  <a:cubicBezTo>
                    <a:pt x="637917" y="235816"/>
                    <a:pt x="362061" y="263138"/>
                    <a:pt x="258238" y="273502"/>
                  </a:cubicBezTo>
                  <a:cubicBezTo>
                    <a:pt x="283582" y="256920"/>
                    <a:pt x="324753" y="233084"/>
                    <a:pt x="345009" y="228656"/>
                  </a:cubicBezTo>
                  <a:cubicBezTo>
                    <a:pt x="366678" y="223851"/>
                    <a:pt x="432533" y="230352"/>
                    <a:pt x="432533" y="230352"/>
                  </a:cubicBezTo>
                  <a:cubicBezTo>
                    <a:pt x="432533" y="230352"/>
                    <a:pt x="372142" y="189746"/>
                    <a:pt x="349625" y="182680"/>
                  </a:cubicBezTo>
                  <a:cubicBezTo>
                    <a:pt x="337943" y="179006"/>
                    <a:pt x="301105" y="178535"/>
                    <a:pt x="301105" y="178535"/>
                  </a:cubicBezTo>
                  <a:lnTo>
                    <a:pt x="343407" y="153097"/>
                  </a:lnTo>
                  <a:lnTo>
                    <a:pt x="295453" y="143205"/>
                  </a:lnTo>
                  <a:cubicBezTo>
                    <a:pt x="295453" y="143205"/>
                    <a:pt x="312882" y="110041"/>
                    <a:pt x="321078" y="101279"/>
                  </a:cubicBezTo>
                  <a:cubicBezTo>
                    <a:pt x="331159" y="90633"/>
                    <a:pt x="368185" y="69341"/>
                    <a:pt x="368185" y="69341"/>
                  </a:cubicBezTo>
                  <a:cubicBezTo>
                    <a:pt x="368185" y="69341"/>
                    <a:pt x="300163" y="71696"/>
                    <a:pt x="278400" y="79045"/>
                  </a:cubicBezTo>
                  <a:cubicBezTo>
                    <a:pt x="256071" y="86676"/>
                    <a:pt x="240997" y="102128"/>
                    <a:pt x="224887" y="134819"/>
                  </a:cubicBezTo>
                  <a:cubicBezTo>
                    <a:pt x="219799" y="145183"/>
                    <a:pt x="209247" y="178723"/>
                    <a:pt x="209247" y="178723"/>
                  </a:cubicBezTo>
                  <a:cubicBezTo>
                    <a:pt x="209247" y="178723"/>
                    <a:pt x="204066" y="148951"/>
                    <a:pt x="205102" y="138965"/>
                  </a:cubicBezTo>
                  <a:cubicBezTo>
                    <a:pt x="209530" y="94684"/>
                    <a:pt x="241845" y="67834"/>
                    <a:pt x="241845" y="67834"/>
                  </a:cubicBezTo>
                  <a:lnTo>
                    <a:pt x="200957" y="88749"/>
                  </a:lnTo>
                  <a:cubicBezTo>
                    <a:pt x="200674" y="88843"/>
                    <a:pt x="196246" y="81495"/>
                    <a:pt x="198978" y="55021"/>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606;p7"/>
            <p:cNvSpPr/>
            <p:nvPr/>
          </p:nvSpPr>
          <p:spPr>
            <a:xfrm>
              <a:off x="3190711" y="7123374"/>
              <a:ext cx="367431" cy="452224"/>
            </a:xfrm>
            <a:custGeom>
              <a:avLst/>
              <a:gdLst/>
              <a:ahLst/>
              <a:cxnLst/>
              <a:rect l="l" t="t" r="r" b="b"/>
              <a:pathLst>
                <a:path w="367431" h="452224" extrusionOk="0">
                  <a:moveTo>
                    <a:pt x="20727" y="448550"/>
                  </a:moveTo>
                  <a:cubicBezTo>
                    <a:pt x="20727" y="448550"/>
                    <a:pt x="195681" y="173164"/>
                    <a:pt x="366678" y="56622"/>
                  </a:cubicBezTo>
                  <a:lnTo>
                    <a:pt x="315803" y="7066"/>
                  </a:lnTo>
                  <a:cubicBezTo>
                    <a:pt x="315803" y="7066"/>
                    <a:pt x="287068" y="48708"/>
                    <a:pt x="280190" y="57753"/>
                  </a:cubicBezTo>
                  <a:cubicBezTo>
                    <a:pt x="247592" y="100620"/>
                    <a:pt x="7066" y="433947"/>
                    <a:pt x="7066" y="433947"/>
                  </a:cubicBezTo>
                  <a:lnTo>
                    <a:pt x="20727" y="44855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607;p7"/>
            <p:cNvSpPr/>
            <p:nvPr/>
          </p:nvSpPr>
          <p:spPr>
            <a:xfrm>
              <a:off x="2964505" y="7300400"/>
              <a:ext cx="452223" cy="489910"/>
            </a:xfrm>
            <a:custGeom>
              <a:avLst/>
              <a:gdLst/>
              <a:ahLst/>
              <a:cxnLst/>
              <a:rect l="l" t="t" r="r" b="b"/>
              <a:pathLst>
                <a:path w="452223" h="489909" extrusionOk="0">
                  <a:moveTo>
                    <a:pt x="198224" y="463154"/>
                  </a:moveTo>
                  <a:lnTo>
                    <a:pt x="176744" y="359707"/>
                  </a:lnTo>
                  <a:cubicBezTo>
                    <a:pt x="176744" y="359707"/>
                    <a:pt x="197565" y="396167"/>
                    <a:pt x="226112" y="433476"/>
                  </a:cubicBezTo>
                  <a:cubicBezTo>
                    <a:pt x="255129" y="471350"/>
                    <a:pt x="291307" y="483974"/>
                    <a:pt x="291307" y="483974"/>
                  </a:cubicBezTo>
                  <a:lnTo>
                    <a:pt x="257767" y="408792"/>
                  </a:lnTo>
                  <a:lnTo>
                    <a:pt x="322303" y="415858"/>
                  </a:lnTo>
                  <a:cubicBezTo>
                    <a:pt x="322303" y="415858"/>
                    <a:pt x="215089" y="321739"/>
                    <a:pt x="221401" y="315615"/>
                  </a:cubicBezTo>
                  <a:cubicBezTo>
                    <a:pt x="227996" y="309303"/>
                    <a:pt x="291401" y="363098"/>
                    <a:pt x="318817" y="373274"/>
                  </a:cubicBezTo>
                  <a:cubicBezTo>
                    <a:pt x="363003" y="389667"/>
                    <a:pt x="408602" y="371766"/>
                    <a:pt x="408602" y="371766"/>
                  </a:cubicBezTo>
                  <a:lnTo>
                    <a:pt x="331159" y="328240"/>
                  </a:lnTo>
                  <a:lnTo>
                    <a:pt x="376287" y="306759"/>
                  </a:lnTo>
                  <a:lnTo>
                    <a:pt x="315425" y="297714"/>
                  </a:lnTo>
                  <a:cubicBezTo>
                    <a:pt x="315425" y="297714"/>
                    <a:pt x="374403" y="287162"/>
                    <a:pt x="392115" y="278966"/>
                  </a:cubicBezTo>
                  <a:cubicBezTo>
                    <a:pt x="457216" y="248818"/>
                    <a:pt x="447324" y="205574"/>
                    <a:pt x="447324" y="205574"/>
                  </a:cubicBezTo>
                  <a:cubicBezTo>
                    <a:pt x="447324" y="205574"/>
                    <a:pt x="389665" y="227337"/>
                    <a:pt x="369410" y="231953"/>
                  </a:cubicBezTo>
                  <a:cubicBezTo>
                    <a:pt x="357727" y="234592"/>
                    <a:pt x="321173" y="237983"/>
                    <a:pt x="321173" y="237983"/>
                  </a:cubicBezTo>
                  <a:cubicBezTo>
                    <a:pt x="321173" y="237983"/>
                    <a:pt x="336529" y="213488"/>
                    <a:pt x="339827" y="204349"/>
                  </a:cubicBezTo>
                  <a:cubicBezTo>
                    <a:pt x="352545" y="168830"/>
                    <a:pt x="342371" y="166758"/>
                    <a:pt x="342371" y="166758"/>
                  </a:cubicBezTo>
                  <a:cubicBezTo>
                    <a:pt x="342371" y="166758"/>
                    <a:pt x="257296" y="270110"/>
                    <a:pt x="254187" y="250796"/>
                  </a:cubicBezTo>
                  <a:cubicBezTo>
                    <a:pt x="252774" y="242034"/>
                    <a:pt x="266058" y="156017"/>
                    <a:pt x="280661" y="129826"/>
                  </a:cubicBezTo>
                  <a:cubicBezTo>
                    <a:pt x="291401" y="110418"/>
                    <a:pt x="339921" y="65384"/>
                    <a:pt x="339921" y="65384"/>
                  </a:cubicBezTo>
                  <a:cubicBezTo>
                    <a:pt x="339921" y="65384"/>
                    <a:pt x="269449" y="83756"/>
                    <a:pt x="249288" y="95909"/>
                  </a:cubicBezTo>
                  <a:cubicBezTo>
                    <a:pt x="238830" y="102221"/>
                    <a:pt x="214052" y="129543"/>
                    <a:pt x="214052" y="129543"/>
                  </a:cubicBezTo>
                  <a:lnTo>
                    <a:pt x="223097" y="81023"/>
                  </a:lnTo>
                  <a:lnTo>
                    <a:pt x="183904" y="110418"/>
                  </a:lnTo>
                  <a:cubicBezTo>
                    <a:pt x="183904" y="110418"/>
                    <a:pt x="170620" y="75371"/>
                    <a:pt x="169489" y="63500"/>
                  </a:cubicBezTo>
                  <a:cubicBezTo>
                    <a:pt x="168170" y="48991"/>
                    <a:pt x="176838" y="7066"/>
                    <a:pt x="176838" y="7066"/>
                  </a:cubicBezTo>
                  <a:cubicBezTo>
                    <a:pt x="176838" y="7066"/>
                    <a:pt x="133500" y="59543"/>
                    <a:pt x="124644" y="80741"/>
                  </a:cubicBezTo>
                  <a:cubicBezTo>
                    <a:pt x="115599" y="102504"/>
                    <a:pt x="117107" y="124079"/>
                    <a:pt x="130862" y="157807"/>
                  </a:cubicBezTo>
                  <a:cubicBezTo>
                    <a:pt x="135196" y="168548"/>
                    <a:pt x="153379" y="198602"/>
                    <a:pt x="153379" y="198602"/>
                  </a:cubicBezTo>
                  <a:cubicBezTo>
                    <a:pt x="153379" y="198602"/>
                    <a:pt x="127659" y="182774"/>
                    <a:pt x="120875" y="175331"/>
                  </a:cubicBezTo>
                  <a:cubicBezTo>
                    <a:pt x="90633" y="142639"/>
                    <a:pt x="92046" y="100714"/>
                    <a:pt x="92046" y="100714"/>
                  </a:cubicBezTo>
                  <a:lnTo>
                    <a:pt x="80552" y="145183"/>
                  </a:lnTo>
                  <a:cubicBezTo>
                    <a:pt x="80552" y="145183"/>
                    <a:pt x="72167" y="143581"/>
                    <a:pt x="54078" y="124079"/>
                  </a:cubicBezTo>
                  <a:cubicBezTo>
                    <a:pt x="45787" y="115129"/>
                    <a:pt x="24119" y="85640"/>
                    <a:pt x="24119" y="85640"/>
                  </a:cubicBezTo>
                  <a:cubicBezTo>
                    <a:pt x="24119" y="85640"/>
                    <a:pt x="28735" y="149894"/>
                    <a:pt x="38156" y="169678"/>
                  </a:cubicBezTo>
                  <a:cubicBezTo>
                    <a:pt x="44563" y="183151"/>
                    <a:pt x="65949" y="205668"/>
                    <a:pt x="77443" y="215184"/>
                  </a:cubicBezTo>
                  <a:cubicBezTo>
                    <a:pt x="93082" y="227997"/>
                    <a:pt x="146784" y="254376"/>
                    <a:pt x="146784" y="254376"/>
                  </a:cubicBezTo>
                  <a:cubicBezTo>
                    <a:pt x="146784" y="254376"/>
                    <a:pt x="93177" y="249383"/>
                    <a:pt x="75653" y="243919"/>
                  </a:cubicBezTo>
                  <a:cubicBezTo>
                    <a:pt x="62369" y="239773"/>
                    <a:pt x="37308" y="225170"/>
                    <a:pt x="25909" y="216314"/>
                  </a:cubicBezTo>
                  <a:cubicBezTo>
                    <a:pt x="20538" y="211980"/>
                    <a:pt x="7066" y="195964"/>
                    <a:pt x="7066" y="195964"/>
                  </a:cubicBezTo>
                  <a:cubicBezTo>
                    <a:pt x="7066" y="195964"/>
                    <a:pt x="30431" y="242505"/>
                    <a:pt x="42207" y="255036"/>
                  </a:cubicBezTo>
                  <a:cubicBezTo>
                    <a:pt x="50592" y="263986"/>
                    <a:pt x="71508" y="277553"/>
                    <a:pt x="82437" y="282169"/>
                  </a:cubicBezTo>
                  <a:cubicBezTo>
                    <a:pt x="92140" y="286220"/>
                    <a:pt x="122854" y="289989"/>
                    <a:pt x="122854" y="289989"/>
                  </a:cubicBezTo>
                  <a:cubicBezTo>
                    <a:pt x="122854" y="289989"/>
                    <a:pt x="104200" y="319101"/>
                    <a:pt x="100620" y="330312"/>
                  </a:cubicBezTo>
                  <a:cubicBezTo>
                    <a:pt x="97793" y="339263"/>
                    <a:pt x="95249" y="358576"/>
                    <a:pt x="95815" y="368469"/>
                  </a:cubicBezTo>
                  <a:cubicBezTo>
                    <a:pt x="96380" y="377608"/>
                    <a:pt x="101185" y="395979"/>
                    <a:pt x="104576" y="404835"/>
                  </a:cubicBezTo>
                  <a:cubicBezTo>
                    <a:pt x="108345" y="414822"/>
                    <a:pt x="124738" y="443086"/>
                    <a:pt x="124738" y="443086"/>
                  </a:cubicBezTo>
                  <a:cubicBezTo>
                    <a:pt x="124738" y="443086"/>
                    <a:pt x="131050" y="411053"/>
                    <a:pt x="133971" y="400784"/>
                  </a:cubicBezTo>
                  <a:cubicBezTo>
                    <a:pt x="137363" y="389290"/>
                    <a:pt x="150741" y="356127"/>
                    <a:pt x="150741" y="356127"/>
                  </a:cubicBezTo>
                  <a:cubicBezTo>
                    <a:pt x="150741" y="356127"/>
                    <a:pt x="146878" y="383825"/>
                    <a:pt x="161670" y="412749"/>
                  </a:cubicBezTo>
                  <a:cubicBezTo>
                    <a:pt x="166474" y="421982"/>
                    <a:pt x="198224" y="463154"/>
                    <a:pt x="198224" y="463154"/>
                  </a:cubicBezTo>
                  <a:lnTo>
                    <a:pt x="198224" y="46315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608;p7"/>
            <p:cNvSpPr/>
            <p:nvPr/>
          </p:nvSpPr>
          <p:spPr>
            <a:xfrm>
              <a:off x="2667168" y="6598228"/>
              <a:ext cx="744284" cy="499331"/>
            </a:xfrm>
            <a:custGeom>
              <a:avLst/>
              <a:gdLst/>
              <a:ahLst/>
              <a:cxnLst/>
              <a:rect l="l" t="t" r="r" b="b"/>
              <a:pathLst>
                <a:path w="744283" h="499331" extrusionOk="0">
                  <a:moveTo>
                    <a:pt x="42773" y="146596"/>
                  </a:moveTo>
                  <a:lnTo>
                    <a:pt x="55491" y="129543"/>
                  </a:lnTo>
                  <a:cubicBezTo>
                    <a:pt x="57281" y="140095"/>
                    <a:pt x="60390" y="151778"/>
                    <a:pt x="65666" y="164025"/>
                  </a:cubicBezTo>
                  <a:cubicBezTo>
                    <a:pt x="68399" y="170432"/>
                    <a:pt x="71319" y="176744"/>
                    <a:pt x="74146" y="182679"/>
                  </a:cubicBezTo>
                  <a:cubicBezTo>
                    <a:pt x="89597" y="215654"/>
                    <a:pt x="104671" y="240338"/>
                    <a:pt x="104671" y="240338"/>
                  </a:cubicBezTo>
                  <a:lnTo>
                    <a:pt x="34670" y="180984"/>
                  </a:lnTo>
                  <a:lnTo>
                    <a:pt x="26191" y="173823"/>
                  </a:lnTo>
                  <a:cubicBezTo>
                    <a:pt x="26191" y="173823"/>
                    <a:pt x="27322" y="176367"/>
                    <a:pt x="29018" y="180418"/>
                  </a:cubicBezTo>
                  <a:cubicBezTo>
                    <a:pt x="34670" y="193420"/>
                    <a:pt x="47295" y="222061"/>
                    <a:pt x="51629" y="228750"/>
                  </a:cubicBezTo>
                  <a:cubicBezTo>
                    <a:pt x="68399" y="253528"/>
                    <a:pt x="92611" y="263515"/>
                    <a:pt x="94872" y="264363"/>
                  </a:cubicBezTo>
                  <a:cubicBezTo>
                    <a:pt x="92140" y="264080"/>
                    <a:pt x="59354" y="260123"/>
                    <a:pt x="48237" y="257862"/>
                  </a:cubicBezTo>
                  <a:cubicBezTo>
                    <a:pt x="37874" y="255600"/>
                    <a:pt x="7066" y="245991"/>
                    <a:pt x="7066" y="245991"/>
                  </a:cubicBezTo>
                  <a:cubicBezTo>
                    <a:pt x="7066" y="245991"/>
                    <a:pt x="23270" y="273030"/>
                    <a:pt x="29960" y="280944"/>
                  </a:cubicBezTo>
                  <a:cubicBezTo>
                    <a:pt x="35989" y="287916"/>
                    <a:pt x="49462" y="300635"/>
                    <a:pt x="56999" y="305251"/>
                  </a:cubicBezTo>
                  <a:cubicBezTo>
                    <a:pt x="65195" y="310339"/>
                    <a:pt x="83190" y="317216"/>
                    <a:pt x="92329" y="318912"/>
                  </a:cubicBezTo>
                  <a:cubicBezTo>
                    <a:pt x="103728" y="321079"/>
                    <a:pt x="138116" y="318818"/>
                    <a:pt x="138116" y="318818"/>
                  </a:cubicBezTo>
                  <a:cubicBezTo>
                    <a:pt x="138116" y="318818"/>
                    <a:pt x="126057" y="346611"/>
                    <a:pt x="124738" y="356786"/>
                  </a:cubicBezTo>
                  <a:cubicBezTo>
                    <a:pt x="123231" y="368280"/>
                    <a:pt x="124644" y="392399"/>
                    <a:pt x="128130" y="403704"/>
                  </a:cubicBezTo>
                  <a:cubicBezTo>
                    <a:pt x="132840" y="418967"/>
                    <a:pt x="159220" y="457783"/>
                    <a:pt x="161387" y="460892"/>
                  </a:cubicBezTo>
                  <a:cubicBezTo>
                    <a:pt x="160633" y="458819"/>
                    <a:pt x="154227" y="441861"/>
                    <a:pt x="153285" y="435643"/>
                  </a:cubicBezTo>
                  <a:cubicBezTo>
                    <a:pt x="151212" y="421793"/>
                    <a:pt x="151212" y="393623"/>
                    <a:pt x="154227" y="380528"/>
                  </a:cubicBezTo>
                  <a:cubicBezTo>
                    <a:pt x="158090" y="363569"/>
                    <a:pt x="179288" y="317970"/>
                    <a:pt x="180606" y="315238"/>
                  </a:cubicBezTo>
                  <a:cubicBezTo>
                    <a:pt x="180418" y="318629"/>
                    <a:pt x="176744" y="373744"/>
                    <a:pt x="179947" y="392399"/>
                  </a:cubicBezTo>
                  <a:cubicBezTo>
                    <a:pt x="182397" y="406719"/>
                    <a:pt x="191253" y="435360"/>
                    <a:pt x="199637" y="447042"/>
                  </a:cubicBezTo>
                  <a:cubicBezTo>
                    <a:pt x="211980" y="464283"/>
                    <a:pt x="265021" y="498106"/>
                    <a:pt x="265021" y="498106"/>
                  </a:cubicBezTo>
                  <a:cubicBezTo>
                    <a:pt x="265021" y="498106"/>
                    <a:pt x="250418" y="465885"/>
                    <a:pt x="246838" y="454674"/>
                  </a:cubicBezTo>
                  <a:cubicBezTo>
                    <a:pt x="239019" y="430273"/>
                    <a:pt x="241845" y="422358"/>
                    <a:pt x="241845" y="422358"/>
                  </a:cubicBezTo>
                  <a:lnTo>
                    <a:pt x="285748" y="433287"/>
                  </a:lnTo>
                  <a:cubicBezTo>
                    <a:pt x="283393" y="431968"/>
                    <a:pt x="248628" y="413502"/>
                    <a:pt x="235910" y="374027"/>
                  </a:cubicBezTo>
                  <a:cubicBezTo>
                    <a:pt x="232895" y="364794"/>
                    <a:pt x="232047" y="335494"/>
                    <a:pt x="232047" y="335494"/>
                  </a:cubicBezTo>
                  <a:cubicBezTo>
                    <a:pt x="232047" y="335494"/>
                    <a:pt x="248911" y="364888"/>
                    <a:pt x="255977" y="373650"/>
                  </a:cubicBezTo>
                  <a:cubicBezTo>
                    <a:pt x="278211" y="401066"/>
                    <a:pt x="296112" y="412466"/>
                    <a:pt x="319383" y="414821"/>
                  </a:cubicBezTo>
                  <a:cubicBezTo>
                    <a:pt x="341523" y="417082"/>
                    <a:pt x="405776" y="405211"/>
                    <a:pt x="408791" y="404646"/>
                  </a:cubicBezTo>
                  <a:cubicBezTo>
                    <a:pt x="406341" y="403893"/>
                    <a:pt x="368185" y="392304"/>
                    <a:pt x="356597" y="384579"/>
                  </a:cubicBezTo>
                  <a:cubicBezTo>
                    <a:pt x="346799" y="378078"/>
                    <a:pt x="323245" y="350380"/>
                    <a:pt x="323245" y="350380"/>
                  </a:cubicBezTo>
                  <a:lnTo>
                    <a:pt x="367997" y="330783"/>
                  </a:lnTo>
                  <a:lnTo>
                    <a:pt x="321832" y="315803"/>
                  </a:lnTo>
                  <a:cubicBezTo>
                    <a:pt x="323905" y="315238"/>
                    <a:pt x="358010" y="307230"/>
                    <a:pt x="368279" y="301577"/>
                  </a:cubicBezTo>
                  <a:cubicBezTo>
                    <a:pt x="388818" y="289989"/>
                    <a:pt x="439693" y="238548"/>
                    <a:pt x="439693" y="238548"/>
                  </a:cubicBezTo>
                  <a:cubicBezTo>
                    <a:pt x="439693" y="238548"/>
                    <a:pt x="376664" y="258804"/>
                    <a:pt x="354524" y="258993"/>
                  </a:cubicBezTo>
                  <a:cubicBezTo>
                    <a:pt x="333891" y="259181"/>
                    <a:pt x="289046" y="245426"/>
                    <a:pt x="260876" y="235251"/>
                  </a:cubicBezTo>
                  <a:cubicBezTo>
                    <a:pt x="364228" y="222626"/>
                    <a:pt x="638953" y="189086"/>
                    <a:pt x="682009" y="182774"/>
                  </a:cubicBezTo>
                  <a:cubicBezTo>
                    <a:pt x="693220" y="181078"/>
                    <a:pt x="743342" y="176085"/>
                    <a:pt x="743342" y="176085"/>
                  </a:cubicBezTo>
                  <a:lnTo>
                    <a:pt x="699533" y="39946"/>
                  </a:lnTo>
                  <a:cubicBezTo>
                    <a:pt x="699533" y="39946"/>
                    <a:pt x="631887" y="32221"/>
                    <a:pt x="620676" y="30619"/>
                  </a:cubicBezTo>
                  <a:cubicBezTo>
                    <a:pt x="596369" y="27322"/>
                    <a:pt x="509316" y="17429"/>
                    <a:pt x="421792" y="7819"/>
                  </a:cubicBezTo>
                  <a:cubicBezTo>
                    <a:pt x="419908" y="7537"/>
                    <a:pt x="417929" y="7254"/>
                    <a:pt x="415951" y="7066"/>
                  </a:cubicBezTo>
                  <a:cubicBezTo>
                    <a:pt x="399840" y="20350"/>
                    <a:pt x="382882" y="32880"/>
                    <a:pt x="364699" y="44280"/>
                  </a:cubicBezTo>
                  <a:cubicBezTo>
                    <a:pt x="369881" y="45693"/>
                    <a:pt x="375157" y="47200"/>
                    <a:pt x="380527" y="48614"/>
                  </a:cubicBezTo>
                  <a:cubicBezTo>
                    <a:pt x="452223" y="68493"/>
                    <a:pt x="536449" y="93931"/>
                    <a:pt x="613799" y="122006"/>
                  </a:cubicBezTo>
                  <a:cubicBezTo>
                    <a:pt x="472667" y="171374"/>
                    <a:pt x="309207" y="204349"/>
                    <a:pt x="244295" y="216502"/>
                  </a:cubicBezTo>
                  <a:cubicBezTo>
                    <a:pt x="271334" y="204349"/>
                    <a:pt x="353299" y="189274"/>
                    <a:pt x="353299" y="189274"/>
                  </a:cubicBezTo>
                  <a:cubicBezTo>
                    <a:pt x="353299" y="189274"/>
                    <a:pt x="356597" y="179664"/>
                    <a:pt x="319571" y="174012"/>
                  </a:cubicBezTo>
                  <a:cubicBezTo>
                    <a:pt x="310055" y="172505"/>
                    <a:pt x="281320" y="174201"/>
                    <a:pt x="281320" y="174201"/>
                  </a:cubicBezTo>
                  <a:cubicBezTo>
                    <a:pt x="281320" y="174201"/>
                    <a:pt x="290553" y="161293"/>
                    <a:pt x="299127" y="149893"/>
                  </a:cubicBezTo>
                  <a:cubicBezTo>
                    <a:pt x="339450" y="166098"/>
                    <a:pt x="361684" y="146031"/>
                    <a:pt x="361684" y="146031"/>
                  </a:cubicBezTo>
                  <a:cubicBezTo>
                    <a:pt x="361684" y="146031"/>
                    <a:pt x="345574" y="132464"/>
                    <a:pt x="329369" y="118238"/>
                  </a:cubicBezTo>
                  <a:cubicBezTo>
                    <a:pt x="348212" y="101373"/>
                    <a:pt x="372048" y="81871"/>
                    <a:pt x="372048" y="81871"/>
                  </a:cubicBezTo>
                  <a:cubicBezTo>
                    <a:pt x="372048" y="81871"/>
                    <a:pt x="365453" y="76124"/>
                    <a:pt x="352828" y="73581"/>
                  </a:cubicBezTo>
                  <a:cubicBezTo>
                    <a:pt x="340015" y="70942"/>
                    <a:pt x="320796" y="71696"/>
                    <a:pt x="295829" y="85545"/>
                  </a:cubicBezTo>
                  <a:cubicBezTo>
                    <a:pt x="294604" y="84038"/>
                    <a:pt x="293285" y="82248"/>
                    <a:pt x="291966" y="80364"/>
                  </a:cubicBezTo>
                  <a:cubicBezTo>
                    <a:pt x="272653" y="87806"/>
                    <a:pt x="253810" y="93554"/>
                    <a:pt x="235156" y="97887"/>
                  </a:cubicBezTo>
                  <a:cubicBezTo>
                    <a:pt x="236381" y="99395"/>
                    <a:pt x="237794" y="100714"/>
                    <a:pt x="239113" y="102316"/>
                  </a:cubicBezTo>
                  <a:lnTo>
                    <a:pt x="229315" y="109193"/>
                  </a:lnTo>
                  <a:lnTo>
                    <a:pt x="225735" y="99960"/>
                  </a:lnTo>
                  <a:cubicBezTo>
                    <a:pt x="200580" y="105236"/>
                    <a:pt x="175990" y="107780"/>
                    <a:pt x="151872" y="108063"/>
                  </a:cubicBezTo>
                  <a:cubicBezTo>
                    <a:pt x="152060" y="111172"/>
                    <a:pt x="152248" y="113998"/>
                    <a:pt x="152625" y="116353"/>
                  </a:cubicBezTo>
                  <a:cubicBezTo>
                    <a:pt x="154510" y="128319"/>
                    <a:pt x="158466" y="139341"/>
                    <a:pt x="163271" y="149045"/>
                  </a:cubicBezTo>
                  <a:cubicBezTo>
                    <a:pt x="163742" y="156488"/>
                    <a:pt x="164402" y="164214"/>
                    <a:pt x="165061" y="171845"/>
                  </a:cubicBezTo>
                  <a:cubicBezTo>
                    <a:pt x="167228" y="197754"/>
                    <a:pt x="169395" y="221402"/>
                    <a:pt x="164779" y="222909"/>
                  </a:cubicBezTo>
                  <a:cubicBezTo>
                    <a:pt x="161387" y="223945"/>
                    <a:pt x="154604" y="201994"/>
                    <a:pt x="147914" y="175613"/>
                  </a:cubicBezTo>
                  <a:cubicBezTo>
                    <a:pt x="141979" y="152154"/>
                    <a:pt x="135950" y="125115"/>
                    <a:pt x="132275" y="107968"/>
                  </a:cubicBezTo>
                  <a:cubicBezTo>
                    <a:pt x="122288" y="107592"/>
                    <a:pt x="112396" y="106932"/>
                    <a:pt x="102504" y="105801"/>
                  </a:cubicBezTo>
                  <a:lnTo>
                    <a:pt x="111831" y="127659"/>
                  </a:lnTo>
                  <a:lnTo>
                    <a:pt x="102504" y="148574"/>
                  </a:lnTo>
                  <a:lnTo>
                    <a:pt x="71602" y="107780"/>
                  </a:lnTo>
                  <a:lnTo>
                    <a:pt x="75559" y="102410"/>
                  </a:lnTo>
                  <a:cubicBezTo>
                    <a:pt x="65290" y="100808"/>
                    <a:pt x="55020" y="98830"/>
                    <a:pt x="44845" y="96569"/>
                  </a:cubicBezTo>
                  <a:cubicBezTo>
                    <a:pt x="39098" y="125492"/>
                    <a:pt x="42773" y="146596"/>
                    <a:pt x="42773" y="146596"/>
                  </a:cubicBezTo>
                  <a:close/>
                  <a:moveTo>
                    <a:pt x="208682" y="123514"/>
                  </a:moveTo>
                  <a:lnTo>
                    <a:pt x="208870" y="112585"/>
                  </a:lnTo>
                  <a:lnTo>
                    <a:pt x="216596" y="118049"/>
                  </a:lnTo>
                  <a:lnTo>
                    <a:pt x="208682" y="123514"/>
                  </a:lnTo>
                  <a:close/>
                  <a:moveTo>
                    <a:pt x="255317" y="119557"/>
                  </a:moveTo>
                  <a:cubicBezTo>
                    <a:pt x="240903" y="135007"/>
                    <a:pt x="227148" y="151118"/>
                    <a:pt x="227148" y="151118"/>
                  </a:cubicBezTo>
                  <a:lnTo>
                    <a:pt x="235156" y="131145"/>
                  </a:lnTo>
                  <a:lnTo>
                    <a:pt x="238924" y="133783"/>
                  </a:lnTo>
                  <a:lnTo>
                    <a:pt x="236663" y="127753"/>
                  </a:lnTo>
                  <a:lnTo>
                    <a:pt x="244577" y="108063"/>
                  </a:lnTo>
                  <a:cubicBezTo>
                    <a:pt x="248157" y="112019"/>
                    <a:pt x="251832" y="115977"/>
                    <a:pt x="255317" y="119557"/>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7"/>
            <p:cNvSpPr/>
            <p:nvPr/>
          </p:nvSpPr>
          <p:spPr>
            <a:xfrm>
              <a:off x="2760345" y="6648914"/>
              <a:ext cx="414538" cy="499331"/>
            </a:xfrm>
            <a:custGeom>
              <a:avLst/>
              <a:gdLst/>
              <a:ahLst/>
              <a:cxnLst/>
              <a:rect l="l" t="t" r="r" b="b"/>
              <a:pathLst>
                <a:path w="414537" h="499331" extrusionOk="0">
                  <a:moveTo>
                    <a:pt x="93460" y="442050"/>
                  </a:moveTo>
                  <a:lnTo>
                    <a:pt x="109287" y="337567"/>
                  </a:lnTo>
                  <a:cubicBezTo>
                    <a:pt x="109287" y="337567"/>
                    <a:pt x="116165" y="378927"/>
                    <a:pt x="129920" y="423867"/>
                  </a:cubicBezTo>
                  <a:cubicBezTo>
                    <a:pt x="143958" y="469371"/>
                    <a:pt x="173446" y="493867"/>
                    <a:pt x="173446" y="493867"/>
                  </a:cubicBezTo>
                  <a:lnTo>
                    <a:pt x="168171" y="411713"/>
                  </a:lnTo>
                  <a:lnTo>
                    <a:pt x="226206" y="440731"/>
                  </a:lnTo>
                  <a:cubicBezTo>
                    <a:pt x="226206" y="440731"/>
                    <a:pt x="158372" y="315144"/>
                    <a:pt x="166475" y="311658"/>
                  </a:cubicBezTo>
                  <a:cubicBezTo>
                    <a:pt x="174860" y="308078"/>
                    <a:pt x="215654" y="380528"/>
                    <a:pt x="237794" y="399654"/>
                  </a:cubicBezTo>
                  <a:cubicBezTo>
                    <a:pt x="273501" y="430367"/>
                    <a:pt x="322492" y="429519"/>
                    <a:pt x="322492" y="429519"/>
                  </a:cubicBezTo>
                  <a:lnTo>
                    <a:pt x="265022" y="361780"/>
                  </a:lnTo>
                  <a:lnTo>
                    <a:pt x="314766" y="357352"/>
                  </a:lnTo>
                  <a:lnTo>
                    <a:pt x="260876" y="327675"/>
                  </a:lnTo>
                  <a:cubicBezTo>
                    <a:pt x="260876" y="327675"/>
                    <a:pt x="319854" y="338321"/>
                    <a:pt x="339262" y="336813"/>
                  </a:cubicBezTo>
                  <a:cubicBezTo>
                    <a:pt x="410864" y="331160"/>
                    <a:pt x="416516" y="287257"/>
                    <a:pt x="416516" y="287257"/>
                  </a:cubicBezTo>
                  <a:cubicBezTo>
                    <a:pt x="416516" y="287257"/>
                    <a:pt x="354901" y="287540"/>
                    <a:pt x="334268" y="284902"/>
                  </a:cubicBezTo>
                  <a:cubicBezTo>
                    <a:pt x="322397" y="283300"/>
                    <a:pt x="286879" y="273785"/>
                    <a:pt x="286879" y="273785"/>
                  </a:cubicBezTo>
                  <a:cubicBezTo>
                    <a:pt x="286879" y="273785"/>
                    <a:pt x="309773" y="256166"/>
                    <a:pt x="316085" y="248724"/>
                  </a:cubicBezTo>
                  <a:cubicBezTo>
                    <a:pt x="340392" y="219800"/>
                    <a:pt x="331536" y="214430"/>
                    <a:pt x="331536" y="214430"/>
                  </a:cubicBezTo>
                  <a:cubicBezTo>
                    <a:pt x="331536" y="214430"/>
                    <a:pt x="215842" y="281793"/>
                    <a:pt x="219611" y="262573"/>
                  </a:cubicBezTo>
                  <a:cubicBezTo>
                    <a:pt x="221307" y="253811"/>
                    <a:pt x="263703" y="177875"/>
                    <a:pt x="286502" y="158373"/>
                  </a:cubicBezTo>
                  <a:cubicBezTo>
                    <a:pt x="303366" y="143958"/>
                    <a:pt x="364511" y="118521"/>
                    <a:pt x="364511" y="118521"/>
                  </a:cubicBezTo>
                  <a:cubicBezTo>
                    <a:pt x="364511" y="118521"/>
                    <a:pt x="292061" y="111172"/>
                    <a:pt x="268884" y="115600"/>
                  </a:cubicBezTo>
                  <a:cubicBezTo>
                    <a:pt x="256919" y="117861"/>
                    <a:pt x="224133" y="134914"/>
                    <a:pt x="224133" y="134914"/>
                  </a:cubicBezTo>
                  <a:lnTo>
                    <a:pt x="249477" y="92518"/>
                  </a:lnTo>
                  <a:lnTo>
                    <a:pt x="202558" y="106462"/>
                  </a:lnTo>
                  <a:cubicBezTo>
                    <a:pt x="202558" y="106462"/>
                    <a:pt x="202276" y="68964"/>
                    <a:pt x="205385" y="57471"/>
                  </a:cubicBezTo>
                  <a:cubicBezTo>
                    <a:pt x="209247" y="43339"/>
                    <a:pt x="231859" y="7066"/>
                    <a:pt x="231859" y="7066"/>
                  </a:cubicBezTo>
                  <a:cubicBezTo>
                    <a:pt x="231859" y="7066"/>
                    <a:pt x="172976" y="41172"/>
                    <a:pt x="157336" y="57941"/>
                  </a:cubicBezTo>
                  <a:cubicBezTo>
                    <a:pt x="141225" y="75183"/>
                    <a:pt x="135196" y="96004"/>
                    <a:pt x="136421" y="132370"/>
                  </a:cubicBezTo>
                  <a:cubicBezTo>
                    <a:pt x="136797" y="143958"/>
                    <a:pt x="143298" y="178440"/>
                    <a:pt x="143298" y="178440"/>
                  </a:cubicBezTo>
                  <a:cubicBezTo>
                    <a:pt x="143298" y="178440"/>
                    <a:pt x="124738" y="154605"/>
                    <a:pt x="120875" y="145278"/>
                  </a:cubicBezTo>
                  <a:cubicBezTo>
                    <a:pt x="103917" y="104106"/>
                    <a:pt x="119745" y="65290"/>
                    <a:pt x="119745" y="65290"/>
                  </a:cubicBezTo>
                  <a:lnTo>
                    <a:pt x="93554" y="102976"/>
                  </a:lnTo>
                  <a:cubicBezTo>
                    <a:pt x="93554" y="102976"/>
                    <a:pt x="86205" y="98547"/>
                    <a:pt x="76124" y="73958"/>
                  </a:cubicBezTo>
                  <a:cubicBezTo>
                    <a:pt x="71508" y="62652"/>
                    <a:pt x="61333" y="27416"/>
                    <a:pt x="61333" y="27416"/>
                  </a:cubicBezTo>
                  <a:cubicBezTo>
                    <a:pt x="61333" y="27416"/>
                    <a:pt x="43338" y="89220"/>
                    <a:pt x="45222" y="111078"/>
                  </a:cubicBezTo>
                  <a:cubicBezTo>
                    <a:pt x="46541" y="125870"/>
                    <a:pt x="58695" y="154510"/>
                    <a:pt x="66232" y="167417"/>
                  </a:cubicBezTo>
                  <a:cubicBezTo>
                    <a:pt x="76407" y="184847"/>
                    <a:pt x="117672" y="228280"/>
                    <a:pt x="117672" y="228280"/>
                  </a:cubicBezTo>
                  <a:cubicBezTo>
                    <a:pt x="117672" y="228280"/>
                    <a:pt x="69152" y="205009"/>
                    <a:pt x="54644" y="193703"/>
                  </a:cubicBezTo>
                  <a:cubicBezTo>
                    <a:pt x="43621" y="185224"/>
                    <a:pt x="25155" y="162801"/>
                    <a:pt x="17618" y="150553"/>
                  </a:cubicBezTo>
                  <a:cubicBezTo>
                    <a:pt x="14038" y="144618"/>
                    <a:pt x="7066" y="124927"/>
                    <a:pt x="7066" y="124927"/>
                  </a:cubicBezTo>
                  <a:cubicBezTo>
                    <a:pt x="7066" y="124927"/>
                    <a:pt x="12719" y="176650"/>
                    <a:pt x="19502" y="192479"/>
                  </a:cubicBezTo>
                  <a:cubicBezTo>
                    <a:pt x="24307" y="203784"/>
                    <a:pt x="39098" y="223757"/>
                    <a:pt x="47766" y="231954"/>
                  </a:cubicBezTo>
                  <a:cubicBezTo>
                    <a:pt x="55492" y="239114"/>
                    <a:pt x="82907" y="253340"/>
                    <a:pt x="82907" y="253340"/>
                  </a:cubicBezTo>
                  <a:cubicBezTo>
                    <a:pt x="82907" y="253340"/>
                    <a:pt x="55303" y="274161"/>
                    <a:pt x="48049" y="283394"/>
                  </a:cubicBezTo>
                  <a:cubicBezTo>
                    <a:pt x="42302" y="290837"/>
                    <a:pt x="33163" y="308078"/>
                    <a:pt x="30242" y="317499"/>
                  </a:cubicBezTo>
                  <a:cubicBezTo>
                    <a:pt x="27604" y="326261"/>
                    <a:pt x="25720" y="345104"/>
                    <a:pt x="25720" y="354619"/>
                  </a:cubicBezTo>
                  <a:cubicBezTo>
                    <a:pt x="25814" y="365360"/>
                    <a:pt x="31279" y="397486"/>
                    <a:pt x="31279" y="397486"/>
                  </a:cubicBezTo>
                  <a:cubicBezTo>
                    <a:pt x="31279" y="397486"/>
                    <a:pt x="48331" y="369600"/>
                    <a:pt x="54644" y="361026"/>
                  </a:cubicBezTo>
                  <a:cubicBezTo>
                    <a:pt x="61898" y="351417"/>
                    <a:pt x="85922" y="324943"/>
                    <a:pt x="85922" y="324943"/>
                  </a:cubicBezTo>
                  <a:cubicBezTo>
                    <a:pt x="85922" y="324943"/>
                    <a:pt x="72638" y="349532"/>
                    <a:pt x="76407" y="381847"/>
                  </a:cubicBezTo>
                  <a:cubicBezTo>
                    <a:pt x="78008" y="392493"/>
                    <a:pt x="93460" y="442050"/>
                    <a:pt x="93460" y="442050"/>
                  </a:cubicBezTo>
                  <a:lnTo>
                    <a:pt x="93460" y="442050"/>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7"/>
            <p:cNvSpPr/>
            <p:nvPr/>
          </p:nvSpPr>
          <p:spPr>
            <a:xfrm>
              <a:off x="2951409" y="6630072"/>
              <a:ext cx="537015" cy="471067"/>
            </a:xfrm>
            <a:custGeom>
              <a:avLst/>
              <a:gdLst/>
              <a:ahLst/>
              <a:cxnLst/>
              <a:rect l="l" t="t" r="r" b="b"/>
              <a:pathLst>
                <a:path w="537014" h="471067" extrusionOk="0">
                  <a:moveTo>
                    <a:pt x="348494" y="50876"/>
                  </a:moveTo>
                  <a:cubicBezTo>
                    <a:pt x="302990" y="79705"/>
                    <a:pt x="7066" y="279626"/>
                    <a:pt x="7066" y="279626"/>
                  </a:cubicBezTo>
                  <a:lnTo>
                    <a:pt x="14697" y="298186"/>
                  </a:lnTo>
                  <a:cubicBezTo>
                    <a:pt x="14697" y="298186"/>
                    <a:pt x="218103" y="192950"/>
                    <a:pt x="402384" y="125022"/>
                  </a:cubicBezTo>
                  <a:cubicBezTo>
                    <a:pt x="305251" y="290084"/>
                    <a:pt x="162706" y="458349"/>
                    <a:pt x="162706" y="458349"/>
                  </a:cubicBezTo>
                  <a:lnTo>
                    <a:pt x="179099" y="468618"/>
                  </a:lnTo>
                  <a:cubicBezTo>
                    <a:pt x="179099" y="468618"/>
                    <a:pt x="457876" y="167795"/>
                    <a:pt x="493489" y="127471"/>
                  </a:cubicBezTo>
                  <a:cubicBezTo>
                    <a:pt x="501025" y="118992"/>
                    <a:pt x="536073" y="82720"/>
                    <a:pt x="536073" y="82720"/>
                  </a:cubicBezTo>
                  <a:lnTo>
                    <a:pt x="414726" y="7066"/>
                  </a:lnTo>
                  <a:cubicBezTo>
                    <a:pt x="414726" y="6972"/>
                    <a:pt x="358104" y="44752"/>
                    <a:pt x="348494" y="50876"/>
                  </a:cubicBez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7"/>
            <p:cNvSpPr/>
            <p:nvPr/>
          </p:nvSpPr>
          <p:spPr>
            <a:xfrm>
              <a:off x="2895729" y="6873519"/>
              <a:ext cx="489908" cy="433382"/>
            </a:xfrm>
            <a:custGeom>
              <a:avLst/>
              <a:gdLst/>
              <a:ahLst/>
              <a:cxnLst/>
              <a:rect l="l" t="t" r="r" b="b"/>
              <a:pathLst>
                <a:path w="489908" h="433381" extrusionOk="0">
                  <a:moveTo>
                    <a:pt x="42867" y="300824"/>
                  </a:moveTo>
                  <a:lnTo>
                    <a:pt x="145748" y="300824"/>
                  </a:lnTo>
                  <a:cubicBezTo>
                    <a:pt x="145748" y="300824"/>
                    <a:pt x="107309" y="288011"/>
                    <a:pt x="66609" y="267755"/>
                  </a:cubicBezTo>
                  <a:cubicBezTo>
                    <a:pt x="25438" y="247217"/>
                    <a:pt x="7066" y="214619"/>
                    <a:pt x="7066" y="214619"/>
                  </a:cubicBezTo>
                  <a:lnTo>
                    <a:pt x="84792" y="232048"/>
                  </a:lnTo>
                  <a:lnTo>
                    <a:pt x="67080" y="170810"/>
                  </a:lnTo>
                  <a:cubicBezTo>
                    <a:pt x="67080" y="170810"/>
                    <a:pt x="175613" y="255978"/>
                    <a:pt x="180324" y="248630"/>
                  </a:cubicBezTo>
                  <a:cubicBezTo>
                    <a:pt x="185223" y="240999"/>
                    <a:pt x="122948" y="190218"/>
                    <a:pt x="108439" y="165628"/>
                  </a:cubicBezTo>
                  <a:cubicBezTo>
                    <a:pt x="85263" y="125964"/>
                    <a:pt x="94590" y="78103"/>
                    <a:pt x="94590" y="78103"/>
                  </a:cubicBezTo>
                  <a:lnTo>
                    <a:pt x="149422" y="144618"/>
                  </a:lnTo>
                  <a:lnTo>
                    <a:pt x="162329" y="96475"/>
                  </a:lnTo>
                  <a:lnTo>
                    <a:pt x="181360" y="153757"/>
                  </a:lnTo>
                  <a:cubicBezTo>
                    <a:pt x="181360" y="153757"/>
                    <a:pt x="181549" y="94308"/>
                    <a:pt x="186354" y="75466"/>
                  </a:cubicBezTo>
                  <a:cubicBezTo>
                    <a:pt x="204254" y="6125"/>
                    <a:pt x="247310" y="7067"/>
                    <a:pt x="247310" y="7067"/>
                  </a:cubicBezTo>
                  <a:cubicBezTo>
                    <a:pt x="247310" y="7067"/>
                    <a:pt x="236287" y="67457"/>
                    <a:pt x="235250" y="88090"/>
                  </a:cubicBezTo>
                  <a:cubicBezTo>
                    <a:pt x="234685" y="99961"/>
                    <a:pt x="237700" y="136139"/>
                    <a:pt x="237700" y="136139"/>
                  </a:cubicBezTo>
                  <a:cubicBezTo>
                    <a:pt x="237700" y="136139"/>
                    <a:pt x="258615" y="116354"/>
                    <a:pt x="266812" y="111267"/>
                  </a:cubicBezTo>
                  <a:cubicBezTo>
                    <a:pt x="298750" y="91670"/>
                    <a:pt x="302424" y="101186"/>
                    <a:pt x="302424" y="101186"/>
                  </a:cubicBezTo>
                  <a:cubicBezTo>
                    <a:pt x="302424" y="101186"/>
                    <a:pt x="217727" y="204633"/>
                    <a:pt x="236758" y="203784"/>
                  </a:cubicBezTo>
                  <a:cubicBezTo>
                    <a:pt x="245425" y="203408"/>
                    <a:pt x="325601" y="173165"/>
                    <a:pt x="348306" y="153663"/>
                  </a:cubicBezTo>
                  <a:cubicBezTo>
                    <a:pt x="365076" y="139342"/>
                    <a:pt x="400029" y="83097"/>
                    <a:pt x="400029" y="83097"/>
                  </a:cubicBezTo>
                  <a:cubicBezTo>
                    <a:pt x="400029" y="83097"/>
                    <a:pt x="394376" y="155170"/>
                    <a:pt x="386180" y="177310"/>
                  </a:cubicBezTo>
                  <a:cubicBezTo>
                    <a:pt x="381940" y="188710"/>
                    <a:pt x="359894" y="218293"/>
                    <a:pt x="359894" y="218293"/>
                  </a:cubicBezTo>
                  <a:lnTo>
                    <a:pt x="404928" y="199733"/>
                  </a:lnTo>
                  <a:lnTo>
                    <a:pt x="383448" y="243731"/>
                  </a:lnTo>
                  <a:cubicBezTo>
                    <a:pt x="383448" y="243731"/>
                    <a:pt x="419343" y="249572"/>
                    <a:pt x="430931" y="248253"/>
                  </a:cubicBezTo>
                  <a:cubicBezTo>
                    <a:pt x="445063" y="246557"/>
                    <a:pt x="483785" y="229787"/>
                    <a:pt x="483785" y="229787"/>
                  </a:cubicBezTo>
                  <a:cubicBezTo>
                    <a:pt x="483785" y="229787"/>
                    <a:pt x="440823" y="282452"/>
                    <a:pt x="421981" y="295360"/>
                  </a:cubicBezTo>
                  <a:cubicBezTo>
                    <a:pt x="402667" y="308550"/>
                    <a:pt x="381658" y="311376"/>
                    <a:pt x="347081" y="304875"/>
                  </a:cubicBezTo>
                  <a:cubicBezTo>
                    <a:pt x="336058" y="302803"/>
                    <a:pt x="304120" y="291214"/>
                    <a:pt x="304120" y="291214"/>
                  </a:cubicBezTo>
                  <a:cubicBezTo>
                    <a:pt x="304120" y="291214"/>
                    <a:pt x="323717" y="312978"/>
                    <a:pt x="331913" y="318160"/>
                  </a:cubicBezTo>
                  <a:cubicBezTo>
                    <a:pt x="368374" y="340865"/>
                    <a:pt x="408414" y="331161"/>
                    <a:pt x="408414" y="331161"/>
                  </a:cubicBezTo>
                  <a:lnTo>
                    <a:pt x="367714" y="351229"/>
                  </a:lnTo>
                  <a:cubicBezTo>
                    <a:pt x="367714" y="351229"/>
                    <a:pt x="370635" y="359048"/>
                    <a:pt x="392492" y="372615"/>
                  </a:cubicBezTo>
                  <a:cubicBezTo>
                    <a:pt x="402479" y="378833"/>
                    <a:pt x="434511" y="394001"/>
                    <a:pt x="434511" y="394001"/>
                  </a:cubicBezTo>
                  <a:cubicBezTo>
                    <a:pt x="434511" y="394001"/>
                    <a:pt x="372142" y="402481"/>
                    <a:pt x="351509" y="397299"/>
                  </a:cubicBezTo>
                  <a:cubicBezTo>
                    <a:pt x="337566" y="393813"/>
                    <a:pt x="312223" y="377608"/>
                    <a:pt x="301199" y="368281"/>
                  </a:cubicBezTo>
                  <a:cubicBezTo>
                    <a:pt x="286220" y="355751"/>
                    <a:pt x="251832" y="308833"/>
                    <a:pt x="251832" y="308833"/>
                  </a:cubicBezTo>
                  <a:cubicBezTo>
                    <a:pt x="251832" y="308833"/>
                    <a:pt x="265681" y="359896"/>
                    <a:pt x="273972" y="375818"/>
                  </a:cubicBezTo>
                  <a:cubicBezTo>
                    <a:pt x="280190" y="387877"/>
                    <a:pt x="298467" y="409358"/>
                    <a:pt x="308925" y="418497"/>
                  </a:cubicBezTo>
                  <a:cubicBezTo>
                    <a:pt x="314013" y="422925"/>
                    <a:pt x="331724" y="432629"/>
                    <a:pt x="331724" y="432629"/>
                  </a:cubicBezTo>
                  <a:cubicBezTo>
                    <a:pt x="331724" y="432629"/>
                    <a:pt x="283111" y="419345"/>
                    <a:pt x="269167" y="410394"/>
                  </a:cubicBezTo>
                  <a:cubicBezTo>
                    <a:pt x="259180" y="403988"/>
                    <a:pt x="242599" y="386464"/>
                    <a:pt x="236287" y="376760"/>
                  </a:cubicBezTo>
                  <a:cubicBezTo>
                    <a:pt x="230728" y="368093"/>
                    <a:pt x="221966" y="339075"/>
                    <a:pt x="221966" y="339075"/>
                  </a:cubicBezTo>
                  <a:cubicBezTo>
                    <a:pt x="221966" y="339075"/>
                    <a:pt x="197188" y="363005"/>
                    <a:pt x="187107" y="368752"/>
                  </a:cubicBezTo>
                  <a:cubicBezTo>
                    <a:pt x="179005" y="373369"/>
                    <a:pt x="160916" y="379681"/>
                    <a:pt x="151306" y="381188"/>
                  </a:cubicBezTo>
                  <a:cubicBezTo>
                    <a:pt x="142450" y="382507"/>
                    <a:pt x="123985" y="381471"/>
                    <a:pt x="114940" y="380058"/>
                  </a:cubicBezTo>
                  <a:cubicBezTo>
                    <a:pt x="104671" y="378362"/>
                    <a:pt x="74805" y="368187"/>
                    <a:pt x="74805" y="368187"/>
                  </a:cubicBezTo>
                  <a:cubicBezTo>
                    <a:pt x="74805" y="368187"/>
                    <a:pt x="104482" y="355656"/>
                    <a:pt x="113810" y="350663"/>
                  </a:cubicBezTo>
                  <a:cubicBezTo>
                    <a:pt x="124267" y="345010"/>
                    <a:pt x="153850" y="325414"/>
                    <a:pt x="153850" y="325414"/>
                  </a:cubicBezTo>
                  <a:cubicBezTo>
                    <a:pt x="153850" y="325414"/>
                    <a:pt x="127942" y="334741"/>
                    <a:pt x="97699" y="326262"/>
                  </a:cubicBezTo>
                  <a:cubicBezTo>
                    <a:pt x="87712" y="323436"/>
                    <a:pt x="42867" y="300824"/>
                    <a:pt x="42867" y="300824"/>
                  </a:cubicBezTo>
                  <a:lnTo>
                    <a:pt x="42867" y="30082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7"/>
            <p:cNvSpPr/>
            <p:nvPr/>
          </p:nvSpPr>
          <p:spPr>
            <a:xfrm>
              <a:off x="3526675" y="6626586"/>
              <a:ext cx="697177" cy="452224"/>
            </a:xfrm>
            <a:custGeom>
              <a:avLst/>
              <a:gdLst/>
              <a:ahLst/>
              <a:cxnLst/>
              <a:rect l="l" t="t" r="r" b="b"/>
              <a:pathLst>
                <a:path w="697177" h="452224" extrusionOk="0">
                  <a:moveTo>
                    <a:pt x="205385" y="50970"/>
                  </a:moveTo>
                  <a:cubicBezTo>
                    <a:pt x="207458" y="39758"/>
                    <a:pt x="217256" y="7066"/>
                    <a:pt x="217256" y="7066"/>
                  </a:cubicBezTo>
                  <a:cubicBezTo>
                    <a:pt x="217256" y="7066"/>
                    <a:pt x="171939" y="46448"/>
                    <a:pt x="162423" y="64442"/>
                  </a:cubicBezTo>
                  <a:cubicBezTo>
                    <a:pt x="156017" y="76690"/>
                    <a:pt x="151118" y="105237"/>
                    <a:pt x="150458" y="119180"/>
                  </a:cubicBezTo>
                  <a:cubicBezTo>
                    <a:pt x="149611" y="138023"/>
                    <a:pt x="159974" y="192855"/>
                    <a:pt x="159974" y="192855"/>
                  </a:cubicBezTo>
                  <a:cubicBezTo>
                    <a:pt x="159974" y="192855"/>
                    <a:pt x="133688" y="150082"/>
                    <a:pt x="128036" y="133972"/>
                  </a:cubicBezTo>
                  <a:cubicBezTo>
                    <a:pt x="123702" y="121818"/>
                    <a:pt x="120499" y="94873"/>
                    <a:pt x="120876" y="81495"/>
                  </a:cubicBezTo>
                  <a:cubicBezTo>
                    <a:pt x="121064" y="75088"/>
                    <a:pt x="125586" y="56057"/>
                    <a:pt x="125586" y="56057"/>
                  </a:cubicBezTo>
                  <a:cubicBezTo>
                    <a:pt x="125586" y="56057"/>
                    <a:pt x="103917" y="99489"/>
                    <a:pt x="101185" y="115318"/>
                  </a:cubicBezTo>
                  <a:cubicBezTo>
                    <a:pt x="99206" y="126623"/>
                    <a:pt x="100714" y="149705"/>
                    <a:pt x="103446" y="160446"/>
                  </a:cubicBezTo>
                  <a:cubicBezTo>
                    <a:pt x="105895" y="169961"/>
                    <a:pt x="120216" y="194928"/>
                    <a:pt x="120216" y="194928"/>
                  </a:cubicBezTo>
                  <a:cubicBezTo>
                    <a:pt x="120216" y="194928"/>
                    <a:pt x="88089" y="197283"/>
                    <a:pt x="77726" y="200863"/>
                  </a:cubicBezTo>
                  <a:cubicBezTo>
                    <a:pt x="69435" y="203784"/>
                    <a:pt x="53607" y="212640"/>
                    <a:pt x="46541" y="218575"/>
                  </a:cubicBezTo>
                  <a:cubicBezTo>
                    <a:pt x="40041" y="224040"/>
                    <a:pt x="29018" y="237983"/>
                    <a:pt x="24307" y="245426"/>
                  </a:cubicBezTo>
                  <a:cubicBezTo>
                    <a:pt x="18937" y="253905"/>
                    <a:pt x="7066" y="281793"/>
                    <a:pt x="7066" y="281793"/>
                  </a:cubicBezTo>
                  <a:cubicBezTo>
                    <a:pt x="7066" y="281793"/>
                    <a:pt x="34482" y="268603"/>
                    <a:pt x="43809" y="265022"/>
                  </a:cubicBezTo>
                  <a:cubicBezTo>
                    <a:pt x="54267" y="261160"/>
                    <a:pt x="86488" y="252492"/>
                    <a:pt x="86488" y="252492"/>
                  </a:cubicBezTo>
                  <a:cubicBezTo>
                    <a:pt x="86488" y="252492"/>
                    <a:pt x="63688" y="265022"/>
                    <a:pt x="50310" y="292345"/>
                  </a:cubicBezTo>
                  <a:cubicBezTo>
                    <a:pt x="45882" y="301389"/>
                    <a:pt x="32975" y="348024"/>
                    <a:pt x="32975" y="348024"/>
                  </a:cubicBezTo>
                  <a:lnTo>
                    <a:pt x="98076" y="274161"/>
                  </a:lnTo>
                  <a:cubicBezTo>
                    <a:pt x="98076" y="274161"/>
                    <a:pt x="82531" y="310057"/>
                    <a:pt x="70660" y="352170"/>
                  </a:cubicBezTo>
                  <a:cubicBezTo>
                    <a:pt x="58601" y="394943"/>
                    <a:pt x="69435" y="428954"/>
                    <a:pt x="69435" y="428954"/>
                  </a:cubicBezTo>
                  <a:lnTo>
                    <a:pt x="106744" y="361968"/>
                  </a:lnTo>
                  <a:lnTo>
                    <a:pt x="137551" y="413974"/>
                  </a:lnTo>
                  <a:cubicBezTo>
                    <a:pt x="137551" y="413974"/>
                    <a:pt x="147820" y="281415"/>
                    <a:pt x="155923" y="282735"/>
                  </a:cubicBezTo>
                  <a:cubicBezTo>
                    <a:pt x="164308" y="284148"/>
                    <a:pt x="159691" y="361497"/>
                    <a:pt x="167417" y="387594"/>
                  </a:cubicBezTo>
                  <a:cubicBezTo>
                    <a:pt x="179853" y="429708"/>
                    <a:pt x="218763" y="453732"/>
                    <a:pt x="218763" y="453732"/>
                  </a:cubicBezTo>
                  <a:lnTo>
                    <a:pt x="207929" y="371672"/>
                  </a:lnTo>
                  <a:lnTo>
                    <a:pt x="249100" y="393341"/>
                  </a:lnTo>
                  <a:lnTo>
                    <a:pt x="221872" y="342937"/>
                  </a:lnTo>
                  <a:cubicBezTo>
                    <a:pt x="221872" y="342937"/>
                    <a:pt x="262761" y="380999"/>
                    <a:pt x="278683" y="389667"/>
                  </a:cubicBezTo>
                  <a:cubicBezTo>
                    <a:pt x="337566" y="421323"/>
                    <a:pt x="364228" y="389855"/>
                    <a:pt x="364228" y="389855"/>
                  </a:cubicBezTo>
                  <a:cubicBezTo>
                    <a:pt x="364228" y="389855"/>
                    <a:pt x="315803" y="358953"/>
                    <a:pt x="301011" y="346517"/>
                  </a:cubicBezTo>
                  <a:cubicBezTo>
                    <a:pt x="292438" y="339263"/>
                    <a:pt x="269544" y="313919"/>
                    <a:pt x="269544" y="313919"/>
                  </a:cubicBezTo>
                  <a:cubicBezTo>
                    <a:pt x="269544" y="313919"/>
                    <a:pt x="296395" y="311658"/>
                    <a:pt x="305062" y="309020"/>
                  </a:cubicBezTo>
                  <a:cubicBezTo>
                    <a:pt x="338696" y="298657"/>
                    <a:pt x="334551" y="289895"/>
                    <a:pt x="334551" y="289895"/>
                  </a:cubicBezTo>
                  <a:cubicBezTo>
                    <a:pt x="334551" y="289895"/>
                    <a:pt x="241186" y="285655"/>
                    <a:pt x="224322" y="275951"/>
                  </a:cubicBezTo>
                  <a:cubicBezTo>
                    <a:pt x="296112" y="271994"/>
                    <a:pt x="535225" y="263704"/>
                    <a:pt x="688793" y="316180"/>
                  </a:cubicBezTo>
                  <a:lnTo>
                    <a:pt x="697366" y="250514"/>
                  </a:lnTo>
                  <a:cubicBezTo>
                    <a:pt x="697366" y="250514"/>
                    <a:pt x="650259" y="252398"/>
                    <a:pt x="639707" y="252304"/>
                  </a:cubicBezTo>
                  <a:cubicBezTo>
                    <a:pt x="599101" y="252021"/>
                    <a:pt x="340769" y="256544"/>
                    <a:pt x="243541" y="258239"/>
                  </a:cubicBezTo>
                  <a:cubicBezTo>
                    <a:pt x="268413" y="244767"/>
                    <a:pt x="308360" y="225736"/>
                    <a:pt x="327579" y="223192"/>
                  </a:cubicBezTo>
                  <a:cubicBezTo>
                    <a:pt x="348023" y="220365"/>
                    <a:pt x="408791" y="231388"/>
                    <a:pt x="408791" y="231388"/>
                  </a:cubicBezTo>
                  <a:cubicBezTo>
                    <a:pt x="408791" y="231388"/>
                    <a:pt x="355749" y="189086"/>
                    <a:pt x="335399" y="180796"/>
                  </a:cubicBezTo>
                  <a:cubicBezTo>
                    <a:pt x="324847" y="176556"/>
                    <a:pt x="290648" y="173353"/>
                    <a:pt x="290648" y="173353"/>
                  </a:cubicBezTo>
                  <a:lnTo>
                    <a:pt x="331913" y="153003"/>
                  </a:lnTo>
                  <a:lnTo>
                    <a:pt x="288104" y="140190"/>
                  </a:lnTo>
                  <a:cubicBezTo>
                    <a:pt x="288104" y="140190"/>
                    <a:pt x="306758" y="110701"/>
                    <a:pt x="315049" y="103258"/>
                  </a:cubicBezTo>
                  <a:cubicBezTo>
                    <a:pt x="325224" y="94120"/>
                    <a:pt x="361213" y="77161"/>
                    <a:pt x="361213" y="77161"/>
                  </a:cubicBezTo>
                  <a:cubicBezTo>
                    <a:pt x="361213" y="77161"/>
                    <a:pt x="297902" y="74146"/>
                    <a:pt x="277081" y="79422"/>
                  </a:cubicBezTo>
                  <a:cubicBezTo>
                    <a:pt x="255789" y="84792"/>
                    <a:pt x="240526" y="98076"/>
                    <a:pt x="223097" y="127094"/>
                  </a:cubicBezTo>
                  <a:cubicBezTo>
                    <a:pt x="217538" y="136327"/>
                    <a:pt x="205291" y="166664"/>
                    <a:pt x="205291" y="166664"/>
                  </a:cubicBezTo>
                  <a:cubicBezTo>
                    <a:pt x="205291" y="166664"/>
                    <a:pt x="202747" y="138682"/>
                    <a:pt x="204443" y="129450"/>
                  </a:cubicBezTo>
                  <a:cubicBezTo>
                    <a:pt x="211885" y="88655"/>
                    <a:pt x="243918" y="66232"/>
                    <a:pt x="243918" y="66232"/>
                  </a:cubicBezTo>
                  <a:lnTo>
                    <a:pt x="204348" y="82531"/>
                  </a:lnTo>
                  <a:cubicBezTo>
                    <a:pt x="204443" y="82437"/>
                    <a:pt x="200957" y="75277"/>
                    <a:pt x="205385" y="50970"/>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613;p7"/>
            <p:cNvSpPr/>
            <p:nvPr/>
          </p:nvSpPr>
          <p:spPr>
            <a:xfrm>
              <a:off x="3925668" y="6866077"/>
              <a:ext cx="348589" cy="423960"/>
            </a:xfrm>
            <a:custGeom>
              <a:avLst/>
              <a:gdLst/>
              <a:ahLst/>
              <a:cxnLst/>
              <a:rect l="l" t="t" r="r" b="b"/>
              <a:pathLst>
                <a:path w="348588" h="423960" extrusionOk="0">
                  <a:moveTo>
                    <a:pt x="19691" y="418590"/>
                  </a:moveTo>
                  <a:cubicBezTo>
                    <a:pt x="19691" y="418590"/>
                    <a:pt x="182773" y="161953"/>
                    <a:pt x="342088" y="53325"/>
                  </a:cubicBezTo>
                  <a:lnTo>
                    <a:pt x="294699" y="7066"/>
                  </a:lnTo>
                  <a:cubicBezTo>
                    <a:pt x="294699" y="7066"/>
                    <a:pt x="267942" y="45882"/>
                    <a:pt x="261536" y="54267"/>
                  </a:cubicBezTo>
                  <a:cubicBezTo>
                    <a:pt x="231105" y="94213"/>
                    <a:pt x="7066" y="404835"/>
                    <a:pt x="7066" y="404835"/>
                  </a:cubicBezTo>
                  <a:lnTo>
                    <a:pt x="19691" y="418590"/>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7"/>
            <p:cNvSpPr/>
            <p:nvPr/>
          </p:nvSpPr>
          <p:spPr>
            <a:xfrm>
              <a:off x="3714630" y="7031233"/>
              <a:ext cx="423959" cy="452224"/>
            </a:xfrm>
            <a:custGeom>
              <a:avLst/>
              <a:gdLst/>
              <a:ahLst/>
              <a:cxnLst/>
              <a:rect l="l" t="t" r="r" b="b"/>
              <a:pathLst>
                <a:path w="423959" h="452224" extrusionOk="0">
                  <a:moveTo>
                    <a:pt x="185317" y="432063"/>
                  </a:moveTo>
                  <a:lnTo>
                    <a:pt x="165250" y="335682"/>
                  </a:lnTo>
                  <a:cubicBezTo>
                    <a:pt x="165250" y="335682"/>
                    <a:pt x="184658" y="369600"/>
                    <a:pt x="211226" y="404364"/>
                  </a:cubicBezTo>
                  <a:cubicBezTo>
                    <a:pt x="238265" y="439600"/>
                    <a:pt x="271899" y="451471"/>
                    <a:pt x="271899" y="451471"/>
                  </a:cubicBezTo>
                  <a:lnTo>
                    <a:pt x="240714" y="381470"/>
                  </a:lnTo>
                  <a:lnTo>
                    <a:pt x="300823" y="388065"/>
                  </a:lnTo>
                  <a:cubicBezTo>
                    <a:pt x="300823" y="388065"/>
                    <a:pt x="200863" y="300352"/>
                    <a:pt x="206798" y="294606"/>
                  </a:cubicBezTo>
                  <a:cubicBezTo>
                    <a:pt x="212922" y="288764"/>
                    <a:pt x="272088" y="338886"/>
                    <a:pt x="297619" y="348307"/>
                  </a:cubicBezTo>
                  <a:cubicBezTo>
                    <a:pt x="338790" y="363570"/>
                    <a:pt x="381281" y="346894"/>
                    <a:pt x="381281" y="346894"/>
                  </a:cubicBezTo>
                  <a:lnTo>
                    <a:pt x="309113" y="306382"/>
                  </a:lnTo>
                  <a:lnTo>
                    <a:pt x="351132" y="286409"/>
                  </a:lnTo>
                  <a:lnTo>
                    <a:pt x="294416" y="278024"/>
                  </a:lnTo>
                  <a:cubicBezTo>
                    <a:pt x="294416" y="278024"/>
                    <a:pt x="349437" y="268132"/>
                    <a:pt x="365830" y="260595"/>
                  </a:cubicBezTo>
                  <a:cubicBezTo>
                    <a:pt x="426503" y="232519"/>
                    <a:pt x="417270" y="192196"/>
                    <a:pt x="417270" y="192196"/>
                  </a:cubicBezTo>
                  <a:cubicBezTo>
                    <a:pt x="417270" y="192196"/>
                    <a:pt x="363569" y="212451"/>
                    <a:pt x="344632" y="216785"/>
                  </a:cubicBezTo>
                  <a:cubicBezTo>
                    <a:pt x="333703" y="219235"/>
                    <a:pt x="299692" y="222438"/>
                    <a:pt x="299692" y="222438"/>
                  </a:cubicBezTo>
                  <a:cubicBezTo>
                    <a:pt x="299692" y="222438"/>
                    <a:pt x="314012" y="199638"/>
                    <a:pt x="317027" y="191065"/>
                  </a:cubicBezTo>
                  <a:cubicBezTo>
                    <a:pt x="328898" y="157902"/>
                    <a:pt x="319477" y="156017"/>
                    <a:pt x="319477" y="156017"/>
                  </a:cubicBezTo>
                  <a:cubicBezTo>
                    <a:pt x="319477" y="156017"/>
                    <a:pt x="240244" y="252398"/>
                    <a:pt x="237323" y="234309"/>
                  </a:cubicBezTo>
                  <a:cubicBezTo>
                    <a:pt x="236004" y="226112"/>
                    <a:pt x="248346" y="146031"/>
                    <a:pt x="262007" y="121536"/>
                  </a:cubicBezTo>
                  <a:cubicBezTo>
                    <a:pt x="271993" y="103447"/>
                    <a:pt x="317216" y="61427"/>
                    <a:pt x="317216" y="61427"/>
                  </a:cubicBezTo>
                  <a:cubicBezTo>
                    <a:pt x="317216" y="61427"/>
                    <a:pt x="251549" y="78480"/>
                    <a:pt x="232706" y="89880"/>
                  </a:cubicBezTo>
                  <a:cubicBezTo>
                    <a:pt x="223002" y="95721"/>
                    <a:pt x="199826" y="121253"/>
                    <a:pt x="199826" y="121253"/>
                  </a:cubicBezTo>
                  <a:lnTo>
                    <a:pt x="208211" y="76030"/>
                  </a:lnTo>
                  <a:lnTo>
                    <a:pt x="171750" y="103352"/>
                  </a:lnTo>
                  <a:cubicBezTo>
                    <a:pt x="171750" y="103352"/>
                    <a:pt x="159314" y="70754"/>
                    <a:pt x="158372" y="59637"/>
                  </a:cubicBezTo>
                  <a:cubicBezTo>
                    <a:pt x="157147" y="46071"/>
                    <a:pt x="165156" y="7066"/>
                    <a:pt x="165156" y="7066"/>
                  </a:cubicBezTo>
                  <a:cubicBezTo>
                    <a:pt x="165156" y="7066"/>
                    <a:pt x="124738" y="55963"/>
                    <a:pt x="116542" y="75748"/>
                  </a:cubicBezTo>
                  <a:cubicBezTo>
                    <a:pt x="108063" y="96004"/>
                    <a:pt x="109570" y="116165"/>
                    <a:pt x="122383" y="147539"/>
                  </a:cubicBezTo>
                  <a:cubicBezTo>
                    <a:pt x="126434" y="157525"/>
                    <a:pt x="143392" y="185601"/>
                    <a:pt x="143392" y="185601"/>
                  </a:cubicBezTo>
                  <a:cubicBezTo>
                    <a:pt x="143392" y="185601"/>
                    <a:pt x="119462" y="170809"/>
                    <a:pt x="113056" y="163932"/>
                  </a:cubicBezTo>
                  <a:cubicBezTo>
                    <a:pt x="84886" y="133500"/>
                    <a:pt x="86111" y="94402"/>
                    <a:pt x="86111" y="94402"/>
                  </a:cubicBezTo>
                  <a:lnTo>
                    <a:pt x="75465" y="135856"/>
                  </a:lnTo>
                  <a:cubicBezTo>
                    <a:pt x="75465" y="135856"/>
                    <a:pt x="67645" y="134348"/>
                    <a:pt x="50875" y="116165"/>
                  </a:cubicBezTo>
                  <a:cubicBezTo>
                    <a:pt x="43149" y="107780"/>
                    <a:pt x="22894" y="80364"/>
                    <a:pt x="22894" y="80364"/>
                  </a:cubicBezTo>
                  <a:cubicBezTo>
                    <a:pt x="22894" y="80364"/>
                    <a:pt x="27227" y="140190"/>
                    <a:pt x="35989" y="158656"/>
                  </a:cubicBezTo>
                  <a:cubicBezTo>
                    <a:pt x="41925" y="171186"/>
                    <a:pt x="61804" y="192196"/>
                    <a:pt x="72638" y="201052"/>
                  </a:cubicBezTo>
                  <a:cubicBezTo>
                    <a:pt x="87147" y="213016"/>
                    <a:pt x="137269" y="237607"/>
                    <a:pt x="137269" y="237607"/>
                  </a:cubicBezTo>
                  <a:cubicBezTo>
                    <a:pt x="137269" y="237607"/>
                    <a:pt x="87335" y="232990"/>
                    <a:pt x="70942" y="227902"/>
                  </a:cubicBezTo>
                  <a:cubicBezTo>
                    <a:pt x="58601" y="224040"/>
                    <a:pt x="35141" y="210473"/>
                    <a:pt x="24589" y="202182"/>
                  </a:cubicBezTo>
                  <a:cubicBezTo>
                    <a:pt x="19596" y="198131"/>
                    <a:pt x="7066" y="183151"/>
                    <a:pt x="7066" y="183151"/>
                  </a:cubicBezTo>
                  <a:cubicBezTo>
                    <a:pt x="7066" y="183151"/>
                    <a:pt x="28829" y="226489"/>
                    <a:pt x="39852" y="238172"/>
                  </a:cubicBezTo>
                  <a:cubicBezTo>
                    <a:pt x="47672" y="246463"/>
                    <a:pt x="67174" y="259181"/>
                    <a:pt x="77349" y="263421"/>
                  </a:cubicBezTo>
                  <a:cubicBezTo>
                    <a:pt x="86393" y="267189"/>
                    <a:pt x="115034" y="270676"/>
                    <a:pt x="115034" y="270676"/>
                  </a:cubicBezTo>
                  <a:cubicBezTo>
                    <a:pt x="115034" y="270676"/>
                    <a:pt x="97699" y="297809"/>
                    <a:pt x="94307" y="308267"/>
                  </a:cubicBezTo>
                  <a:cubicBezTo>
                    <a:pt x="91669" y="316651"/>
                    <a:pt x="89314" y="334646"/>
                    <a:pt x="89785" y="343785"/>
                  </a:cubicBezTo>
                  <a:cubicBezTo>
                    <a:pt x="90256" y="352264"/>
                    <a:pt x="94778" y="369411"/>
                    <a:pt x="97887" y="377702"/>
                  </a:cubicBezTo>
                  <a:cubicBezTo>
                    <a:pt x="101467" y="387029"/>
                    <a:pt x="116636" y="413314"/>
                    <a:pt x="116636" y="413314"/>
                  </a:cubicBezTo>
                  <a:cubicBezTo>
                    <a:pt x="116636" y="413314"/>
                    <a:pt x="122477" y="383449"/>
                    <a:pt x="125303" y="373839"/>
                  </a:cubicBezTo>
                  <a:cubicBezTo>
                    <a:pt x="128507" y="363099"/>
                    <a:pt x="140943" y="332197"/>
                    <a:pt x="140943" y="332197"/>
                  </a:cubicBezTo>
                  <a:cubicBezTo>
                    <a:pt x="140943" y="332197"/>
                    <a:pt x="137269" y="358011"/>
                    <a:pt x="151118" y="384956"/>
                  </a:cubicBezTo>
                  <a:cubicBezTo>
                    <a:pt x="155640" y="393718"/>
                    <a:pt x="185317" y="432063"/>
                    <a:pt x="185317" y="432063"/>
                  </a:cubicBezTo>
                  <a:lnTo>
                    <a:pt x="185317" y="432063"/>
                  </a:lnTo>
                  <a:close/>
                </a:path>
              </a:pathLst>
            </a:custGeom>
            <a:solidFill>
              <a:srgbClr val="A6E8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615;p7"/>
            <p:cNvSpPr/>
            <p:nvPr/>
          </p:nvSpPr>
          <p:spPr>
            <a:xfrm>
              <a:off x="3229903" y="6306355"/>
              <a:ext cx="697177" cy="376854"/>
            </a:xfrm>
            <a:custGeom>
              <a:avLst/>
              <a:gdLst/>
              <a:ahLst/>
              <a:cxnLst/>
              <a:rect l="l" t="t" r="r" b="b"/>
              <a:pathLst>
                <a:path w="697177" h="376853" extrusionOk="0">
                  <a:moveTo>
                    <a:pt x="152814" y="106179"/>
                  </a:moveTo>
                  <a:cubicBezTo>
                    <a:pt x="156582" y="112397"/>
                    <a:pt x="159220" y="116825"/>
                    <a:pt x="159785" y="117579"/>
                  </a:cubicBezTo>
                  <a:cubicBezTo>
                    <a:pt x="159691" y="116636"/>
                    <a:pt x="158655" y="111926"/>
                    <a:pt x="157619" y="105048"/>
                  </a:cubicBezTo>
                  <a:cubicBezTo>
                    <a:pt x="155263" y="91481"/>
                    <a:pt x="151778" y="69812"/>
                    <a:pt x="150741" y="54738"/>
                  </a:cubicBezTo>
                  <a:cubicBezTo>
                    <a:pt x="169301" y="47390"/>
                    <a:pt x="189180" y="41077"/>
                    <a:pt x="209813" y="35613"/>
                  </a:cubicBezTo>
                  <a:cubicBezTo>
                    <a:pt x="207458" y="41360"/>
                    <a:pt x="205573" y="47578"/>
                    <a:pt x="204348" y="54267"/>
                  </a:cubicBezTo>
                  <a:cubicBezTo>
                    <a:pt x="202653" y="63029"/>
                    <a:pt x="205008" y="89315"/>
                    <a:pt x="205196" y="91387"/>
                  </a:cubicBezTo>
                  <a:cubicBezTo>
                    <a:pt x="205950" y="89597"/>
                    <a:pt x="217632" y="60862"/>
                    <a:pt x="223097" y="51912"/>
                  </a:cubicBezTo>
                  <a:cubicBezTo>
                    <a:pt x="228750" y="42396"/>
                    <a:pt x="234214" y="34577"/>
                    <a:pt x="239773" y="28170"/>
                  </a:cubicBezTo>
                  <a:cubicBezTo>
                    <a:pt x="275479" y="19973"/>
                    <a:pt x="312976" y="13379"/>
                    <a:pt x="350379" y="7066"/>
                  </a:cubicBezTo>
                  <a:cubicBezTo>
                    <a:pt x="338979" y="12813"/>
                    <a:pt x="321455" y="22046"/>
                    <a:pt x="314955" y="27887"/>
                  </a:cubicBezTo>
                  <a:cubicBezTo>
                    <a:pt x="306664" y="35330"/>
                    <a:pt x="288010" y="64913"/>
                    <a:pt x="288010" y="64913"/>
                  </a:cubicBezTo>
                  <a:lnTo>
                    <a:pt x="320230" y="74240"/>
                  </a:lnTo>
                  <a:lnTo>
                    <a:pt x="320325" y="74335"/>
                  </a:lnTo>
                  <a:lnTo>
                    <a:pt x="331819" y="77632"/>
                  </a:lnTo>
                  <a:lnTo>
                    <a:pt x="290553" y="97982"/>
                  </a:lnTo>
                  <a:cubicBezTo>
                    <a:pt x="290553" y="97982"/>
                    <a:pt x="324847" y="101279"/>
                    <a:pt x="335305" y="105519"/>
                  </a:cubicBezTo>
                  <a:cubicBezTo>
                    <a:pt x="355655" y="113904"/>
                    <a:pt x="408697" y="156112"/>
                    <a:pt x="408697" y="156112"/>
                  </a:cubicBezTo>
                  <a:cubicBezTo>
                    <a:pt x="408697" y="156112"/>
                    <a:pt x="347929" y="145089"/>
                    <a:pt x="327485" y="147915"/>
                  </a:cubicBezTo>
                  <a:cubicBezTo>
                    <a:pt x="308265" y="150459"/>
                    <a:pt x="268225" y="169490"/>
                    <a:pt x="243447" y="182963"/>
                  </a:cubicBezTo>
                  <a:cubicBezTo>
                    <a:pt x="340675" y="181267"/>
                    <a:pt x="599007" y="176744"/>
                    <a:pt x="639613" y="177027"/>
                  </a:cubicBezTo>
                  <a:cubicBezTo>
                    <a:pt x="647245" y="177121"/>
                    <a:pt x="673436" y="176179"/>
                    <a:pt x="687756" y="175708"/>
                  </a:cubicBezTo>
                  <a:cubicBezTo>
                    <a:pt x="693503" y="175425"/>
                    <a:pt x="697272" y="175331"/>
                    <a:pt x="697272" y="175331"/>
                  </a:cubicBezTo>
                  <a:lnTo>
                    <a:pt x="688793" y="240998"/>
                  </a:lnTo>
                  <a:cubicBezTo>
                    <a:pt x="676356" y="236664"/>
                    <a:pt x="663167" y="232802"/>
                    <a:pt x="649694" y="229316"/>
                  </a:cubicBezTo>
                  <a:cubicBezTo>
                    <a:pt x="497257" y="189840"/>
                    <a:pt x="290177" y="197095"/>
                    <a:pt x="224322" y="200769"/>
                  </a:cubicBezTo>
                  <a:cubicBezTo>
                    <a:pt x="241186" y="210379"/>
                    <a:pt x="334551" y="214618"/>
                    <a:pt x="334551" y="214618"/>
                  </a:cubicBezTo>
                  <a:cubicBezTo>
                    <a:pt x="334551" y="214618"/>
                    <a:pt x="338790" y="223380"/>
                    <a:pt x="305062" y="233743"/>
                  </a:cubicBezTo>
                  <a:cubicBezTo>
                    <a:pt x="296395" y="236382"/>
                    <a:pt x="269544" y="238643"/>
                    <a:pt x="269544" y="238643"/>
                  </a:cubicBezTo>
                  <a:cubicBezTo>
                    <a:pt x="269544" y="238643"/>
                    <a:pt x="292438" y="263986"/>
                    <a:pt x="301011" y="271241"/>
                  </a:cubicBezTo>
                  <a:cubicBezTo>
                    <a:pt x="315803" y="283676"/>
                    <a:pt x="364228" y="314579"/>
                    <a:pt x="364228" y="314579"/>
                  </a:cubicBezTo>
                  <a:cubicBezTo>
                    <a:pt x="364228" y="314579"/>
                    <a:pt x="337566" y="346140"/>
                    <a:pt x="278683" y="314390"/>
                  </a:cubicBezTo>
                  <a:cubicBezTo>
                    <a:pt x="262761" y="305817"/>
                    <a:pt x="221778" y="267755"/>
                    <a:pt x="221778" y="267755"/>
                  </a:cubicBezTo>
                  <a:lnTo>
                    <a:pt x="249005" y="318159"/>
                  </a:lnTo>
                  <a:lnTo>
                    <a:pt x="207834" y="296490"/>
                  </a:lnTo>
                  <a:lnTo>
                    <a:pt x="218669" y="378549"/>
                  </a:lnTo>
                  <a:cubicBezTo>
                    <a:pt x="218669" y="378549"/>
                    <a:pt x="179853" y="354525"/>
                    <a:pt x="167417" y="312412"/>
                  </a:cubicBezTo>
                  <a:cubicBezTo>
                    <a:pt x="159691" y="286315"/>
                    <a:pt x="164308" y="208965"/>
                    <a:pt x="155923" y="207552"/>
                  </a:cubicBezTo>
                  <a:cubicBezTo>
                    <a:pt x="147820" y="206139"/>
                    <a:pt x="137551" y="338697"/>
                    <a:pt x="137551" y="338697"/>
                  </a:cubicBezTo>
                  <a:lnTo>
                    <a:pt x="106744" y="286691"/>
                  </a:lnTo>
                  <a:lnTo>
                    <a:pt x="69435" y="353678"/>
                  </a:lnTo>
                  <a:cubicBezTo>
                    <a:pt x="69435" y="353678"/>
                    <a:pt x="58695" y="319572"/>
                    <a:pt x="70754" y="276893"/>
                  </a:cubicBezTo>
                  <a:cubicBezTo>
                    <a:pt x="82625" y="234686"/>
                    <a:pt x="98170" y="198791"/>
                    <a:pt x="98170" y="198791"/>
                  </a:cubicBezTo>
                  <a:lnTo>
                    <a:pt x="33069" y="272654"/>
                  </a:lnTo>
                  <a:cubicBezTo>
                    <a:pt x="33069" y="272654"/>
                    <a:pt x="45976" y="226018"/>
                    <a:pt x="50404" y="217068"/>
                  </a:cubicBezTo>
                  <a:cubicBezTo>
                    <a:pt x="62840" y="191913"/>
                    <a:pt x="83096" y="179288"/>
                    <a:pt x="86111" y="177404"/>
                  </a:cubicBezTo>
                  <a:cubicBezTo>
                    <a:pt x="82154" y="178440"/>
                    <a:pt x="53607" y="186166"/>
                    <a:pt x="43809" y="189746"/>
                  </a:cubicBezTo>
                  <a:cubicBezTo>
                    <a:pt x="34482" y="193326"/>
                    <a:pt x="7066" y="206516"/>
                    <a:pt x="7066" y="206516"/>
                  </a:cubicBezTo>
                  <a:cubicBezTo>
                    <a:pt x="7066" y="206516"/>
                    <a:pt x="19031" y="178535"/>
                    <a:pt x="24401" y="170149"/>
                  </a:cubicBezTo>
                  <a:cubicBezTo>
                    <a:pt x="29112" y="162707"/>
                    <a:pt x="40135" y="148857"/>
                    <a:pt x="46636" y="143299"/>
                  </a:cubicBezTo>
                  <a:cubicBezTo>
                    <a:pt x="46730" y="143205"/>
                    <a:pt x="46824" y="143110"/>
                    <a:pt x="47012" y="143016"/>
                  </a:cubicBezTo>
                  <a:lnTo>
                    <a:pt x="47107" y="142922"/>
                  </a:lnTo>
                  <a:cubicBezTo>
                    <a:pt x="54267" y="136987"/>
                    <a:pt x="69718" y="128413"/>
                    <a:pt x="77820" y="125587"/>
                  </a:cubicBezTo>
                  <a:cubicBezTo>
                    <a:pt x="82154" y="124079"/>
                    <a:pt x="90162" y="122855"/>
                    <a:pt x="98076" y="121912"/>
                  </a:cubicBezTo>
                  <a:cubicBezTo>
                    <a:pt x="98170" y="121912"/>
                    <a:pt x="98170" y="121912"/>
                    <a:pt x="98264" y="121912"/>
                  </a:cubicBezTo>
                  <a:cubicBezTo>
                    <a:pt x="109382" y="120499"/>
                    <a:pt x="120216" y="119651"/>
                    <a:pt x="120216" y="119651"/>
                  </a:cubicBezTo>
                  <a:cubicBezTo>
                    <a:pt x="120216" y="119651"/>
                    <a:pt x="119274" y="118050"/>
                    <a:pt x="117955" y="115506"/>
                  </a:cubicBezTo>
                  <a:cubicBezTo>
                    <a:pt x="113715" y="108063"/>
                    <a:pt x="105330" y="92235"/>
                    <a:pt x="103446" y="85169"/>
                  </a:cubicBezTo>
                  <a:cubicBezTo>
                    <a:pt x="102975" y="83096"/>
                    <a:pt x="102504" y="80647"/>
                    <a:pt x="102033" y="77820"/>
                  </a:cubicBezTo>
                  <a:cubicBezTo>
                    <a:pt x="110983" y="72733"/>
                    <a:pt x="120310" y="67834"/>
                    <a:pt x="129920" y="63406"/>
                  </a:cubicBezTo>
                  <a:cubicBezTo>
                    <a:pt x="135008" y="75276"/>
                    <a:pt x="145748" y="94119"/>
                    <a:pt x="152814" y="106179"/>
                  </a:cubicBezTo>
                  <a:close/>
                </a:path>
              </a:pathLst>
            </a:custGeom>
            <a:solidFill>
              <a:srgbClr val="546D07">
                <a:alpha val="40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616;p7"/>
            <p:cNvSpPr/>
            <p:nvPr/>
          </p:nvSpPr>
          <p:spPr>
            <a:xfrm>
              <a:off x="3589232" y="6469156"/>
              <a:ext cx="386274" cy="471067"/>
            </a:xfrm>
            <a:custGeom>
              <a:avLst/>
              <a:gdLst/>
              <a:ahLst/>
              <a:cxnLst/>
              <a:rect l="l" t="t" r="r" b="b"/>
              <a:pathLst>
                <a:path w="386273" h="471067" extrusionOk="0">
                  <a:moveTo>
                    <a:pt x="21386" y="472386"/>
                  </a:moveTo>
                  <a:cubicBezTo>
                    <a:pt x="21386" y="472386"/>
                    <a:pt x="205761" y="182208"/>
                    <a:pt x="385897" y="59354"/>
                  </a:cubicBezTo>
                  <a:lnTo>
                    <a:pt x="332290" y="7066"/>
                  </a:lnTo>
                  <a:cubicBezTo>
                    <a:pt x="332290" y="7066"/>
                    <a:pt x="302047" y="50969"/>
                    <a:pt x="294793" y="60485"/>
                  </a:cubicBezTo>
                  <a:cubicBezTo>
                    <a:pt x="260405" y="105707"/>
                    <a:pt x="7066" y="456841"/>
                    <a:pt x="7066" y="456841"/>
                  </a:cubicBezTo>
                  <a:lnTo>
                    <a:pt x="21386" y="472386"/>
                  </a:lnTo>
                  <a:close/>
                </a:path>
              </a:pathLst>
            </a:custGeom>
            <a:solidFill>
              <a:srgbClr val="845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7"/>
            <p:cNvSpPr/>
            <p:nvPr/>
          </p:nvSpPr>
          <p:spPr>
            <a:xfrm>
              <a:off x="3350779" y="6655980"/>
              <a:ext cx="471066" cy="508752"/>
            </a:xfrm>
            <a:custGeom>
              <a:avLst/>
              <a:gdLst/>
              <a:ahLst/>
              <a:cxnLst/>
              <a:rect l="l" t="t" r="r" b="b"/>
              <a:pathLst>
                <a:path w="471065" h="508752" extrusionOk="0">
                  <a:moveTo>
                    <a:pt x="208493" y="487554"/>
                  </a:moveTo>
                  <a:lnTo>
                    <a:pt x="185788" y="378550"/>
                  </a:lnTo>
                  <a:cubicBezTo>
                    <a:pt x="185788" y="378550"/>
                    <a:pt x="207740" y="416894"/>
                    <a:pt x="237794" y="456276"/>
                  </a:cubicBezTo>
                  <a:cubicBezTo>
                    <a:pt x="268319" y="496128"/>
                    <a:pt x="306475" y="509506"/>
                    <a:pt x="306475" y="509506"/>
                  </a:cubicBezTo>
                  <a:lnTo>
                    <a:pt x="271145" y="430367"/>
                  </a:lnTo>
                  <a:lnTo>
                    <a:pt x="339167" y="437810"/>
                  </a:lnTo>
                  <a:cubicBezTo>
                    <a:pt x="339167" y="437810"/>
                    <a:pt x="226112" y="338603"/>
                    <a:pt x="232895" y="332197"/>
                  </a:cubicBezTo>
                  <a:cubicBezTo>
                    <a:pt x="239867" y="325602"/>
                    <a:pt x="306664" y="382224"/>
                    <a:pt x="335587" y="392964"/>
                  </a:cubicBezTo>
                  <a:cubicBezTo>
                    <a:pt x="382129" y="410206"/>
                    <a:pt x="430271" y="391363"/>
                    <a:pt x="430271" y="391363"/>
                  </a:cubicBezTo>
                  <a:lnTo>
                    <a:pt x="348683" y="345575"/>
                  </a:lnTo>
                  <a:lnTo>
                    <a:pt x="396166" y="322964"/>
                  </a:lnTo>
                  <a:lnTo>
                    <a:pt x="332007" y="313448"/>
                  </a:lnTo>
                  <a:cubicBezTo>
                    <a:pt x="332007" y="313448"/>
                    <a:pt x="394188" y="302237"/>
                    <a:pt x="412748" y="293664"/>
                  </a:cubicBezTo>
                  <a:cubicBezTo>
                    <a:pt x="481335" y="261914"/>
                    <a:pt x="470877" y="216409"/>
                    <a:pt x="470877" y="216409"/>
                  </a:cubicBezTo>
                  <a:cubicBezTo>
                    <a:pt x="470877" y="216409"/>
                    <a:pt x="410110" y="239302"/>
                    <a:pt x="388818" y="244202"/>
                  </a:cubicBezTo>
                  <a:cubicBezTo>
                    <a:pt x="376476" y="247028"/>
                    <a:pt x="337943" y="250608"/>
                    <a:pt x="337943" y="250608"/>
                  </a:cubicBezTo>
                  <a:cubicBezTo>
                    <a:pt x="337943" y="250608"/>
                    <a:pt x="354053" y="224794"/>
                    <a:pt x="357539" y="215089"/>
                  </a:cubicBezTo>
                  <a:cubicBezTo>
                    <a:pt x="371011" y="177593"/>
                    <a:pt x="360271" y="175520"/>
                    <a:pt x="360271" y="175520"/>
                  </a:cubicBezTo>
                  <a:cubicBezTo>
                    <a:pt x="360271" y="175520"/>
                    <a:pt x="270674" y="284430"/>
                    <a:pt x="267377" y="264081"/>
                  </a:cubicBezTo>
                  <a:cubicBezTo>
                    <a:pt x="265870" y="254753"/>
                    <a:pt x="279907" y="164215"/>
                    <a:pt x="295264" y="136609"/>
                  </a:cubicBezTo>
                  <a:cubicBezTo>
                    <a:pt x="306569" y="116165"/>
                    <a:pt x="357727" y="68682"/>
                    <a:pt x="357727" y="68682"/>
                  </a:cubicBezTo>
                  <a:cubicBezTo>
                    <a:pt x="357727" y="68682"/>
                    <a:pt x="283487" y="87996"/>
                    <a:pt x="262195" y="100808"/>
                  </a:cubicBezTo>
                  <a:cubicBezTo>
                    <a:pt x="251172" y="107498"/>
                    <a:pt x="225075" y="136233"/>
                    <a:pt x="225075" y="136233"/>
                  </a:cubicBezTo>
                  <a:lnTo>
                    <a:pt x="234591" y="85075"/>
                  </a:lnTo>
                  <a:lnTo>
                    <a:pt x="193325" y="115977"/>
                  </a:lnTo>
                  <a:cubicBezTo>
                    <a:pt x="193325" y="115977"/>
                    <a:pt x="179288" y="79045"/>
                    <a:pt x="178157" y="66515"/>
                  </a:cubicBezTo>
                  <a:cubicBezTo>
                    <a:pt x="176744" y="51158"/>
                    <a:pt x="185882" y="7066"/>
                    <a:pt x="185882" y="7066"/>
                  </a:cubicBezTo>
                  <a:cubicBezTo>
                    <a:pt x="185882" y="7066"/>
                    <a:pt x="140189" y="62370"/>
                    <a:pt x="130862" y="84698"/>
                  </a:cubicBezTo>
                  <a:cubicBezTo>
                    <a:pt x="121346" y="107686"/>
                    <a:pt x="122948" y="130392"/>
                    <a:pt x="137457" y="165910"/>
                  </a:cubicBezTo>
                  <a:cubicBezTo>
                    <a:pt x="142073" y="177216"/>
                    <a:pt x="161199" y="208872"/>
                    <a:pt x="161199" y="208872"/>
                  </a:cubicBezTo>
                  <a:cubicBezTo>
                    <a:pt x="161199" y="208872"/>
                    <a:pt x="134065" y="192196"/>
                    <a:pt x="126905" y="184376"/>
                  </a:cubicBezTo>
                  <a:cubicBezTo>
                    <a:pt x="95061" y="149988"/>
                    <a:pt x="96474" y="105708"/>
                    <a:pt x="96474" y="105708"/>
                  </a:cubicBezTo>
                  <a:lnTo>
                    <a:pt x="84415" y="152532"/>
                  </a:lnTo>
                  <a:cubicBezTo>
                    <a:pt x="84415" y="152532"/>
                    <a:pt x="75559" y="150836"/>
                    <a:pt x="56528" y="130297"/>
                  </a:cubicBezTo>
                  <a:cubicBezTo>
                    <a:pt x="47766" y="120876"/>
                    <a:pt x="24872" y="89786"/>
                    <a:pt x="24872" y="89786"/>
                  </a:cubicBezTo>
                  <a:cubicBezTo>
                    <a:pt x="24872" y="89786"/>
                    <a:pt x="29771" y="157431"/>
                    <a:pt x="39664" y="178347"/>
                  </a:cubicBezTo>
                  <a:cubicBezTo>
                    <a:pt x="46447" y="192479"/>
                    <a:pt x="68870" y="216314"/>
                    <a:pt x="81117" y="226301"/>
                  </a:cubicBezTo>
                  <a:cubicBezTo>
                    <a:pt x="97510" y="239868"/>
                    <a:pt x="154227" y="267661"/>
                    <a:pt x="154227" y="267661"/>
                  </a:cubicBezTo>
                  <a:cubicBezTo>
                    <a:pt x="154227" y="267661"/>
                    <a:pt x="97699" y="262479"/>
                    <a:pt x="79327" y="256638"/>
                  </a:cubicBezTo>
                  <a:cubicBezTo>
                    <a:pt x="65384" y="252304"/>
                    <a:pt x="38910" y="236947"/>
                    <a:pt x="26945" y="227526"/>
                  </a:cubicBezTo>
                  <a:cubicBezTo>
                    <a:pt x="21292" y="223004"/>
                    <a:pt x="7066" y="206045"/>
                    <a:pt x="7066" y="206045"/>
                  </a:cubicBezTo>
                  <a:cubicBezTo>
                    <a:pt x="7066" y="206045"/>
                    <a:pt x="31655" y="255036"/>
                    <a:pt x="44186" y="268226"/>
                  </a:cubicBezTo>
                  <a:cubicBezTo>
                    <a:pt x="53042" y="277647"/>
                    <a:pt x="74994" y="291968"/>
                    <a:pt x="86582" y="296772"/>
                  </a:cubicBezTo>
                  <a:cubicBezTo>
                    <a:pt x="96851" y="301012"/>
                    <a:pt x="129166" y="304969"/>
                    <a:pt x="129166" y="304969"/>
                  </a:cubicBezTo>
                  <a:cubicBezTo>
                    <a:pt x="129166" y="304969"/>
                    <a:pt x="109570" y="335682"/>
                    <a:pt x="105707" y="347459"/>
                  </a:cubicBezTo>
                  <a:cubicBezTo>
                    <a:pt x="102692" y="356881"/>
                    <a:pt x="100054" y="377325"/>
                    <a:pt x="100620" y="387688"/>
                  </a:cubicBezTo>
                  <a:cubicBezTo>
                    <a:pt x="101185" y="397298"/>
                    <a:pt x="106272" y="416706"/>
                    <a:pt x="109852" y="426033"/>
                  </a:cubicBezTo>
                  <a:cubicBezTo>
                    <a:pt x="113904" y="436585"/>
                    <a:pt x="131050" y="466356"/>
                    <a:pt x="131050" y="466356"/>
                  </a:cubicBezTo>
                  <a:cubicBezTo>
                    <a:pt x="131050" y="466356"/>
                    <a:pt x="137645" y="432628"/>
                    <a:pt x="140754" y="421699"/>
                  </a:cubicBezTo>
                  <a:cubicBezTo>
                    <a:pt x="144334" y="409546"/>
                    <a:pt x="158372" y="374593"/>
                    <a:pt x="158372" y="374593"/>
                  </a:cubicBezTo>
                  <a:cubicBezTo>
                    <a:pt x="158372" y="374593"/>
                    <a:pt x="154227" y="403705"/>
                    <a:pt x="169866" y="434324"/>
                  </a:cubicBezTo>
                  <a:cubicBezTo>
                    <a:pt x="174954" y="444217"/>
                    <a:pt x="208493" y="487554"/>
                    <a:pt x="208493" y="487554"/>
                  </a:cubicBezTo>
                  <a:lnTo>
                    <a:pt x="208493" y="487554"/>
                  </a:lnTo>
                  <a:close/>
                </a:path>
              </a:pathLst>
            </a:custGeom>
            <a:solidFill>
              <a:srgbClr val="53A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8" name="Google Shape;618;p7"/>
          <p:cNvSpPr/>
          <p:nvPr/>
        </p:nvSpPr>
        <p:spPr>
          <a:xfrm>
            <a:off x="-6209907" y="-3104701"/>
            <a:ext cx="13067364" cy="13067402"/>
          </a:xfrm>
          <a:custGeom>
            <a:avLst/>
            <a:gdLst/>
            <a:ahLst/>
            <a:cxnLst/>
            <a:rect l="l" t="t" r="r" b="b"/>
            <a:pathLst>
              <a:path w="13067364" h="13067401" extrusionOk="0">
                <a:moveTo>
                  <a:pt x="9793545" y="3275638"/>
                </a:moveTo>
                <a:cubicBezTo>
                  <a:pt x="11593418" y="5075516"/>
                  <a:pt x="11593418" y="7993695"/>
                  <a:pt x="9793545" y="9793573"/>
                </a:cubicBezTo>
                <a:cubicBezTo>
                  <a:pt x="7993672" y="11593451"/>
                  <a:pt x="5075501" y="11593452"/>
                  <a:pt x="3275628" y="9793573"/>
                </a:cubicBezTo>
                <a:cubicBezTo>
                  <a:pt x="1475755" y="7993695"/>
                  <a:pt x="1475755" y="5075516"/>
                  <a:pt x="3275628" y="3275638"/>
                </a:cubicBezTo>
                <a:cubicBezTo>
                  <a:pt x="5075501" y="1475760"/>
                  <a:pt x="7993672" y="1475759"/>
                  <a:pt x="9793545" y="3275638"/>
                </a:cubicBezTo>
                <a:close/>
              </a:path>
            </a:pathLst>
          </a:custGeom>
          <a:noFill/>
          <a:ln w="15875" cap="flat" cmpd="sng">
            <a:solidFill>
              <a:srgbClr val="FFFFFF"/>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19" name="Google Shape;619;p7"/>
          <p:cNvPicPr preferRelativeResize="0"/>
          <p:nvPr/>
        </p:nvPicPr>
        <p:blipFill rotWithShape="1">
          <a:blip r:embed="rId3">
            <a:alphaModFix/>
          </a:blip>
          <a:srcRect/>
          <a:stretch/>
        </p:blipFill>
        <p:spPr>
          <a:xfrm>
            <a:off x="5135628" y="744516"/>
            <a:ext cx="960372" cy="960372"/>
          </a:xfrm>
          <a:prstGeom prst="rect">
            <a:avLst/>
          </a:prstGeom>
          <a:noFill/>
          <a:ln>
            <a:noFill/>
          </a:ln>
        </p:spPr>
      </p:pic>
      <p:pic>
        <p:nvPicPr>
          <p:cNvPr id="620" name="Google Shape;620;p7"/>
          <p:cNvPicPr preferRelativeResize="0"/>
          <p:nvPr/>
        </p:nvPicPr>
        <p:blipFill rotWithShape="1">
          <a:blip r:embed="rId4">
            <a:alphaModFix/>
          </a:blip>
          <a:srcRect/>
          <a:stretch/>
        </p:blipFill>
        <p:spPr>
          <a:xfrm>
            <a:off x="5810250" y="4812392"/>
            <a:ext cx="571500" cy="571500"/>
          </a:xfrm>
          <a:prstGeom prst="rect">
            <a:avLst/>
          </a:prstGeom>
          <a:noFill/>
          <a:ln>
            <a:noFill/>
          </a:ln>
        </p:spPr>
      </p:pic>
      <p:pic>
        <p:nvPicPr>
          <p:cNvPr id="621" name="Google Shape;621;p7"/>
          <p:cNvPicPr preferRelativeResize="0"/>
          <p:nvPr/>
        </p:nvPicPr>
        <p:blipFill rotWithShape="1">
          <a:blip r:embed="rId5">
            <a:alphaModFix/>
          </a:blip>
          <a:srcRect/>
          <a:stretch/>
        </p:blipFill>
        <p:spPr>
          <a:xfrm>
            <a:off x="3490232" y="3272488"/>
            <a:ext cx="1409700" cy="304800"/>
          </a:xfrm>
          <a:prstGeom prst="rect">
            <a:avLst/>
          </a:prstGeom>
          <a:noFill/>
          <a:ln>
            <a:noFill/>
          </a:ln>
        </p:spPr>
      </p:pic>
      <p:sp>
        <p:nvSpPr>
          <p:cNvPr id="622" name="Google Shape;622;p7"/>
          <p:cNvSpPr/>
          <p:nvPr/>
        </p:nvSpPr>
        <p:spPr>
          <a:xfrm>
            <a:off x="2868011" y="2489914"/>
            <a:ext cx="2585299" cy="861774"/>
          </a:xfrm>
          <a:prstGeom prst="rect">
            <a:avLst/>
          </a:prstGeom>
          <a:noFill/>
          <a:ln>
            <a:noFill/>
          </a:ln>
        </p:spPr>
        <p:txBody>
          <a:bodyPr spcFirstLastPara="1" wrap="square" lIns="91425" tIns="45700" rIns="91425" bIns="45700" anchor="t" anchorCtr="0">
            <a:spAutoFit/>
          </a:bodyPr>
          <a:lstStyle/>
          <a:p>
            <a:pPr marL="0" marR="0" lvl="0" indent="0" algn="ctr" rtl="1">
              <a:lnSpc>
                <a:spcPct val="68181"/>
              </a:lnSpc>
              <a:spcBef>
                <a:spcPts val="0"/>
              </a:spcBef>
              <a:spcAft>
                <a:spcPts val="0"/>
              </a:spcAft>
              <a:buNone/>
            </a:pPr>
            <a:r>
              <a:rPr lang="iw-IL" sz="4400">
                <a:solidFill>
                  <a:srgbClr val="F7941D"/>
                </a:solidFill>
                <a:latin typeface="Arial Black"/>
                <a:ea typeface="Arial Black"/>
                <a:cs typeface="Arial Black"/>
                <a:sym typeface="Arial Black"/>
              </a:rPr>
              <a:t>100</a:t>
            </a:r>
            <a:endParaRPr/>
          </a:p>
          <a:p>
            <a:pPr marL="0" marR="0" lvl="0" indent="0" algn="ctr" rtl="1">
              <a:lnSpc>
                <a:spcPct val="107142"/>
              </a:lnSpc>
              <a:spcBef>
                <a:spcPts val="0"/>
              </a:spcBef>
              <a:spcAft>
                <a:spcPts val="0"/>
              </a:spcAft>
              <a:buNone/>
            </a:pPr>
            <a:r>
              <a:rPr lang="iw-IL" sz="2800">
                <a:solidFill>
                  <a:schemeClr val="lt1"/>
                </a:solidFill>
                <a:latin typeface="Arial Black"/>
                <a:ea typeface="Arial Black"/>
                <a:cs typeface="Arial Black"/>
                <a:sym typeface="Arial Black"/>
              </a:rPr>
              <a:t>ק"מ</a:t>
            </a:r>
            <a:endParaRPr sz="2800">
              <a:solidFill>
                <a:schemeClr val="lt1"/>
              </a:solidFill>
              <a:latin typeface="Calibri"/>
              <a:ea typeface="Calibri"/>
              <a:cs typeface="Calibri"/>
              <a:sym typeface="Calibri"/>
            </a:endParaRPr>
          </a:p>
        </p:txBody>
      </p:sp>
      <p:grpSp>
        <p:nvGrpSpPr>
          <p:cNvPr id="623" name="Google Shape;623;p7"/>
          <p:cNvGrpSpPr/>
          <p:nvPr/>
        </p:nvGrpSpPr>
        <p:grpSpPr>
          <a:xfrm>
            <a:off x="7161793" y="866686"/>
            <a:ext cx="4528088" cy="1400175"/>
            <a:chOff x="7161793" y="866686"/>
            <a:chExt cx="4528088" cy="1400175"/>
          </a:xfrm>
        </p:grpSpPr>
        <p:pic>
          <p:nvPicPr>
            <p:cNvPr id="624" name="Google Shape;624;p7"/>
            <p:cNvPicPr preferRelativeResize="0"/>
            <p:nvPr/>
          </p:nvPicPr>
          <p:blipFill rotWithShape="1">
            <a:blip r:embed="rId6">
              <a:alphaModFix/>
            </a:blip>
            <a:srcRect/>
            <a:stretch/>
          </p:blipFill>
          <p:spPr>
            <a:xfrm>
              <a:off x="7298856" y="866686"/>
              <a:ext cx="4391025" cy="1400175"/>
            </a:xfrm>
            <a:prstGeom prst="rect">
              <a:avLst/>
            </a:prstGeom>
            <a:noFill/>
            <a:ln>
              <a:noFill/>
            </a:ln>
          </p:spPr>
        </p:pic>
        <p:sp>
          <p:nvSpPr>
            <p:cNvPr id="625" name="Google Shape;625;p7"/>
            <p:cNvSpPr/>
            <p:nvPr/>
          </p:nvSpPr>
          <p:spPr>
            <a:xfrm>
              <a:off x="7161793" y="1064659"/>
              <a:ext cx="3730531" cy="923330"/>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6000">
                  <a:solidFill>
                    <a:schemeClr val="lt1"/>
                  </a:solidFill>
                  <a:latin typeface="Arial Black"/>
                  <a:ea typeface="Arial Black"/>
                  <a:cs typeface="Arial Black"/>
                  <a:sym typeface="Arial Black"/>
                </a:rPr>
                <a:t>מהו החלל?</a:t>
              </a:r>
              <a:endParaRPr sz="6000">
                <a:solidFill>
                  <a:schemeClr val="lt1"/>
                </a:solidFill>
                <a:latin typeface="Calibri"/>
                <a:ea typeface="Calibri"/>
                <a:cs typeface="Calibri"/>
                <a:sym typeface="Calibri"/>
              </a:endParaRPr>
            </a:p>
          </p:txBody>
        </p:sp>
      </p:grpSp>
      <p:sp>
        <p:nvSpPr>
          <p:cNvPr id="626" name="Google Shape;626;p7"/>
          <p:cNvSpPr/>
          <p:nvPr/>
        </p:nvSpPr>
        <p:spPr>
          <a:xfrm>
            <a:off x="5528730" y="2932064"/>
            <a:ext cx="5226531" cy="1723508"/>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dirty="0">
                <a:solidFill>
                  <a:schemeClr val="lt1"/>
                </a:solidFill>
                <a:latin typeface="Arial Black"/>
                <a:ea typeface="Arial Black"/>
                <a:cs typeface="Arial Black"/>
                <a:sym typeface="Arial Black"/>
              </a:rPr>
              <a:t>גבול החלל נמצא בגובה</a:t>
            </a:r>
            <a:endParaRPr dirty="0"/>
          </a:p>
          <a:p>
            <a:pPr marL="0" marR="0" lvl="0" indent="0" algn="r" rtl="1">
              <a:spcBef>
                <a:spcPts val="0"/>
              </a:spcBef>
              <a:spcAft>
                <a:spcPts val="0"/>
              </a:spcAft>
              <a:buNone/>
            </a:pPr>
            <a:r>
              <a:rPr lang="iw-IL" sz="2000" dirty="0">
                <a:solidFill>
                  <a:schemeClr val="lt1"/>
                </a:solidFill>
                <a:latin typeface="Arial Black"/>
                <a:ea typeface="Arial Black"/>
                <a:cs typeface="Arial Black"/>
                <a:sym typeface="Arial Black"/>
              </a:rPr>
              <a:t>100 </a:t>
            </a:r>
            <a:r>
              <a:rPr lang="he-IL" sz="2000" dirty="0">
                <a:solidFill>
                  <a:schemeClr val="lt1"/>
                </a:solidFill>
                <a:latin typeface="Arial Black"/>
                <a:ea typeface="Arial Black"/>
                <a:cs typeface="Arial Black"/>
                <a:sym typeface="Arial Black"/>
              </a:rPr>
              <a:t> </a:t>
            </a:r>
            <a:r>
              <a:rPr lang="iw-IL" sz="2000" dirty="0">
                <a:solidFill>
                  <a:schemeClr val="lt1"/>
                </a:solidFill>
                <a:latin typeface="Arial Black"/>
                <a:ea typeface="Arial Black"/>
                <a:cs typeface="Arial Black"/>
                <a:sym typeface="Arial Black"/>
              </a:rPr>
              <a:t>קילומטרים מעל פני הים</a:t>
            </a:r>
            <a:endParaRPr dirty="0"/>
          </a:p>
          <a:p>
            <a:pPr marL="0" marR="0" lvl="0" indent="0" algn="r" rtl="1">
              <a:spcBef>
                <a:spcPts val="0"/>
              </a:spcBef>
              <a:spcAft>
                <a:spcPts val="0"/>
              </a:spcAft>
              <a:buNone/>
            </a:pPr>
            <a:endParaRPr sz="2400" dirty="0">
              <a:solidFill>
                <a:schemeClr val="lt1"/>
              </a:solidFill>
              <a:latin typeface="Arial Black"/>
              <a:ea typeface="Arial Black"/>
              <a:cs typeface="Arial Black"/>
              <a:sym typeface="Arial Black"/>
            </a:endParaRPr>
          </a:p>
          <a:p>
            <a:pPr marL="0" marR="0" lvl="0" indent="0" algn="r" rtl="1">
              <a:spcBef>
                <a:spcPts val="0"/>
              </a:spcBef>
              <a:spcAft>
                <a:spcPts val="0"/>
              </a:spcAft>
              <a:buNone/>
            </a:pPr>
            <a:r>
              <a:rPr lang="iw-IL" sz="1800" dirty="0">
                <a:solidFill>
                  <a:schemeClr val="lt1"/>
                </a:solidFill>
                <a:latin typeface="Arial Black"/>
                <a:ea typeface="Arial Black"/>
                <a:cs typeface="Arial Black"/>
                <a:sym typeface="Arial Black"/>
              </a:rPr>
              <a:t>זה בערך המרחק בין </a:t>
            </a:r>
            <a:r>
              <a:rPr lang="he-IL" sz="1800" dirty="0">
                <a:solidFill>
                  <a:schemeClr val="lt1"/>
                </a:solidFill>
                <a:latin typeface="Arial Black"/>
                <a:ea typeface="Arial Black"/>
                <a:cs typeface="Arial Black"/>
                <a:sym typeface="Arial Black"/>
              </a:rPr>
              <a:t>פתח תקווה</a:t>
            </a:r>
            <a:r>
              <a:rPr lang="iw-IL" sz="1800" dirty="0">
                <a:solidFill>
                  <a:schemeClr val="lt1"/>
                </a:solidFill>
                <a:latin typeface="Arial Black"/>
                <a:ea typeface="Arial Black"/>
                <a:cs typeface="Arial Black"/>
                <a:sym typeface="Arial Black"/>
              </a:rPr>
              <a:t> לחיפה </a:t>
            </a:r>
            <a:r>
              <a:rPr lang="he-IL" sz="1800" dirty="0">
                <a:solidFill>
                  <a:schemeClr val="lt1"/>
                </a:solidFill>
                <a:latin typeface="Arial Black"/>
                <a:ea typeface="Arial Black"/>
                <a:cs typeface="Arial Black"/>
                <a:sym typeface="Arial Black"/>
              </a:rPr>
              <a:t>(</a:t>
            </a:r>
            <a:r>
              <a:rPr lang="iw-IL" sz="1800" dirty="0">
                <a:solidFill>
                  <a:schemeClr val="lt1"/>
                </a:solidFill>
                <a:latin typeface="Arial Black"/>
                <a:ea typeface="Arial Black"/>
                <a:cs typeface="Arial Black"/>
                <a:sym typeface="Arial Black"/>
              </a:rPr>
              <a:t>די קרוב</a:t>
            </a:r>
            <a:r>
              <a:rPr lang="he-IL" sz="1800">
                <a:solidFill>
                  <a:schemeClr val="lt1"/>
                </a:solidFill>
                <a:latin typeface="Arial Black"/>
                <a:ea typeface="Arial Black"/>
                <a:cs typeface="Arial Black"/>
                <a:sym typeface="Arial Black"/>
              </a:rPr>
              <a:t>)!</a:t>
            </a:r>
            <a:endParaRPr dirty="0"/>
          </a:p>
          <a:p>
            <a:pPr marL="0" marR="0" lvl="0" indent="0" algn="r" rtl="1">
              <a:spcBef>
                <a:spcPts val="0"/>
              </a:spcBef>
              <a:spcAft>
                <a:spcPts val="0"/>
              </a:spcAft>
              <a:buNone/>
            </a:pPr>
            <a:endParaRPr sz="2400" dirty="0">
              <a:solidFill>
                <a:schemeClr val="lt1"/>
              </a:solidFill>
              <a:latin typeface="Arial Black"/>
              <a:ea typeface="Arial Black"/>
              <a:cs typeface="Arial Black"/>
              <a:sym typeface="Arial Black"/>
            </a:endParaRPr>
          </a:p>
        </p:txBody>
      </p:sp>
      <p:pic>
        <p:nvPicPr>
          <p:cNvPr id="627" name="Google Shape;627;p7"/>
          <p:cNvPicPr preferRelativeResize="0"/>
          <p:nvPr/>
        </p:nvPicPr>
        <p:blipFill rotWithShape="1">
          <a:blip r:embed="rId7">
            <a:alphaModFix/>
          </a:blip>
          <a:srcRect/>
          <a:stretch/>
        </p:blipFill>
        <p:spPr>
          <a:xfrm>
            <a:off x="189614" y="130746"/>
            <a:ext cx="1538026" cy="4695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600"/>
                                        <p:tgtEl>
                                          <p:spTgt spid="62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0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4000"/>
                                        <p:tgtEl>
                                          <p:spTgt spid="188"/>
                                        </p:tgtEl>
                                      </p:cBhvr>
                                    </p:animEffect>
                                  </p:childTnLst>
                                </p:cTn>
                              </p:par>
                              <p:par>
                                <p:cTn id="11" presetID="10" presetClass="entr" presetSubtype="0" fill="hold" nodeType="withEffect">
                                  <p:stCondLst>
                                    <p:cond delay="1000"/>
                                  </p:stCondLst>
                                  <p:childTnLst>
                                    <p:set>
                                      <p:cBhvr>
                                        <p:cTn id="12" dur="1" fill="hold">
                                          <p:stCondLst>
                                            <p:cond delay="0"/>
                                          </p:stCondLst>
                                        </p:cTn>
                                        <p:tgtEl>
                                          <p:spTgt spid="618"/>
                                        </p:tgtEl>
                                        <p:attrNameLst>
                                          <p:attrName>style.visibility</p:attrName>
                                        </p:attrNameLst>
                                      </p:cBhvr>
                                      <p:to>
                                        <p:strVal val="visible"/>
                                      </p:to>
                                    </p:set>
                                    <p:animEffect transition="in" filter="fade">
                                      <p:cBhvr>
                                        <p:cTn id="13" dur="3500"/>
                                        <p:tgtEl>
                                          <p:spTgt spid="618"/>
                                        </p:tgtEl>
                                      </p:cBhvr>
                                    </p:animEffect>
                                  </p:childTnLst>
                                </p:cTn>
                              </p:par>
                              <p:par>
                                <p:cTn id="14" presetID="23" presetClass="entr" presetSubtype="16" fill="hold" nodeType="withEffect">
                                  <p:stCondLst>
                                    <p:cond delay="2300"/>
                                  </p:stCondLst>
                                  <p:childTnLst>
                                    <p:set>
                                      <p:cBhvr>
                                        <p:cTn id="15" dur="1" fill="hold">
                                          <p:stCondLst>
                                            <p:cond delay="0"/>
                                          </p:stCondLst>
                                        </p:cTn>
                                        <p:tgtEl>
                                          <p:spTgt spid="619"/>
                                        </p:tgtEl>
                                        <p:attrNameLst>
                                          <p:attrName>style.visibility</p:attrName>
                                        </p:attrNameLst>
                                      </p:cBhvr>
                                      <p:to>
                                        <p:strVal val="visible"/>
                                      </p:to>
                                    </p:set>
                                    <p:anim calcmode="lin" valueType="num">
                                      <p:cBhvr additive="base">
                                        <p:cTn id="16" dur="700"/>
                                        <p:tgtEl>
                                          <p:spTgt spid="619"/>
                                        </p:tgtEl>
                                        <p:attrNameLst>
                                          <p:attrName>ppt_w</p:attrName>
                                        </p:attrNameLst>
                                      </p:cBhvr>
                                      <p:tavLst>
                                        <p:tav tm="0">
                                          <p:val>
                                            <p:strVal val="0"/>
                                          </p:val>
                                        </p:tav>
                                        <p:tav tm="100000">
                                          <p:val>
                                            <p:strVal val="#ppt_w"/>
                                          </p:val>
                                        </p:tav>
                                      </p:tavLst>
                                    </p:anim>
                                    <p:anim calcmode="lin" valueType="num">
                                      <p:cBhvr additive="base">
                                        <p:cTn id="17" dur="700"/>
                                        <p:tgtEl>
                                          <p:spTgt spid="619"/>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2600"/>
                                  </p:stCondLst>
                                  <p:childTnLst>
                                    <p:set>
                                      <p:cBhvr>
                                        <p:cTn id="19" dur="1" fill="hold">
                                          <p:stCondLst>
                                            <p:cond delay="0"/>
                                          </p:stCondLst>
                                        </p:cTn>
                                        <p:tgtEl>
                                          <p:spTgt spid="620"/>
                                        </p:tgtEl>
                                        <p:attrNameLst>
                                          <p:attrName>style.visibility</p:attrName>
                                        </p:attrNameLst>
                                      </p:cBhvr>
                                      <p:to>
                                        <p:strVal val="visible"/>
                                      </p:to>
                                    </p:set>
                                    <p:anim calcmode="lin" valueType="num">
                                      <p:cBhvr additive="base">
                                        <p:cTn id="20" dur="900"/>
                                        <p:tgtEl>
                                          <p:spTgt spid="620"/>
                                        </p:tgtEl>
                                        <p:attrNameLst>
                                          <p:attrName>ppt_w</p:attrName>
                                        </p:attrNameLst>
                                      </p:cBhvr>
                                      <p:tavLst>
                                        <p:tav tm="0">
                                          <p:val>
                                            <p:strVal val="0"/>
                                          </p:val>
                                        </p:tav>
                                        <p:tav tm="100000">
                                          <p:val>
                                            <p:strVal val="#ppt_w"/>
                                          </p:val>
                                        </p:tav>
                                      </p:tavLst>
                                    </p:anim>
                                    <p:anim calcmode="lin" valueType="num">
                                      <p:cBhvr additive="base">
                                        <p:cTn id="21" dur="900"/>
                                        <p:tgtEl>
                                          <p:spTgt spid="620"/>
                                        </p:tgtEl>
                                        <p:attrNameLst>
                                          <p:attrName>ppt_h</p:attrName>
                                        </p:attrNameLst>
                                      </p:cBhvr>
                                      <p:tavLst>
                                        <p:tav tm="0">
                                          <p:val>
                                            <p:strVal val="0"/>
                                          </p:val>
                                        </p:tav>
                                        <p:tav tm="100000">
                                          <p:val>
                                            <p:strVal val="#ppt_h"/>
                                          </p:val>
                                        </p:tav>
                                      </p:tavLst>
                                    </p:anim>
                                  </p:childTnLst>
                                </p:cTn>
                              </p:par>
                              <p:par>
                                <p:cTn id="22" presetID="10" presetClass="entr" presetSubtype="0" fill="hold" nodeType="withEffect">
                                  <p:stCondLst>
                                    <p:cond delay="5800"/>
                                  </p:stCondLst>
                                  <p:childTnLst>
                                    <p:set>
                                      <p:cBhvr>
                                        <p:cTn id="23" dur="1" fill="hold">
                                          <p:stCondLst>
                                            <p:cond delay="0"/>
                                          </p:stCondLst>
                                        </p:cTn>
                                        <p:tgtEl>
                                          <p:spTgt spid="621"/>
                                        </p:tgtEl>
                                        <p:attrNameLst>
                                          <p:attrName>style.visibility</p:attrName>
                                        </p:attrNameLst>
                                      </p:cBhvr>
                                      <p:to>
                                        <p:strVal val="visible"/>
                                      </p:to>
                                    </p:set>
                                    <p:animEffect transition="in" filter="fade">
                                      <p:cBhvr>
                                        <p:cTn id="24" dur="800"/>
                                        <p:tgtEl>
                                          <p:spTgt spid="621"/>
                                        </p:tgtEl>
                                      </p:cBhvr>
                                    </p:animEffect>
                                  </p:childTnLst>
                                </p:cTn>
                              </p:par>
                              <p:par>
                                <p:cTn id="25" presetID="10" presetClass="entr" presetSubtype="0" fill="hold" nodeType="withEffect">
                                  <p:stCondLst>
                                    <p:cond delay="6200"/>
                                  </p:stCondLst>
                                  <p:childTnLst>
                                    <p:set>
                                      <p:cBhvr>
                                        <p:cTn id="26" dur="1" fill="hold">
                                          <p:stCondLst>
                                            <p:cond delay="0"/>
                                          </p:stCondLst>
                                        </p:cTn>
                                        <p:tgtEl>
                                          <p:spTgt spid="622"/>
                                        </p:tgtEl>
                                        <p:attrNameLst>
                                          <p:attrName>style.visibility</p:attrName>
                                        </p:attrNameLst>
                                      </p:cBhvr>
                                      <p:to>
                                        <p:strVal val="visible"/>
                                      </p:to>
                                    </p:set>
                                    <p:animEffect transition="in" filter="fade">
                                      <p:cBhvr>
                                        <p:cTn id="27" dur="500"/>
                                        <p:tgtEl>
                                          <p:spTgt spid="622"/>
                                        </p:tgtEl>
                                      </p:cBhvr>
                                    </p:animEffect>
                                  </p:childTnLst>
                                </p:cTn>
                              </p:par>
                              <p:par>
                                <p:cTn id="28" presetID="10" presetClass="entr" presetSubtype="0" fill="hold" nodeType="withEffect">
                                  <p:stCondLst>
                                    <p:cond delay="3900"/>
                                  </p:stCondLst>
                                  <p:childTnLst>
                                    <p:set>
                                      <p:cBhvr>
                                        <p:cTn id="29" dur="1" fill="hold">
                                          <p:stCondLst>
                                            <p:cond delay="0"/>
                                          </p:stCondLst>
                                        </p:cTn>
                                        <p:tgtEl>
                                          <p:spTgt spid="626">
                                            <p:txEl>
                                              <p:pRg st="0" end="0"/>
                                            </p:txEl>
                                          </p:spTgt>
                                        </p:tgtEl>
                                        <p:attrNameLst>
                                          <p:attrName>style.visibility</p:attrName>
                                        </p:attrNameLst>
                                      </p:cBhvr>
                                      <p:to>
                                        <p:strVal val="visible"/>
                                      </p:to>
                                    </p:set>
                                    <p:animEffect transition="in" filter="fade">
                                      <p:cBhvr>
                                        <p:cTn id="30" dur="500"/>
                                        <p:tgtEl>
                                          <p:spTgt spid="626">
                                            <p:txEl>
                                              <p:pRg st="0" end="0"/>
                                            </p:txEl>
                                          </p:spTgt>
                                        </p:tgtEl>
                                      </p:cBhvr>
                                    </p:animEffect>
                                  </p:childTnLst>
                                </p:cTn>
                              </p:par>
                              <p:par>
                                <p:cTn id="31" presetID="10" presetClass="entr" presetSubtype="0" fill="hold" nodeType="withEffect">
                                  <p:stCondLst>
                                    <p:cond delay="3900"/>
                                  </p:stCondLst>
                                  <p:childTnLst>
                                    <p:set>
                                      <p:cBhvr>
                                        <p:cTn id="32" dur="1" fill="hold">
                                          <p:stCondLst>
                                            <p:cond delay="0"/>
                                          </p:stCondLst>
                                        </p:cTn>
                                        <p:tgtEl>
                                          <p:spTgt spid="626">
                                            <p:txEl>
                                              <p:pRg st="1" end="1"/>
                                            </p:txEl>
                                          </p:spTgt>
                                        </p:tgtEl>
                                        <p:attrNameLst>
                                          <p:attrName>style.visibility</p:attrName>
                                        </p:attrNameLst>
                                      </p:cBhvr>
                                      <p:to>
                                        <p:strVal val="visible"/>
                                      </p:to>
                                    </p:set>
                                    <p:animEffect transition="in" filter="fade">
                                      <p:cBhvr>
                                        <p:cTn id="33" dur="500"/>
                                        <p:tgtEl>
                                          <p:spTgt spid="626">
                                            <p:txEl>
                                              <p:pRg st="1" end="1"/>
                                            </p:txEl>
                                          </p:spTgt>
                                        </p:tgtEl>
                                      </p:cBhvr>
                                    </p:animEffect>
                                  </p:childTnLst>
                                </p:cTn>
                              </p:par>
                              <p:par>
                                <p:cTn id="34" presetID="10" presetClass="entr" presetSubtype="0" fill="hold" nodeType="withEffect">
                                  <p:stCondLst>
                                    <p:cond delay="3900"/>
                                  </p:stCondLst>
                                  <p:childTnLst>
                                    <p:set>
                                      <p:cBhvr>
                                        <p:cTn id="35" dur="1" fill="hold">
                                          <p:stCondLst>
                                            <p:cond delay="0"/>
                                          </p:stCondLst>
                                        </p:cTn>
                                        <p:tgtEl>
                                          <p:spTgt spid="626">
                                            <p:txEl>
                                              <p:pRg st="3" end="3"/>
                                            </p:txEl>
                                          </p:spTgt>
                                        </p:tgtEl>
                                        <p:attrNameLst>
                                          <p:attrName>style.visibility</p:attrName>
                                        </p:attrNameLst>
                                      </p:cBhvr>
                                      <p:to>
                                        <p:strVal val="visible"/>
                                      </p:to>
                                    </p:set>
                                    <p:animEffect transition="in" filter="fade">
                                      <p:cBhvr>
                                        <p:cTn id="36" dur="500"/>
                                        <p:tgtEl>
                                          <p:spTgt spid="6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
          <p:cNvSpPr/>
          <p:nvPr/>
        </p:nvSpPr>
        <p:spPr>
          <a:xfrm>
            <a:off x="-3120467" y="-3523188"/>
            <a:ext cx="8010345" cy="8010345"/>
          </a:xfrm>
          <a:prstGeom prst="ellipse">
            <a:avLst/>
          </a:prstGeom>
          <a:gradFill>
            <a:gsLst>
              <a:gs pos="0">
                <a:srgbClr val="A832CF"/>
              </a:gs>
              <a:gs pos="72000">
                <a:srgbClr val="A832CF">
                  <a:alpha val="0"/>
                </a:srgbClr>
              </a:gs>
              <a:gs pos="100000">
                <a:srgbClr val="A832C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34" name="Google Shape;634;p8"/>
          <p:cNvGrpSpPr/>
          <p:nvPr/>
        </p:nvGrpSpPr>
        <p:grpSpPr>
          <a:xfrm>
            <a:off x="-7341431" y="-7617269"/>
            <a:ext cx="15234500" cy="15234537"/>
            <a:chOff x="-371888" y="-7324"/>
            <a:chExt cx="15234500" cy="15234537"/>
          </a:xfrm>
        </p:grpSpPr>
        <p:sp>
          <p:nvSpPr>
            <p:cNvPr id="635" name="Google Shape;635;p8"/>
            <p:cNvSpPr/>
            <p:nvPr/>
          </p:nvSpPr>
          <p:spPr>
            <a:xfrm>
              <a:off x="3602558" y="3964886"/>
              <a:ext cx="7285216" cy="7285234"/>
            </a:xfrm>
            <a:custGeom>
              <a:avLst/>
              <a:gdLst/>
              <a:ahLst/>
              <a:cxnLst/>
              <a:rect l="l" t="t" r="r" b="b"/>
              <a:pathLst>
                <a:path w="7285215" h="7285233" extrusionOk="0">
                  <a:moveTo>
                    <a:pt x="3646417" y="7285527"/>
                  </a:moveTo>
                  <a:cubicBezTo>
                    <a:pt x="3399540" y="7285527"/>
                    <a:pt x="3152760" y="7260624"/>
                    <a:pt x="2913012" y="7211600"/>
                  </a:cubicBezTo>
                  <a:cubicBezTo>
                    <a:pt x="2679416" y="7163749"/>
                    <a:pt x="2449532" y="7092459"/>
                    <a:pt x="2229901" y="6999586"/>
                  </a:cubicBezTo>
                  <a:cubicBezTo>
                    <a:pt x="2014274" y="6908375"/>
                    <a:pt x="1806265" y="6795482"/>
                    <a:pt x="1611732" y="6664036"/>
                  </a:cubicBezTo>
                  <a:cubicBezTo>
                    <a:pt x="1419054" y="6533859"/>
                    <a:pt x="1237803" y="6384345"/>
                    <a:pt x="1073153" y="6219695"/>
                  </a:cubicBezTo>
                  <a:cubicBezTo>
                    <a:pt x="908504" y="6055045"/>
                    <a:pt x="758991" y="5873793"/>
                    <a:pt x="628814" y="5681115"/>
                  </a:cubicBezTo>
                  <a:cubicBezTo>
                    <a:pt x="497367" y="5486582"/>
                    <a:pt x="384476" y="5278572"/>
                    <a:pt x="293264" y="5062945"/>
                  </a:cubicBezTo>
                  <a:cubicBezTo>
                    <a:pt x="200392" y="4843314"/>
                    <a:pt x="129005" y="4613526"/>
                    <a:pt x="81250" y="4379832"/>
                  </a:cubicBezTo>
                  <a:cubicBezTo>
                    <a:pt x="32227" y="4140083"/>
                    <a:pt x="7324" y="3893401"/>
                    <a:pt x="7324" y="3646426"/>
                  </a:cubicBezTo>
                  <a:cubicBezTo>
                    <a:pt x="7324" y="3399548"/>
                    <a:pt x="32227" y="3152768"/>
                    <a:pt x="81250" y="2913019"/>
                  </a:cubicBezTo>
                  <a:cubicBezTo>
                    <a:pt x="129103" y="2679325"/>
                    <a:pt x="200392" y="2449538"/>
                    <a:pt x="293264" y="2229907"/>
                  </a:cubicBezTo>
                  <a:cubicBezTo>
                    <a:pt x="384476" y="2014279"/>
                    <a:pt x="497367" y="1806269"/>
                    <a:pt x="628814" y="1611736"/>
                  </a:cubicBezTo>
                  <a:cubicBezTo>
                    <a:pt x="758991" y="1419058"/>
                    <a:pt x="908504" y="1237806"/>
                    <a:pt x="1073153" y="1073156"/>
                  </a:cubicBezTo>
                  <a:cubicBezTo>
                    <a:pt x="1237803" y="908506"/>
                    <a:pt x="1419054" y="758992"/>
                    <a:pt x="1611732" y="628815"/>
                  </a:cubicBezTo>
                  <a:cubicBezTo>
                    <a:pt x="1806265" y="497369"/>
                    <a:pt x="2014274" y="384477"/>
                    <a:pt x="2229901" y="293265"/>
                  </a:cubicBezTo>
                  <a:cubicBezTo>
                    <a:pt x="2449532" y="200393"/>
                    <a:pt x="2679319" y="129005"/>
                    <a:pt x="2913012" y="81251"/>
                  </a:cubicBezTo>
                  <a:cubicBezTo>
                    <a:pt x="3152760" y="32227"/>
                    <a:pt x="3399442" y="7324"/>
                    <a:pt x="3646417" y="7324"/>
                  </a:cubicBezTo>
                  <a:cubicBezTo>
                    <a:pt x="3893294" y="7324"/>
                    <a:pt x="4140073" y="32227"/>
                    <a:pt x="4379821" y="81251"/>
                  </a:cubicBezTo>
                  <a:cubicBezTo>
                    <a:pt x="4613515" y="129103"/>
                    <a:pt x="4843301" y="200393"/>
                    <a:pt x="5062932" y="293265"/>
                  </a:cubicBezTo>
                  <a:cubicBezTo>
                    <a:pt x="5278559" y="384477"/>
                    <a:pt x="5486568" y="497369"/>
                    <a:pt x="5681101" y="628815"/>
                  </a:cubicBezTo>
                  <a:cubicBezTo>
                    <a:pt x="5873779" y="758992"/>
                    <a:pt x="6055030" y="908506"/>
                    <a:pt x="6219680" y="1073156"/>
                  </a:cubicBezTo>
                  <a:cubicBezTo>
                    <a:pt x="6384330" y="1237806"/>
                    <a:pt x="6533843" y="1419058"/>
                    <a:pt x="6664019" y="1611736"/>
                  </a:cubicBezTo>
                  <a:cubicBezTo>
                    <a:pt x="6795465" y="1806269"/>
                    <a:pt x="6908358" y="2014279"/>
                    <a:pt x="6999569" y="2229907"/>
                  </a:cubicBezTo>
                  <a:cubicBezTo>
                    <a:pt x="7092441" y="2449538"/>
                    <a:pt x="7163829" y="2679325"/>
                    <a:pt x="7211582" y="2913019"/>
                  </a:cubicBezTo>
                  <a:cubicBezTo>
                    <a:pt x="7260606" y="3152768"/>
                    <a:pt x="7285509" y="3399450"/>
                    <a:pt x="7285509" y="3646426"/>
                  </a:cubicBezTo>
                  <a:cubicBezTo>
                    <a:pt x="7285509" y="3893303"/>
                    <a:pt x="7260606" y="4140083"/>
                    <a:pt x="7211582" y="4379832"/>
                  </a:cubicBezTo>
                  <a:cubicBezTo>
                    <a:pt x="7163731" y="4613526"/>
                    <a:pt x="7092441" y="4843314"/>
                    <a:pt x="6999569" y="5062945"/>
                  </a:cubicBezTo>
                  <a:cubicBezTo>
                    <a:pt x="6908358" y="5278572"/>
                    <a:pt x="6795465" y="5486582"/>
                    <a:pt x="6664019" y="5681115"/>
                  </a:cubicBezTo>
                  <a:cubicBezTo>
                    <a:pt x="6533843" y="5873793"/>
                    <a:pt x="6384330" y="6054948"/>
                    <a:pt x="6219680" y="6219695"/>
                  </a:cubicBezTo>
                  <a:cubicBezTo>
                    <a:pt x="6055030" y="6384345"/>
                    <a:pt x="5873779" y="6533859"/>
                    <a:pt x="5681101" y="6664036"/>
                  </a:cubicBezTo>
                  <a:cubicBezTo>
                    <a:pt x="5486568" y="6795482"/>
                    <a:pt x="5278559" y="6908375"/>
                    <a:pt x="5062932" y="6999586"/>
                  </a:cubicBezTo>
                  <a:cubicBezTo>
                    <a:pt x="4843301" y="7092459"/>
                    <a:pt x="4613515" y="7163845"/>
                    <a:pt x="4379821" y="7211600"/>
                  </a:cubicBezTo>
                  <a:cubicBezTo>
                    <a:pt x="4140073" y="7260722"/>
                    <a:pt x="3893294" y="7285527"/>
                    <a:pt x="3646417" y="7285527"/>
                  </a:cubicBezTo>
                  <a:close/>
                  <a:moveTo>
                    <a:pt x="3646417" y="9375"/>
                  </a:moveTo>
                  <a:cubicBezTo>
                    <a:pt x="1640834" y="9375"/>
                    <a:pt x="9180" y="1641033"/>
                    <a:pt x="9180" y="3646621"/>
                  </a:cubicBezTo>
                  <a:cubicBezTo>
                    <a:pt x="9180" y="5652209"/>
                    <a:pt x="1640834" y="7283867"/>
                    <a:pt x="3646417" y="7283867"/>
                  </a:cubicBezTo>
                  <a:cubicBezTo>
                    <a:pt x="5651999" y="7283867"/>
                    <a:pt x="7283653" y="5652209"/>
                    <a:pt x="7283653" y="3646621"/>
                  </a:cubicBezTo>
                  <a:cubicBezTo>
                    <a:pt x="7283653" y="1641033"/>
                    <a:pt x="5651999" y="9375"/>
                    <a:pt x="3646417" y="93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8"/>
            <p:cNvSpPr/>
            <p:nvPr/>
          </p:nvSpPr>
          <p:spPr>
            <a:xfrm>
              <a:off x="1752446" y="2143577"/>
              <a:ext cx="10976652" cy="10976679"/>
            </a:xfrm>
            <a:custGeom>
              <a:avLst/>
              <a:gdLst/>
              <a:ahLst/>
              <a:cxnLst/>
              <a:rect l="l" t="t" r="r" b="b"/>
              <a:pathLst>
                <a:path w="10976652" h="10976679" extrusionOk="0">
                  <a:moveTo>
                    <a:pt x="5489693" y="10972285"/>
                  </a:moveTo>
                  <a:cubicBezTo>
                    <a:pt x="4749551" y="10972285"/>
                    <a:pt x="4031576" y="10827361"/>
                    <a:pt x="3355692" y="10541421"/>
                  </a:cubicBezTo>
                  <a:cubicBezTo>
                    <a:pt x="3030884" y="10404017"/>
                    <a:pt x="2717503" y="10233995"/>
                    <a:pt x="2424434" y="10035947"/>
                  </a:cubicBezTo>
                  <a:cubicBezTo>
                    <a:pt x="2134100" y="9839850"/>
                    <a:pt x="1861148" y="9614555"/>
                    <a:pt x="1613099" y="9366506"/>
                  </a:cubicBezTo>
                  <a:cubicBezTo>
                    <a:pt x="1364953" y="9118456"/>
                    <a:pt x="1139755" y="8845407"/>
                    <a:pt x="943660" y="8555072"/>
                  </a:cubicBezTo>
                  <a:cubicBezTo>
                    <a:pt x="745612" y="8262002"/>
                    <a:pt x="575591" y="7948717"/>
                    <a:pt x="438187" y="7623812"/>
                  </a:cubicBezTo>
                  <a:cubicBezTo>
                    <a:pt x="152345" y="6947926"/>
                    <a:pt x="7324" y="6229949"/>
                    <a:pt x="7324" y="5489805"/>
                  </a:cubicBezTo>
                  <a:cubicBezTo>
                    <a:pt x="7324" y="4749660"/>
                    <a:pt x="152247" y="4031684"/>
                    <a:pt x="438187" y="3355798"/>
                  </a:cubicBezTo>
                  <a:cubicBezTo>
                    <a:pt x="575591" y="3030892"/>
                    <a:pt x="745612" y="2717607"/>
                    <a:pt x="943660" y="2424537"/>
                  </a:cubicBezTo>
                  <a:cubicBezTo>
                    <a:pt x="1139755" y="2134203"/>
                    <a:pt x="1365050" y="1861250"/>
                    <a:pt x="1613099" y="1613103"/>
                  </a:cubicBezTo>
                  <a:cubicBezTo>
                    <a:pt x="1861148" y="1364956"/>
                    <a:pt x="2134197" y="1139758"/>
                    <a:pt x="2424434" y="943662"/>
                  </a:cubicBezTo>
                  <a:cubicBezTo>
                    <a:pt x="2717503" y="745613"/>
                    <a:pt x="3030884" y="575592"/>
                    <a:pt x="3355692" y="438188"/>
                  </a:cubicBezTo>
                  <a:cubicBezTo>
                    <a:pt x="4031576" y="152345"/>
                    <a:pt x="4749551" y="7324"/>
                    <a:pt x="5489693" y="7324"/>
                  </a:cubicBezTo>
                  <a:cubicBezTo>
                    <a:pt x="6229837" y="7324"/>
                    <a:pt x="6947811" y="152248"/>
                    <a:pt x="7623695" y="438188"/>
                  </a:cubicBezTo>
                  <a:cubicBezTo>
                    <a:pt x="7948502" y="575592"/>
                    <a:pt x="8261885" y="745613"/>
                    <a:pt x="8554953" y="943662"/>
                  </a:cubicBezTo>
                  <a:cubicBezTo>
                    <a:pt x="8845288" y="1139758"/>
                    <a:pt x="9118239" y="1365054"/>
                    <a:pt x="9366288" y="1613103"/>
                  </a:cubicBezTo>
                  <a:cubicBezTo>
                    <a:pt x="9614337" y="1861153"/>
                    <a:pt x="9839631" y="2134203"/>
                    <a:pt x="10035727" y="2424537"/>
                  </a:cubicBezTo>
                  <a:cubicBezTo>
                    <a:pt x="10233775" y="2717607"/>
                    <a:pt x="10403796" y="3030989"/>
                    <a:pt x="10541199" y="3355798"/>
                  </a:cubicBezTo>
                  <a:cubicBezTo>
                    <a:pt x="10827041" y="4031684"/>
                    <a:pt x="10972063" y="4749660"/>
                    <a:pt x="10972063" y="5489805"/>
                  </a:cubicBezTo>
                  <a:cubicBezTo>
                    <a:pt x="10972063" y="6229949"/>
                    <a:pt x="10827139" y="6947926"/>
                    <a:pt x="10541199" y="7623812"/>
                  </a:cubicBezTo>
                  <a:cubicBezTo>
                    <a:pt x="10403796" y="7948717"/>
                    <a:pt x="10233775" y="8262002"/>
                    <a:pt x="10035727" y="8555072"/>
                  </a:cubicBezTo>
                  <a:cubicBezTo>
                    <a:pt x="9839631" y="8845407"/>
                    <a:pt x="9614337" y="9118358"/>
                    <a:pt x="9366288" y="9366506"/>
                  </a:cubicBezTo>
                  <a:cubicBezTo>
                    <a:pt x="9118239" y="9614555"/>
                    <a:pt x="8845190" y="9839850"/>
                    <a:pt x="8554953" y="10035947"/>
                  </a:cubicBezTo>
                  <a:cubicBezTo>
                    <a:pt x="8261885" y="10233995"/>
                    <a:pt x="7948502" y="10404017"/>
                    <a:pt x="7623695" y="10541421"/>
                  </a:cubicBezTo>
                  <a:cubicBezTo>
                    <a:pt x="6947811" y="10827263"/>
                    <a:pt x="6229837" y="10972285"/>
                    <a:pt x="5489693" y="10972285"/>
                  </a:cubicBezTo>
                  <a:close/>
                  <a:moveTo>
                    <a:pt x="5489693" y="10254"/>
                  </a:moveTo>
                  <a:cubicBezTo>
                    <a:pt x="2468282" y="10254"/>
                    <a:pt x="10156" y="2468386"/>
                    <a:pt x="10156" y="5489805"/>
                  </a:cubicBezTo>
                  <a:cubicBezTo>
                    <a:pt x="10156" y="8511224"/>
                    <a:pt x="2468282" y="10969355"/>
                    <a:pt x="5489693" y="10969355"/>
                  </a:cubicBezTo>
                  <a:cubicBezTo>
                    <a:pt x="8511105" y="10969355"/>
                    <a:pt x="10969231" y="8511224"/>
                    <a:pt x="10969231" y="5489805"/>
                  </a:cubicBezTo>
                  <a:cubicBezTo>
                    <a:pt x="10969231" y="2468386"/>
                    <a:pt x="8511105" y="10254"/>
                    <a:pt x="5489693" y="10254"/>
                  </a:cubicBezTo>
                  <a:close/>
                </a:path>
              </a:pathLst>
            </a:custGeom>
            <a:solidFill>
              <a:srgbClr val="FFFFFF">
                <a:alpha val="7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8"/>
            <p:cNvSpPr/>
            <p:nvPr/>
          </p:nvSpPr>
          <p:spPr>
            <a:xfrm>
              <a:off x="382805" y="756258"/>
              <a:ext cx="13711050" cy="13711083"/>
            </a:xfrm>
            <a:custGeom>
              <a:avLst/>
              <a:gdLst/>
              <a:ahLst/>
              <a:cxnLst/>
              <a:rect l="l" t="t" r="r" b="b"/>
              <a:pathLst>
                <a:path w="13711049" h="13711083" extrusionOk="0">
                  <a:moveTo>
                    <a:pt x="6859041" y="13710693"/>
                  </a:moveTo>
                  <a:cubicBezTo>
                    <a:pt x="6394193" y="13710693"/>
                    <a:pt x="5929541" y="13663817"/>
                    <a:pt x="5478170" y="13571531"/>
                  </a:cubicBezTo>
                  <a:cubicBezTo>
                    <a:pt x="5038225" y="13481491"/>
                    <a:pt x="4605507" y="13347213"/>
                    <a:pt x="4192027" y="13172308"/>
                  </a:cubicBezTo>
                  <a:cubicBezTo>
                    <a:pt x="3786066" y="13000626"/>
                    <a:pt x="3394461" y="12788027"/>
                    <a:pt x="3028150" y="12540562"/>
                  </a:cubicBezTo>
                  <a:cubicBezTo>
                    <a:pt x="2665354" y="12295443"/>
                    <a:pt x="2324238" y="12013995"/>
                    <a:pt x="2014177" y="11703933"/>
                  </a:cubicBezTo>
                  <a:cubicBezTo>
                    <a:pt x="1704116" y="11393871"/>
                    <a:pt x="1422668" y="11052754"/>
                    <a:pt x="1177549" y="10689957"/>
                  </a:cubicBezTo>
                  <a:cubicBezTo>
                    <a:pt x="930086" y="10323644"/>
                    <a:pt x="717584" y="9932137"/>
                    <a:pt x="545805" y="9526078"/>
                  </a:cubicBezTo>
                  <a:cubicBezTo>
                    <a:pt x="370902" y="9112597"/>
                    <a:pt x="236623" y="8679877"/>
                    <a:pt x="146583" y="8239932"/>
                  </a:cubicBezTo>
                  <a:cubicBezTo>
                    <a:pt x="54200" y="7788559"/>
                    <a:pt x="7324" y="7324004"/>
                    <a:pt x="7324" y="6859057"/>
                  </a:cubicBezTo>
                  <a:cubicBezTo>
                    <a:pt x="7324" y="6394209"/>
                    <a:pt x="54200" y="5929555"/>
                    <a:pt x="146583" y="5478184"/>
                  </a:cubicBezTo>
                  <a:cubicBezTo>
                    <a:pt x="236623" y="5038237"/>
                    <a:pt x="370902" y="4605518"/>
                    <a:pt x="545805" y="4192037"/>
                  </a:cubicBezTo>
                  <a:cubicBezTo>
                    <a:pt x="717486" y="3786076"/>
                    <a:pt x="930086" y="3394470"/>
                    <a:pt x="1177549" y="3028157"/>
                  </a:cubicBezTo>
                  <a:cubicBezTo>
                    <a:pt x="1422668" y="2665360"/>
                    <a:pt x="1704116" y="2324244"/>
                    <a:pt x="2014177" y="2014084"/>
                  </a:cubicBezTo>
                  <a:cubicBezTo>
                    <a:pt x="2324238" y="1704022"/>
                    <a:pt x="2665452" y="1422574"/>
                    <a:pt x="3028150" y="1177454"/>
                  </a:cubicBezTo>
                  <a:cubicBezTo>
                    <a:pt x="3394461" y="929990"/>
                    <a:pt x="3786066" y="717488"/>
                    <a:pt x="4192027" y="545709"/>
                  </a:cubicBezTo>
                  <a:cubicBezTo>
                    <a:pt x="4605507" y="370805"/>
                    <a:pt x="5038225" y="236526"/>
                    <a:pt x="5478170" y="146486"/>
                  </a:cubicBezTo>
                  <a:cubicBezTo>
                    <a:pt x="5929541" y="54102"/>
                    <a:pt x="6394096" y="7324"/>
                    <a:pt x="6859041" y="7324"/>
                  </a:cubicBezTo>
                  <a:cubicBezTo>
                    <a:pt x="7323888" y="7324"/>
                    <a:pt x="7788443" y="54200"/>
                    <a:pt x="8239911" y="146486"/>
                  </a:cubicBezTo>
                  <a:cubicBezTo>
                    <a:pt x="8679856" y="236526"/>
                    <a:pt x="9112575" y="370805"/>
                    <a:pt x="9526054" y="545709"/>
                  </a:cubicBezTo>
                  <a:cubicBezTo>
                    <a:pt x="9932015" y="717390"/>
                    <a:pt x="10323620" y="929990"/>
                    <a:pt x="10689932" y="1177454"/>
                  </a:cubicBezTo>
                  <a:cubicBezTo>
                    <a:pt x="11052727" y="1422574"/>
                    <a:pt x="11393843" y="1704022"/>
                    <a:pt x="11703904" y="2014084"/>
                  </a:cubicBezTo>
                  <a:cubicBezTo>
                    <a:pt x="12013966" y="2324146"/>
                    <a:pt x="12295413" y="2665360"/>
                    <a:pt x="12540533" y="3028157"/>
                  </a:cubicBezTo>
                  <a:cubicBezTo>
                    <a:pt x="12787995" y="3394470"/>
                    <a:pt x="13000497" y="3786076"/>
                    <a:pt x="13172276" y="4192037"/>
                  </a:cubicBezTo>
                  <a:cubicBezTo>
                    <a:pt x="13347180" y="4605518"/>
                    <a:pt x="13481458" y="5038237"/>
                    <a:pt x="13571498" y="5478184"/>
                  </a:cubicBezTo>
                  <a:cubicBezTo>
                    <a:pt x="13663881" y="5929555"/>
                    <a:pt x="13710659" y="6394111"/>
                    <a:pt x="13710659" y="6859057"/>
                  </a:cubicBezTo>
                  <a:cubicBezTo>
                    <a:pt x="13710659" y="7323906"/>
                    <a:pt x="13663783" y="7788462"/>
                    <a:pt x="13571498" y="8239932"/>
                  </a:cubicBezTo>
                  <a:cubicBezTo>
                    <a:pt x="13481458" y="8679877"/>
                    <a:pt x="13347180" y="9112597"/>
                    <a:pt x="13172276" y="9526078"/>
                  </a:cubicBezTo>
                  <a:cubicBezTo>
                    <a:pt x="13000595" y="9932039"/>
                    <a:pt x="12787995" y="10323644"/>
                    <a:pt x="12540533" y="10689957"/>
                  </a:cubicBezTo>
                  <a:cubicBezTo>
                    <a:pt x="12295413" y="11052754"/>
                    <a:pt x="12013966" y="11393969"/>
                    <a:pt x="11703904" y="11703933"/>
                  </a:cubicBezTo>
                  <a:cubicBezTo>
                    <a:pt x="11393843" y="12013995"/>
                    <a:pt x="11052727" y="12295443"/>
                    <a:pt x="10689932" y="12540562"/>
                  </a:cubicBezTo>
                  <a:cubicBezTo>
                    <a:pt x="10323620" y="12788027"/>
                    <a:pt x="9932112" y="13000529"/>
                    <a:pt x="9526054" y="13172308"/>
                  </a:cubicBezTo>
                  <a:cubicBezTo>
                    <a:pt x="9112575" y="13347213"/>
                    <a:pt x="8679856" y="13481588"/>
                    <a:pt x="8239911" y="13571531"/>
                  </a:cubicBezTo>
                  <a:cubicBezTo>
                    <a:pt x="7788541" y="13663915"/>
                    <a:pt x="7323888" y="13710693"/>
                    <a:pt x="6859041" y="13710693"/>
                  </a:cubicBezTo>
                  <a:close/>
                  <a:moveTo>
                    <a:pt x="6859041" y="10352"/>
                  </a:moveTo>
                  <a:cubicBezTo>
                    <a:pt x="3082643" y="10352"/>
                    <a:pt x="10254" y="3082650"/>
                    <a:pt x="10254" y="6859155"/>
                  </a:cubicBezTo>
                  <a:cubicBezTo>
                    <a:pt x="10254" y="10635562"/>
                    <a:pt x="3082545" y="13707860"/>
                    <a:pt x="6859041" y="13707860"/>
                  </a:cubicBezTo>
                  <a:cubicBezTo>
                    <a:pt x="10635438" y="13707860"/>
                    <a:pt x="13707729" y="10635562"/>
                    <a:pt x="13707729" y="6859155"/>
                  </a:cubicBezTo>
                  <a:cubicBezTo>
                    <a:pt x="13707729" y="3082650"/>
                    <a:pt x="10635438" y="10352"/>
                    <a:pt x="6859041" y="10352"/>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8"/>
            <p:cNvSpPr/>
            <p:nvPr/>
          </p:nvSpPr>
          <p:spPr>
            <a:xfrm>
              <a:off x="2744055" y="3110873"/>
              <a:ext cx="9003980" cy="9004002"/>
            </a:xfrm>
            <a:custGeom>
              <a:avLst/>
              <a:gdLst/>
              <a:ahLst/>
              <a:cxnLst/>
              <a:rect l="l" t="t" r="r" b="b"/>
              <a:pathLst>
                <a:path w="9003979" h="9004001" extrusionOk="0">
                  <a:moveTo>
                    <a:pt x="4502381" y="8997557"/>
                  </a:moveTo>
                  <a:cubicBezTo>
                    <a:pt x="3895539" y="8997557"/>
                    <a:pt x="3306863" y="8878707"/>
                    <a:pt x="2752659" y="8644330"/>
                  </a:cubicBezTo>
                  <a:cubicBezTo>
                    <a:pt x="2486348" y="8531731"/>
                    <a:pt x="2229413" y="8392179"/>
                    <a:pt x="1989079" y="8229873"/>
                  </a:cubicBezTo>
                  <a:cubicBezTo>
                    <a:pt x="1751089" y="8069032"/>
                    <a:pt x="1527259" y="7884362"/>
                    <a:pt x="1323839" y="7680941"/>
                  </a:cubicBezTo>
                  <a:cubicBezTo>
                    <a:pt x="1120419" y="7477521"/>
                    <a:pt x="935750" y="7253690"/>
                    <a:pt x="775006" y="7015699"/>
                  </a:cubicBezTo>
                  <a:cubicBezTo>
                    <a:pt x="612700" y="6775366"/>
                    <a:pt x="473246" y="6518526"/>
                    <a:pt x="360550" y="6252118"/>
                  </a:cubicBezTo>
                  <a:cubicBezTo>
                    <a:pt x="126173" y="5697913"/>
                    <a:pt x="7324" y="5109234"/>
                    <a:pt x="7324" y="4502392"/>
                  </a:cubicBezTo>
                  <a:cubicBezTo>
                    <a:pt x="7324" y="3895550"/>
                    <a:pt x="126173" y="3306871"/>
                    <a:pt x="360550" y="2752666"/>
                  </a:cubicBezTo>
                  <a:cubicBezTo>
                    <a:pt x="473148" y="2486355"/>
                    <a:pt x="612603" y="2229419"/>
                    <a:pt x="775006" y="1989084"/>
                  </a:cubicBezTo>
                  <a:cubicBezTo>
                    <a:pt x="935847" y="1751093"/>
                    <a:pt x="1120517" y="1527263"/>
                    <a:pt x="1323839" y="1323842"/>
                  </a:cubicBezTo>
                  <a:cubicBezTo>
                    <a:pt x="1527259" y="1120422"/>
                    <a:pt x="1751089" y="935752"/>
                    <a:pt x="1989079" y="775008"/>
                  </a:cubicBezTo>
                  <a:cubicBezTo>
                    <a:pt x="2229413" y="612702"/>
                    <a:pt x="2486251" y="473247"/>
                    <a:pt x="2752659" y="360551"/>
                  </a:cubicBezTo>
                  <a:cubicBezTo>
                    <a:pt x="3306863" y="126173"/>
                    <a:pt x="3895539" y="7324"/>
                    <a:pt x="4502381" y="7324"/>
                  </a:cubicBezTo>
                  <a:cubicBezTo>
                    <a:pt x="5109222" y="7324"/>
                    <a:pt x="5697899" y="126173"/>
                    <a:pt x="6252102" y="360551"/>
                  </a:cubicBezTo>
                  <a:cubicBezTo>
                    <a:pt x="6518413" y="473247"/>
                    <a:pt x="6775348" y="612604"/>
                    <a:pt x="7015682" y="775008"/>
                  </a:cubicBezTo>
                  <a:cubicBezTo>
                    <a:pt x="7253672" y="935850"/>
                    <a:pt x="7477503" y="1120520"/>
                    <a:pt x="7680922" y="1323842"/>
                  </a:cubicBezTo>
                  <a:cubicBezTo>
                    <a:pt x="7884342" y="1527263"/>
                    <a:pt x="8069011" y="1751093"/>
                    <a:pt x="8229755" y="1989084"/>
                  </a:cubicBezTo>
                  <a:cubicBezTo>
                    <a:pt x="8392061" y="2229419"/>
                    <a:pt x="8531514" y="2486257"/>
                    <a:pt x="8644211" y="2752666"/>
                  </a:cubicBezTo>
                  <a:cubicBezTo>
                    <a:pt x="8878588" y="3306871"/>
                    <a:pt x="8997437" y="3895550"/>
                    <a:pt x="8997437" y="4502392"/>
                  </a:cubicBezTo>
                  <a:cubicBezTo>
                    <a:pt x="8997437" y="5109234"/>
                    <a:pt x="8878588" y="5697913"/>
                    <a:pt x="8644211" y="6252118"/>
                  </a:cubicBezTo>
                  <a:cubicBezTo>
                    <a:pt x="8531514" y="6518429"/>
                    <a:pt x="8392061" y="6775366"/>
                    <a:pt x="8229755" y="7015699"/>
                  </a:cubicBezTo>
                  <a:cubicBezTo>
                    <a:pt x="8068913" y="7253690"/>
                    <a:pt x="7884245" y="7477521"/>
                    <a:pt x="7680922" y="7680941"/>
                  </a:cubicBezTo>
                  <a:cubicBezTo>
                    <a:pt x="7477503" y="7884362"/>
                    <a:pt x="7253672" y="8069032"/>
                    <a:pt x="7015682" y="8229873"/>
                  </a:cubicBezTo>
                  <a:cubicBezTo>
                    <a:pt x="6775348" y="8392179"/>
                    <a:pt x="6518511" y="8531634"/>
                    <a:pt x="6252102" y="8644330"/>
                  </a:cubicBezTo>
                  <a:cubicBezTo>
                    <a:pt x="5697899" y="8878707"/>
                    <a:pt x="5109222" y="8997557"/>
                    <a:pt x="4502381" y="8997557"/>
                  </a:cubicBezTo>
                  <a:close/>
                  <a:moveTo>
                    <a:pt x="4502381" y="10352"/>
                  </a:moveTo>
                  <a:cubicBezTo>
                    <a:pt x="2025407" y="10352"/>
                    <a:pt x="10254" y="2025510"/>
                    <a:pt x="10254" y="4502489"/>
                  </a:cubicBezTo>
                  <a:cubicBezTo>
                    <a:pt x="10254" y="6979469"/>
                    <a:pt x="2025407" y="8994627"/>
                    <a:pt x="4502381" y="8994627"/>
                  </a:cubicBezTo>
                  <a:cubicBezTo>
                    <a:pt x="6979354" y="8994627"/>
                    <a:pt x="8994507" y="6979469"/>
                    <a:pt x="8994507" y="4502489"/>
                  </a:cubicBezTo>
                  <a:cubicBezTo>
                    <a:pt x="8994507" y="2025510"/>
                    <a:pt x="6979354" y="10352"/>
                    <a:pt x="4502381" y="10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8"/>
            <p:cNvSpPr/>
            <p:nvPr/>
          </p:nvSpPr>
          <p:spPr>
            <a:xfrm>
              <a:off x="-371888" y="-7324"/>
              <a:ext cx="15234500" cy="15234537"/>
            </a:xfrm>
            <a:custGeom>
              <a:avLst/>
              <a:gdLst/>
              <a:ahLst/>
              <a:cxnLst/>
              <a:rect l="l" t="t" r="r" b="b"/>
              <a:pathLst>
                <a:path w="15234499" h="15234536" extrusionOk="0">
                  <a:moveTo>
                    <a:pt x="7622035" y="15236685"/>
                  </a:moveTo>
                  <a:cubicBezTo>
                    <a:pt x="7105430" y="15236685"/>
                    <a:pt x="6589019" y="15184634"/>
                    <a:pt x="6087452" y="15081996"/>
                  </a:cubicBezTo>
                  <a:cubicBezTo>
                    <a:pt x="5598581" y="14981995"/>
                    <a:pt x="5117620" y="14832677"/>
                    <a:pt x="4658144" y="14638339"/>
                  </a:cubicBezTo>
                  <a:cubicBezTo>
                    <a:pt x="4206968" y="14447517"/>
                    <a:pt x="3771711" y="14211284"/>
                    <a:pt x="3364676" y="13936281"/>
                  </a:cubicBezTo>
                  <a:cubicBezTo>
                    <a:pt x="2961450" y="13663915"/>
                    <a:pt x="2582345" y="13351021"/>
                    <a:pt x="2237714" y="13006486"/>
                  </a:cubicBezTo>
                  <a:cubicBezTo>
                    <a:pt x="1893180" y="12661950"/>
                    <a:pt x="1580287" y="12282748"/>
                    <a:pt x="1307921" y="11879520"/>
                  </a:cubicBezTo>
                  <a:cubicBezTo>
                    <a:pt x="1032919" y="11472388"/>
                    <a:pt x="796686" y="11037226"/>
                    <a:pt x="605864" y="10586050"/>
                  </a:cubicBezTo>
                  <a:cubicBezTo>
                    <a:pt x="411527" y="10126474"/>
                    <a:pt x="262209" y="9645610"/>
                    <a:pt x="162208" y="9156738"/>
                  </a:cubicBezTo>
                  <a:cubicBezTo>
                    <a:pt x="59375" y="8654975"/>
                    <a:pt x="7324" y="8138661"/>
                    <a:pt x="7324" y="7622054"/>
                  </a:cubicBezTo>
                  <a:cubicBezTo>
                    <a:pt x="7324" y="7105447"/>
                    <a:pt x="59375" y="6589035"/>
                    <a:pt x="162013" y="6087467"/>
                  </a:cubicBezTo>
                  <a:cubicBezTo>
                    <a:pt x="262014" y="5598498"/>
                    <a:pt x="411331" y="5117633"/>
                    <a:pt x="605669" y="4658155"/>
                  </a:cubicBezTo>
                  <a:cubicBezTo>
                    <a:pt x="796491" y="4206979"/>
                    <a:pt x="1032723" y="3771720"/>
                    <a:pt x="1307726" y="3364684"/>
                  </a:cubicBezTo>
                  <a:cubicBezTo>
                    <a:pt x="1580091" y="2961457"/>
                    <a:pt x="1892984" y="2582254"/>
                    <a:pt x="2237518" y="2237719"/>
                  </a:cubicBezTo>
                  <a:cubicBezTo>
                    <a:pt x="2582052" y="1893184"/>
                    <a:pt x="2961255" y="1580290"/>
                    <a:pt x="3364481" y="1307924"/>
                  </a:cubicBezTo>
                  <a:cubicBezTo>
                    <a:pt x="3771515" y="1032921"/>
                    <a:pt x="4206773" y="796688"/>
                    <a:pt x="4657949" y="605866"/>
                  </a:cubicBezTo>
                  <a:cubicBezTo>
                    <a:pt x="5117523" y="411528"/>
                    <a:pt x="5598386" y="262210"/>
                    <a:pt x="6087257" y="162209"/>
                  </a:cubicBezTo>
                  <a:cubicBezTo>
                    <a:pt x="6589019" y="59376"/>
                    <a:pt x="7105332" y="7324"/>
                    <a:pt x="7622035" y="7324"/>
                  </a:cubicBezTo>
                  <a:cubicBezTo>
                    <a:pt x="8138641" y="7324"/>
                    <a:pt x="8655051" y="59376"/>
                    <a:pt x="9156618" y="162013"/>
                  </a:cubicBezTo>
                  <a:cubicBezTo>
                    <a:pt x="9645489" y="262015"/>
                    <a:pt x="10126449" y="411333"/>
                    <a:pt x="10585926" y="605671"/>
                  </a:cubicBezTo>
                  <a:cubicBezTo>
                    <a:pt x="11037101" y="796493"/>
                    <a:pt x="11472360" y="1032726"/>
                    <a:pt x="11879394" y="1307729"/>
                  </a:cubicBezTo>
                  <a:cubicBezTo>
                    <a:pt x="12282620" y="1580095"/>
                    <a:pt x="12661725" y="1892989"/>
                    <a:pt x="13006356" y="2237524"/>
                  </a:cubicBezTo>
                  <a:cubicBezTo>
                    <a:pt x="13350988" y="2582059"/>
                    <a:pt x="13663784" y="2961262"/>
                    <a:pt x="13936150" y="3364489"/>
                  </a:cubicBezTo>
                  <a:cubicBezTo>
                    <a:pt x="14211151" y="3771525"/>
                    <a:pt x="14447384" y="4206783"/>
                    <a:pt x="14638205" y="4657960"/>
                  </a:cubicBezTo>
                  <a:cubicBezTo>
                    <a:pt x="14832543" y="5117535"/>
                    <a:pt x="14981861" y="5598400"/>
                    <a:pt x="15081862" y="6087272"/>
                  </a:cubicBezTo>
                  <a:cubicBezTo>
                    <a:pt x="15184499" y="6588938"/>
                    <a:pt x="15236550" y="7105252"/>
                    <a:pt x="15236550" y="7621858"/>
                  </a:cubicBezTo>
                  <a:cubicBezTo>
                    <a:pt x="15236550" y="8138466"/>
                    <a:pt x="15184499" y="8654877"/>
                    <a:pt x="15081862" y="9156445"/>
                  </a:cubicBezTo>
                  <a:cubicBezTo>
                    <a:pt x="14981763" y="9645317"/>
                    <a:pt x="14832543" y="10126280"/>
                    <a:pt x="14638205" y="10585757"/>
                  </a:cubicBezTo>
                  <a:cubicBezTo>
                    <a:pt x="14447384" y="11036934"/>
                    <a:pt x="14211151" y="11472094"/>
                    <a:pt x="13936150" y="11879228"/>
                  </a:cubicBezTo>
                  <a:cubicBezTo>
                    <a:pt x="13663784" y="12282454"/>
                    <a:pt x="13350890" y="12661561"/>
                    <a:pt x="13006356" y="13006192"/>
                  </a:cubicBezTo>
                  <a:cubicBezTo>
                    <a:pt x="12661823" y="13350825"/>
                    <a:pt x="12282620" y="13663622"/>
                    <a:pt x="11879394" y="13935988"/>
                  </a:cubicBezTo>
                  <a:cubicBezTo>
                    <a:pt x="11472360" y="14210990"/>
                    <a:pt x="11037101" y="14447224"/>
                    <a:pt x="10585926" y="14638047"/>
                  </a:cubicBezTo>
                  <a:cubicBezTo>
                    <a:pt x="10126353" y="14832384"/>
                    <a:pt x="9645489" y="14981702"/>
                    <a:pt x="9156618" y="15081703"/>
                  </a:cubicBezTo>
                  <a:cubicBezTo>
                    <a:pt x="8654954" y="15184634"/>
                    <a:pt x="8138641" y="15236685"/>
                    <a:pt x="7622035" y="15236685"/>
                  </a:cubicBezTo>
                  <a:close/>
                  <a:moveTo>
                    <a:pt x="7622035" y="10254"/>
                  </a:moveTo>
                  <a:cubicBezTo>
                    <a:pt x="3424833" y="10254"/>
                    <a:pt x="10254" y="3424841"/>
                    <a:pt x="10254" y="7622054"/>
                  </a:cubicBezTo>
                  <a:cubicBezTo>
                    <a:pt x="10254" y="11819169"/>
                    <a:pt x="3424930" y="15233854"/>
                    <a:pt x="7622035" y="15233854"/>
                  </a:cubicBezTo>
                  <a:cubicBezTo>
                    <a:pt x="11819140" y="15233854"/>
                    <a:pt x="15233817" y="11819266"/>
                    <a:pt x="15233817" y="7622054"/>
                  </a:cubicBezTo>
                  <a:cubicBezTo>
                    <a:pt x="15233719" y="3424841"/>
                    <a:pt x="11819140" y="10254"/>
                    <a:pt x="7622035"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8"/>
            <p:cNvSpPr/>
            <p:nvPr/>
          </p:nvSpPr>
          <p:spPr>
            <a:xfrm>
              <a:off x="2110456" y="2497878"/>
              <a:ext cx="10263756" cy="10263781"/>
            </a:xfrm>
            <a:custGeom>
              <a:avLst/>
              <a:gdLst/>
              <a:ahLst/>
              <a:cxnLst/>
              <a:rect l="l" t="t" r="r" b="b"/>
              <a:pathLst>
                <a:path w="10263755" h="10263780" extrusionOk="0">
                  <a:moveTo>
                    <a:pt x="5135491" y="10263683"/>
                  </a:moveTo>
                  <a:cubicBezTo>
                    <a:pt x="4443200" y="10263683"/>
                    <a:pt x="3771613" y="10128135"/>
                    <a:pt x="3139381" y="9860652"/>
                  </a:cubicBezTo>
                  <a:cubicBezTo>
                    <a:pt x="2835472" y="9732134"/>
                    <a:pt x="2542404" y="9573051"/>
                    <a:pt x="2268280" y="9387892"/>
                  </a:cubicBezTo>
                  <a:cubicBezTo>
                    <a:pt x="1996794" y="9204395"/>
                    <a:pt x="1741421" y="8993748"/>
                    <a:pt x="1509290" y="8761714"/>
                  </a:cubicBezTo>
                  <a:cubicBezTo>
                    <a:pt x="1277257" y="8529680"/>
                    <a:pt x="1066513" y="8274308"/>
                    <a:pt x="883113" y="8002722"/>
                  </a:cubicBezTo>
                  <a:cubicBezTo>
                    <a:pt x="697857" y="7728599"/>
                    <a:pt x="538872" y="7435528"/>
                    <a:pt x="410355" y="7131619"/>
                  </a:cubicBezTo>
                  <a:cubicBezTo>
                    <a:pt x="142970" y="6499386"/>
                    <a:pt x="7324" y="5827796"/>
                    <a:pt x="7324" y="5135504"/>
                  </a:cubicBezTo>
                  <a:cubicBezTo>
                    <a:pt x="7324" y="4443212"/>
                    <a:pt x="142872" y="3771622"/>
                    <a:pt x="410355" y="3139389"/>
                  </a:cubicBezTo>
                  <a:cubicBezTo>
                    <a:pt x="538872" y="2835577"/>
                    <a:pt x="697955" y="2542410"/>
                    <a:pt x="883113" y="2268286"/>
                  </a:cubicBezTo>
                  <a:cubicBezTo>
                    <a:pt x="1066610" y="1996701"/>
                    <a:pt x="1277257" y="1741425"/>
                    <a:pt x="1509290" y="1509293"/>
                  </a:cubicBezTo>
                  <a:cubicBezTo>
                    <a:pt x="1741323" y="1277260"/>
                    <a:pt x="1996696" y="1066515"/>
                    <a:pt x="2268280" y="883115"/>
                  </a:cubicBezTo>
                  <a:cubicBezTo>
                    <a:pt x="2542404" y="697859"/>
                    <a:pt x="2835472" y="538873"/>
                    <a:pt x="3139381" y="410356"/>
                  </a:cubicBezTo>
                  <a:cubicBezTo>
                    <a:pt x="3771613" y="142970"/>
                    <a:pt x="4443200" y="7324"/>
                    <a:pt x="5135491" y="7324"/>
                  </a:cubicBezTo>
                  <a:cubicBezTo>
                    <a:pt x="5827782" y="7324"/>
                    <a:pt x="6499370" y="142873"/>
                    <a:pt x="7131602" y="410356"/>
                  </a:cubicBezTo>
                  <a:cubicBezTo>
                    <a:pt x="7435510" y="538873"/>
                    <a:pt x="7728579" y="697957"/>
                    <a:pt x="8002703" y="883115"/>
                  </a:cubicBezTo>
                  <a:cubicBezTo>
                    <a:pt x="8274189" y="1066613"/>
                    <a:pt x="8529562" y="1277260"/>
                    <a:pt x="8761693" y="1509293"/>
                  </a:cubicBezTo>
                  <a:cubicBezTo>
                    <a:pt x="8993726" y="1741327"/>
                    <a:pt x="9204470" y="1996701"/>
                    <a:pt x="9387870" y="2268286"/>
                  </a:cubicBezTo>
                  <a:cubicBezTo>
                    <a:pt x="9573125" y="2542410"/>
                    <a:pt x="9732111" y="2835480"/>
                    <a:pt x="9860628" y="3139389"/>
                  </a:cubicBezTo>
                  <a:cubicBezTo>
                    <a:pt x="10128013" y="3771622"/>
                    <a:pt x="10263659" y="4443212"/>
                    <a:pt x="10263659" y="5135504"/>
                  </a:cubicBezTo>
                  <a:cubicBezTo>
                    <a:pt x="10263659" y="5827796"/>
                    <a:pt x="10128111" y="6499386"/>
                    <a:pt x="9860628" y="7131619"/>
                  </a:cubicBezTo>
                  <a:cubicBezTo>
                    <a:pt x="9732111" y="7435528"/>
                    <a:pt x="9573027" y="7728599"/>
                    <a:pt x="9387870" y="8002722"/>
                  </a:cubicBezTo>
                  <a:cubicBezTo>
                    <a:pt x="9204372" y="8274308"/>
                    <a:pt x="8993726" y="8529582"/>
                    <a:pt x="8761693" y="8761714"/>
                  </a:cubicBezTo>
                  <a:cubicBezTo>
                    <a:pt x="8529660" y="8993748"/>
                    <a:pt x="8274286" y="9204493"/>
                    <a:pt x="8002703" y="9387892"/>
                  </a:cubicBezTo>
                  <a:cubicBezTo>
                    <a:pt x="7728579" y="9573051"/>
                    <a:pt x="7435510" y="9732134"/>
                    <a:pt x="7131602" y="9860652"/>
                  </a:cubicBezTo>
                  <a:cubicBezTo>
                    <a:pt x="6499467" y="10128037"/>
                    <a:pt x="5827880" y="10263683"/>
                    <a:pt x="5135491" y="10263683"/>
                  </a:cubicBezTo>
                  <a:close/>
                  <a:moveTo>
                    <a:pt x="5135491" y="10254"/>
                  </a:moveTo>
                  <a:cubicBezTo>
                    <a:pt x="2309394" y="10254"/>
                    <a:pt x="10254" y="2309497"/>
                    <a:pt x="10254" y="5135504"/>
                  </a:cubicBezTo>
                  <a:cubicBezTo>
                    <a:pt x="10254" y="7961511"/>
                    <a:pt x="2309492" y="10260753"/>
                    <a:pt x="5135491" y="10260753"/>
                  </a:cubicBezTo>
                  <a:cubicBezTo>
                    <a:pt x="7961491" y="10260753"/>
                    <a:pt x="10260729" y="7961609"/>
                    <a:pt x="10260729" y="5135504"/>
                  </a:cubicBezTo>
                  <a:cubicBezTo>
                    <a:pt x="10260729" y="2309400"/>
                    <a:pt x="7961588" y="10254"/>
                    <a:pt x="5135491" y="10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8"/>
            <p:cNvSpPr/>
            <p:nvPr/>
          </p:nvSpPr>
          <p:spPr>
            <a:xfrm>
              <a:off x="773141" y="1145325"/>
              <a:ext cx="12929793" cy="12929825"/>
            </a:xfrm>
            <a:custGeom>
              <a:avLst/>
              <a:gdLst/>
              <a:ahLst/>
              <a:cxnLst/>
              <a:rect l="l" t="t" r="r" b="b"/>
              <a:pathLst>
                <a:path w="12929793" h="12929824" extrusionOk="0">
                  <a:moveTo>
                    <a:pt x="6466069" y="12924747"/>
                  </a:moveTo>
                  <a:cubicBezTo>
                    <a:pt x="6027882" y="12924747"/>
                    <a:pt x="5589890" y="12880606"/>
                    <a:pt x="5164398" y="12793495"/>
                  </a:cubicBezTo>
                  <a:cubicBezTo>
                    <a:pt x="4749746" y="12708631"/>
                    <a:pt x="4341832" y="12582068"/>
                    <a:pt x="3952083" y="12417124"/>
                  </a:cubicBezTo>
                  <a:cubicBezTo>
                    <a:pt x="3569365" y="12255208"/>
                    <a:pt x="3200319" y="12054913"/>
                    <a:pt x="2855004" y="11821610"/>
                  </a:cubicBezTo>
                  <a:cubicBezTo>
                    <a:pt x="2513009" y="11590553"/>
                    <a:pt x="2191424" y="11325218"/>
                    <a:pt x="1899137" y="11032930"/>
                  </a:cubicBezTo>
                  <a:cubicBezTo>
                    <a:pt x="1606849" y="10740641"/>
                    <a:pt x="1341515" y="10419057"/>
                    <a:pt x="1110458" y="10077061"/>
                  </a:cubicBezTo>
                  <a:cubicBezTo>
                    <a:pt x="877156" y="9731842"/>
                    <a:pt x="676861" y="9362697"/>
                    <a:pt x="514946" y="8979978"/>
                  </a:cubicBezTo>
                  <a:cubicBezTo>
                    <a:pt x="350101" y="8590228"/>
                    <a:pt x="223439" y="8182314"/>
                    <a:pt x="138575" y="7767661"/>
                  </a:cubicBezTo>
                  <a:cubicBezTo>
                    <a:pt x="51465" y="7342168"/>
                    <a:pt x="7324" y="6904273"/>
                    <a:pt x="7324" y="6466085"/>
                  </a:cubicBezTo>
                  <a:cubicBezTo>
                    <a:pt x="7324" y="6027897"/>
                    <a:pt x="51465" y="5589903"/>
                    <a:pt x="138575" y="5164410"/>
                  </a:cubicBezTo>
                  <a:cubicBezTo>
                    <a:pt x="223439" y="4749758"/>
                    <a:pt x="350003" y="4341843"/>
                    <a:pt x="514946" y="3952093"/>
                  </a:cubicBezTo>
                  <a:cubicBezTo>
                    <a:pt x="676763" y="3569374"/>
                    <a:pt x="877156" y="3200230"/>
                    <a:pt x="1110458" y="2855011"/>
                  </a:cubicBezTo>
                  <a:cubicBezTo>
                    <a:pt x="1341515" y="2513015"/>
                    <a:pt x="1606849" y="2191430"/>
                    <a:pt x="1899137" y="1899141"/>
                  </a:cubicBezTo>
                  <a:cubicBezTo>
                    <a:pt x="2191424" y="1606853"/>
                    <a:pt x="2513009" y="1341518"/>
                    <a:pt x="2855004" y="1110461"/>
                  </a:cubicBezTo>
                  <a:cubicBezTo>
                    <a:pt x="3200319" y="877158"/>
                    <a:pt x="3569365" y="676863"/>
                    <a:pt x="3952083" y="514947"/>
                  </a:cubicBezTo>
                  <a:cubicBezTo>
                    <a:pt x="4341832" y="350101"/>
                    <a:pt x="4749746" y="223440"/>
                    <a:pt x="5164398" y="138576"/>
                  </a:cubicBezTo>
                  <a:cubicBezTo>
                    <a:pt x="5589890" y="51465"/>
                    <a:pt x="6027784" y="7324"/>
                    <a:pt x="6466069" y="7324"/>
                  </a:cubicBezTo>
                  <a:cubicBezTo>
                    <a:pt x="6904256" y="7324"/>
                    <a:pt x="7342248" y="51465"/>
                    <a:pt x="7767739" y="138576"/>
                  </a:cubicBezTo>
                  <a:cubicBezTo>
                    <a:pt x="8182391" y="223440"/>
                    <a:pt x="8590305" y="350004"/>
                    <a:pt x="8980054" y="514947"/>
                  </a:cubicBezTo>
                  <a:cubicBezTo>
                    <a:pt x="9362772" y="676863"/>
                    <a:pt x="9731916" y="877158"/>
                    <a:pt x="10077133" y="1110461"/>
                  </a:cubicBezTo>
                  <a:cubicBezTo>
                    <a:pt x="10419129" y="1341518"/>
                    <a:pt x="10740713" y="1606853"/>
                    <a:pt x="11033001" y="1899141"/>
                  </a:cubicBezTo>
                  <a:cubicBezTo>
                    <a:pt x="11325288" y="2191430"/>
                    <a:pt x="11590622" y="2513015"/>
                    <a:pt x="11821679" y="2855011"/>
                  </a:cubicBezTo>
                  <a:cubicBezTo>
                    <a:pt x="12054982" y="3200327"/>
                    <a:pt x="12255277" y="3569374"/>
                    <a:pt x="12417192" y="3952093"/>
                  </a:cubicBezTo>
                  <a:cubicBezTo>
                    <a:pt x="12582037" y="4341843"/>
                    <a:pt x="12708698" y="4749758"/>
                    <a:pt x="12793562" y="5164410"/>
                  </a:cubicBezTo>
                  <a:cubicBezTo>
                    <a:pt x="12880672" y="5589903"/>
                    <a:pt x="12924813" y="6027799"/>
                    <a:pt x="12924813" y="6466085"/>
                  </a:cubicBezTo>
                  <a:cubicBezTo>
                    <a:pt x="12924813" y="6904273"/>
                    <a:pt x="12880672" y="7342168"/>
                    <a:pt x="12793562" y="7767661"/>
                  </a:cubicBezTo>
                  <a:cubicBezTo>
                    <a:pt x="12708698" y="8182314"/>
                    <a:pt x="12582134" y="8590228"/>
                    <a:pt x="12417192" y="8979978"/>
                  </a:cubicBezTo>
                  <a:cubicBezTo>
                    <a:pt x="12255277" y="9362697"/>
                    <a:pt x="12054982" y="9731842"/>
                    <a:pt x="11821679" y="10077061"/>
                  </a:cubicBezTo>
                  <a:cubicBezTo>
                    <a:pt x="11590622" y="10419057"/>
                    <a:pt x="11325288" y="10740641"/>
                    <a:pt x="11033001" y="11032930"/>
                  </a:cubicBezTo>
                  <a:cubicBezTo>
                    <a:pt x="10740713" y="11325218"/>
                    <a:pt x="10419129" y="11590553"/>
                    <a:pt x="10077133" y="11821610"/>
                  </a:cubicBezTo>
                  <a:cubicBezTo>
                    <a:pt x="9731818" y="12054913"/>
                    <a:pt x="9362772" y="12255208"/>
                    <a:pt x="8980054" y="12417124"/>
                  </a:cubicBezTo>
                  <a:cubicBezTo>
                    <a:pt x="8590305" y="12581970"/>
                    <a:pt x="8182391" y="12708631"/>
                    <a:pt x="7767739" y="12793495"/>
                  </a:cubicBezTo>
                  <a:cubicBezTo>
                    <a:pt x="7342248" y="12880606"/>
                    <a:pt x="6904354" y="12924747"/>
                    <a:pt x="6466069" y="12924747"/>
                  </a:cubicBezTo>
                  <a:close/>
                  <a:moveTo>
                    <a:pt x="6466069" y="10449"/>
                  </a:moveTo>
                  <a:cubicBezTo>
                    <a:pt x="2906371" y="10449"/>
                    <a:pt x="10352" y="2906476"/>
                    <a:pt x="10352" y="6466182"/>
                  </a:cubicBezTo>
                  <a:cubicBezTo>
                    <a:pt x="10352" y="10025888"/>
                    <a:pt x="2906371" y="12921914"/>
                    <a:pt x="6466069" y="12921914"/>
                  </a:cubicBezTo>
                  <a:cubicBezTo>
                    <a:pt x="10025766" y="12921914"/>
                    <a:pt x="12921786" y="10025888"/>
                    <a:pt x="12921786" y="6466182"/>
                  </a:cubicBezTo>
                  <a:cubicBezTo>
                    <a:pt x="12921786" y="2906476"/>
                    <a:pt x="10025766" y="10449"/>
                    <a:pt x="6466069" y="10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8"/>
            <p:cNvSpPr/>
            <p:nvPr/>
          </p:nvSpPr>
          <p:spPr>
            <a:xfrm>
              <a:off x="3192594" y="3546327"/>
              <a:ext cx="8115301" cy="8115321"/>
            </a:xfrm>
            <a:custGeom>
              <a:avLst/>
              <a:gdLst/>
              <a:ahLst/>
              <a:cxnLst/>
              <a:rect l="l" t="t" r="r" b="b"/>
              <a:pathLst>
                <a:path w="8115300" h="8115320" extrusionOk="0">
                  <a:moveTo>
                    <a:pt x="4062143" y="8117078"/>
                  </a:moveTo>
                  <a:cubicBezTo>
                    <a:pt x="3514775" y="8117078"/>
                    <a:pt x="2983716" y="8009851"/>
                    <a:pt x="2483810" y="7798422"/>
                  </a:cubicBezTo>
                  <a:cubicBezTo>
                    <a:pt x="2243573" y="7696762"/>
                    <a:pt x="2011735" y="7570979"/>
                    <a:pt x="1795034" y="7424591"/>
                  </a:cubicBezTo>
                  <a:cubicBezTo>
                    <a:pt x="1580287" y="7279570"/>
                    <a:pt x="1378429" y="7112966"/>
                    <a:pt x="1194932" y="6929468"/>
                  </a:cubicBezTo>
                  <a:cubicBezTo>
                    <a:pt x="1011434" y="6745971"/>
                    <a:pt x="844831" y="6544015"/>
                    <a:pt x="699810" y="6329364"/>
                  </a:cubicBezTo>
                  <a:cubicBezTo>
                    <a:pt x="553325" y="6112565"/>
                    <a:pt x="427543" y="5880824"/>
                    <a:pt x="325979" y="5640587"/>
                  </a:cubicBezTo>
                  <a:cubicBezTo>
                    <a:pt x="114552" y="5140680"/>
                    <a:pt x="7324" y="4609619"/>
                    <a:pt x="7324" y="4062250"/>
                  </a:cubicBezTo>
                  <a:cubicBezTo>
                    <a:pt x="7324" y="3514783"/>
                    <a:pt x="114552" y="2983821"/>
                    <a:pt x="325979" y="2483815"/>
                  </a:cubicBezTo>
                  <a:cubicBezTo>
                    <a:pt x="427640" y="2243579"/>
                    <a:pt x="553423" y="2011740"/>
                    <a:pt x="699810" y="1795039"/>
                  </a:cubicBezTo>
                  <a:cubicBezTo>
                    <a:pt x="844831" y="1580290"/>
                    <a:pt x="1011434" y="1378433"/>
                    <a:pt x="1194932" y="1194934"/>
                  </a:cubicBezTo>
                  <a:cubicBezTo>
                    <a:pt x="1378429" y="1011436"/>
                    <a:pt x="1580384" y="844833"/>
                    <a:pt x="1795034" y="699812"/>
                  </a:cubicBezTo>
                  <a:cubicBezTo>
                    <a:pt x="2011833" y="553326"/>
                    <a:pt x="2243573" y="427544"/>
                    <a:pt x="2483810" y="325980"/>
                  </a:cubicBezTo>
                  <a:cubicBezTo>
                    <a:pt x="2983716" y="114552"/>
                    <a:pt x="3514775" y="7324"/>
                    <a:pt x="4062143" y="7324"/>
                  </a:cubicBezTo>
                  <a:cubicBezTo>
                    <a:pt x="4609608" y="7324"/>
                    <a:pt x="5140570" y="114552"/>
                    <a:pt x="5640476" y="325980"/>
                  </a:cubicBezTo>
                  <a:cubicBezTo>
                    <a:pt x="5880810" y="427641"/>
                    <a:pt x="6112550" y="553424"/>
                    <a:pt x="6329251" y="699812"/>
                  </a:cubicBezTo>
                  <a:cubicBezTo>
                    <a:pt x="6543999" y="844833"/>
                    <a:pt x="6745856" y="1011436"/>
                    <a:pt x="6929354" y="1194934"/>
                  </a:cubicBezTo>
                  <a:cubicBezTo>
                    <a:pt x="7112851" y="1378433"/>
                    <a:pt x="7279455" y="1580290"/>
                    <a:pt x="7424475" y="1795039"/>
                  </a:cubicBezTo>
                  <a:cubicBezTo>
                    <a:pt x="7570961" y="2011838"/>
                    <a:pt x="7696743" y="2243579"/>
                    <a:pt x="7798307" y="2483815"/>
                  </a:cubicBezTo>
                  <a:cubicBezTo>
                    <a:pt x="8009733" y="2983723"/>
                    <a:pt x="8116962" y="3514783"/>
                    <a:pt x="8116962" y="4062250"/>
                  </a:cubicBezTo>
                  <a:cubicBezTo>
                    <a:pt x="8116962" y="4609619"/>
                    <a:pt x="8009733" y="5140680"/>
                    <a:pt x="7798307" y="5640587"/>
                  </a:cubicBezTo>
                  <a:cubicBezTo>
                    <a:pt x="7696645" y="5880824"/>
                    <a:pt x="7570863" y="6112565"/>
                    <a:pt x="7424475" y="6329364"/>
                  </a:cubicBezTo>
                  <a:cubicBezTo>
                    <a:pt x="7279455" y="6544113"/>
                    <a:pt x="7112851" y="6745971"/>
                    <a:pt x="6929354" y="6929468"/>
                  </a:cubicBezTo>
                  <a:cubicBezTo>
                    <a:pt x="6745856" y="7112966"/>
                    <a:pt x="6543999" y="7279570"/>
                    <a:pt x="6329251" y="7424591"/>
                  </a:cubicBezTo>
                  <a:cubicBezTo>
                    <a:pt x="6112452" y="7571077"/>
                    <a:pt x="5880712" y="7696860"/>
                    <a:pt x="5640476" y="7798422"/>
                  </a:cubicBezTo>
                  <a:cubicBezTo>
                    <a:pt x="5140570" y="8009851"/>
                    <a:pt x="4609511" y="8117078"/>
                    <a:pt x="4062143" y="8117078"/>
                  </a:cubicBezTo>
                  <a:close/>
                  <a:moveTo>
                    <a:pt x="4062143" y="9961"/>
                  </a:moveTo>
                  <a:cubicBezTo>
                    <a:pt x="1827847" y="9961"/>
                    <a:pt x="10059" y="1827754"/>
                    <a:pt x="10059" y="4062055"/>
                  </a:cubicBezTo>
                  <a:cubicBezTo>
                    <a:pt x="10059" y="6296356"/>
                    <a:pt x="1827847" y="8114149"/>
                    <a:pt x="4062143" y="8114149"/>
                  </a:cubicBezTo>
                  <a:cubicBezTo>
                    <a:pt x="6296438" y="8114149"/>
                    <a:pt x="8114227" y="6296356"/>
                    <a:pt x="8114227" y="4062055"/>
                  </a:cubicBezTo>
                  <a:cubicBezTo>
                    <a:pt x="8114227" y="1827754"/>
                    <a:pt x="6296438" y="9961"/>
                    <a:pt x="4062143" y="9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p8"/>
            <p:cNvSpPr/>
            <p:nvPr/>
          </p:nvSpPr>
          <p:spPr>
            <a:xfrm>
              <a:off x="1203418" y="1584489"/>
              <a:ext cx="12041114" cy="12041144"/>
            </a:xfrm>
            <a:custGeom>
              <a:avLst/>
              <a:gdLst/>
              <a:ahLst/>
              <a:cxnLst/>
              <a:rect l="l" t="t" r="r" b="b"/>
              <a:pathLst>
                <a:path w="12041114" h="12041143" extrusionOk="0">
                  <a:moveTo>
                    <a:pt x="6023292" y="12035284"/>
                  </a:moveTo>
                  <a:lnTo>
                    <a:pt x="6021241" y="12035284"/>
                  </a:lnTo>
                  <a:cubicBezTo>
                    <a:pt x="5975830" y="12035284"/>
                    <a:pt x="5929834" y="12034796"/>
                    <a:pt x="5884326" y="12033722"/>
                  </a:cubicBezTo>
                  <a:cubicBezTo>
                    <a:pt x="5883545" y="12033722"/>
                    <a:pt x="5882861" y="12033038"/>
                    <a:pt x="5882958" y="12032256"/>
                  </a:cubicBezTo>
                  <a:cubicBezTo>
                    <a:pt x="5882958" y="12031476"/>
                    <a:pt x="5883642" y="12030889"/>
                    <a:pt x="5884423" y="12030889"/>
                  </a:cubicBezTo>
                  <a:lnTo>
                    <a:pt x="5884423" y="12030889"/>
                  </a:lnTo>
                  <a:cubicBezTo>
                    <a:pt x="5929834" y="12031867"/>
                    <a:pt x="5975928" y="12032452"/>
                    <a:pt x="6021241" y="12032452"/>
                  </a:cubicBezTo>
                  <a:lnTo>
                    <a:pt x="6023292" y="12032452"/>
                  </a:lnTo>
                  <a:cubicBezTo>
                    <a:pt x="6024073" y="12032452"/>
                    <a:pt x="6024757" y="12033136"/>
                    <a:pt x="6024757" y="12033917"/>
                  </a:cubicBezTo>
                  <a:cubicBezTo>
                    <a:pt x="6024757" y="12034600"/>
                    <a:pt x="6024073" y="12035284"/>
                    <a:pt x="6023292" y="12035284"/>
                  </a:cubicBezTo>
                  <a:close/>
                  <a:moveTo>
                    <a:pt x="6162160" y="12033624"/>
                  </a:moveTo>
                  <a:cubicBezTo>
                    <a:pt x="6161379" y="12033624"/>
                    <a:pt x="6160695" y="12033038"/>
                    <a:pt x="6160695" y="12032256"/>
                  </a:cubicBezTo>
                  <a:cubicBezTo>
                    <a:pt x="6160695" y="12031476"/>
                    <a:pt x="6161281" y="12030791"/>
                    <a:pt x="6162062" y="12030791"/>
                  </a:cubicBezTo>
                  <a:cubicBezTo>
                    <a:pt x="6208059" y="12029717"/>
                    <a:pt x="6254739" y="12028156"/>
                    <a:pt x="6300833" y="12026006"/>
                  </a:cubicBezTo>
                  <a:cubicBezTo>
                    <a:pt x="6301712" y="12025908"/>
                    <a:pt x="6302298" y="12026593"/>
                    <a:pt x="6302298" y="12027374"/>
                  </a:cubicBezTo>
                  <a:cubicBezTo>
                    <a:pt x="6302298" y="12028156"/>
                    <a:pt x="6301712" y="12028839"/>
                    <a:pt x="6300931" y="12028936"/>
                  </a:cubicBezTo>
                  <a:cubicBezTo>
                    <a:pt x="6254934" y="12030987"/>
                    <a:pt x="6208254" y="12032647"/>
                    <a:pt x="6162160" y="12033624"/>
                  </a:cubicBezTo>
                  <a:cubicBezTo>
                    <a:pt x="6162160" y="12033624"/>
                    <a:pt x="6162160" y="12033624"/>
                    <a:pt x="6162160" y="12033624"/>
                  </a:cubicBezTo>
                  <a:close/>
                  <a:moveTo>
                    <a:pt x="5745653" y="12029034"/>
                  </a:moveTo>
                  <a:cubicBezTo>
                    <a:pt x="5745653" y="12029034"/>
                    <a:pt x="5745555" y="12029034"/>
                    <a:pt x="5745653" y="12029034"/>
                  </a:cubicBezTo>
                  <a:cubicBezTo>
                    <a:pt x="5699461" y="12026984"/>
                    <a:pt x="5652781" y="12024347"/>
                    <a:pt x="5606882" y="12021221"/>
                  </a:cubicBezTo>
                  <a:cubicBezTo>
                    <a:pt x="5606101" y="12021221"/>
                    <a:pt x="5605515" y="12020440"/>
                    <a:pt x="5605515" y="12019659"/>
                  </a:cubicBezTo>
                  <a:cubicBezTo>
                    <a:pt x="5605613" y="12018877"/>
                    <a:pt x="5606199" y="12018390"/>
                    <a:pt x="5607077" y="12018292"/>
                  </a:cubicBezTo>
                  <a:cubicBezTo>
                    <a:pt x="5652878" y="12021417"/>
                    <a:pt x="5699559" y="12024054"/>
                    <a:pt x="5745653" y="12026104"/>
                  </a:cubicBezTo>
                  <a:cubicBezTo>
                    <a:pt x="5746434" y="12026104"/>
                    <a:pt x="5747020" y="12026886"/>
                    <a:pt x="5747020" y="12027667"/>
                  </a:cubicBezTo>
                  <a:cubicBezTo>
                    <a:pt x="5747020" y="12028448"/>
                    <a:pt x="5746434" y="12029034"/>
                    <a:pt x="5745653" y="12029034"/>
                  </a:cubicBezTo>
                  <a:close/>
                  <a:moveTo>
                    <a:pt x="6439603" y="12020929"/>
                  </a:moveTo>
                  <a:cubicBezTo>
                    <a:pt x="6438823" y="12020929"/>
                    <a:pt x="6438237" y="12020343"/>
                    <a:pt x="6438139" y="12019562"/>
                  </a:cubicBezTo>
                  <a:cubicBezTo>
                    <a:pt x="6438041" y="12018780"/>
                    <a:pt x="6438725" y="12018097"/>
                    <a:pt x="6439506" y="12017999"/>
                  </a:cubicBezTo>
                  <a:cubicBezTo>
                    <a:pt x="6485600" y="12014874"/>
                    <a:pt x="6532085" y="12011066"/>
                    <a:pt x="6577886" y="12006866"/>
                  </a:cubicBezTo>
                  <a:cubicBezTo>
                    <a:pt x="6578668" y="12006768"/>
                    <a:pt x="6579351" y="12007355"/>
                    <a:pt x="6579448" y="12008135"/>
                  </a:cubicBezTo>
                  <a:cubicBezTo>
                    <a:pt x="6579546" y="12008916"/>
                    <a:pt x="6578960" y="12009600"/>
                    <a:pt x="6578179" y="12009698"/>
                  </a:cubicBezTo>
                  <a:cubicBezTo>
                    <a:pt x="6532378" y="12013897"/>
                    <a:pt x="6485796" y="12017608"/>
                    <a:pt x="6439701" y="12020831"/>
                  </a:cubicBezTo>
                  <a:cubicBezTo>
                    <a:pt x="6439701" y="12020929"/>
                    <a:pt x="6439701" y="12020929"/>
                    <a:pt x="6439603" y="12020929"/>
                  </a:cubicBezTo>
                  <a:close/>
                  <a:moveTo>
                    <a:pt x="5468600" y="12010186"/>
                  </a:moveTo>
                  <a:cubicBezTo>
                    <a:pt x="5468600" y="12010186"/>
                    <a:pt x="5468502" y="12010186"/>
                    <a:pt x="5468502" y="12010186"/>
                  </a:cubicBezTo>
                  <a:cubicBezTo>
                    <a:pt x="5422603" y="12005987"/>
                    <a:pt x="5376119" y="12001202"/>
                    <a:pt x="5330317" y="11996026"/>
                  </a:cubicBezTo>
                  <a:cubicBezTo>
                    <a:pt x="5329536" y="11995928"/>
                    <a:pt x="5328950" y="11995245"/>
                    <a:pt x="5329048" y="11994463"/>
                  </a:cubicBezTo>
                  <a:cubicBezTo>
                    <a:pt x="5329146" y="11993682"/>
                    <a:pt x="5329829" y="11992998"/>
                    <a:pt x="5330610" y="11993194"/>
                  </a:cubicBezTo>
                  <a:cubicBezTo>
                    <a:pt x="5376314" y="11998467"/>
                    <a:pt x="5422798" y="12003252"/>
                    <a:pt x="5468697" y="12007452"/>
                  </a:cubicBezTo>
                  <a:cubicBezTo>
                    <a:pt x="5469479" y="12007550"/>
                    <a:pt x="5470065" y="12008233"/>
                    <a:pt x="5469967" y="12009014"/>
                  </a:cubicBezTo>
                  <a:cubicBezTo>
                    <a:pt x="5469967" y="12009600"/>
                    <a:pt x="5469283" y="12010186"/>
                    <a:pt x="5468600" y="12010186"/>
                  </a:cubicBezTo>
                  <a:close/>
                  <a:moveTo>
                    <a:pt x="6716168" y="11995537"/>
                  </a:moveTo>
                  <a:cubicBezTo>
                    <a:pt x="6715485" y="11995537"/>
                    <a:pt x="6714802" y="11994952"/>
                    <a:pt x="6714704" y="11994268"/>
                  </a:cubicBezTo>
                  <a:cubicBezTo>
                    <a:pt x="6714606" y="11993487"/>
                    <a:pt x="6715192" y="11992706"/>
                    <a:pt x="6715973" y="11992706"/>
                  </a:cubicBezTo>
                  <a:cubicBezTo>
                    <a:pt x="6761677" y="11987432"/>
                    <a:pt x="6807966" y="11981573"/>
                    <a:pt x="6853670" y="11975225"/>
                  </a:cubicBezTo>
                  <a:cubicBezTo>
                    <a:pt x="6854549" y="11975127"/>
                    <a:pt x="6855232" y="11975714"/>
                    <a:pt x="6855330" y="11976494"/>
                  </a:cubicBezTo>
                  <a:cubicBezTo>
                    <a:pt x="6855427" y="11977275"/>
                    <a:pt x="6854841" y="11977960"/>
                    <a:pt x="6854060" y="11978155"/>
                  </a:cubicBezTo>
                  <a:cubicBezTo>
                    <a:pt x="6808357" y="11984502"/>
                    <a:pt x="6761969" y="11990362"/>
                    <a:pt x="6716266" y="11995635"/>
                  </a:cubicBezTo>
                  <a:cubicBezTo>
                    <a:pt x="6716266" y="11995537"/>
                    <a:pt x="6716266" y="11995537"/>
                    <a:pt x="6716168" y="11995537"/>
                  </a:cubicBezTo>
                  <a:close/>
                  <a:moveTo>
                    <a:pt x="5192621" y="11978643"/>
                  </a:moveTo>
                  <a:cubicBezTo>
                    <a:pt x="5192523" y="11978643"/>
                    <a:pt x="5192523" y="11978643"/>
                    <a:pt x="5192426" y="11978643"/>
                  </a:cubicBezTo>
                  <a:cubicBezTo>
                    <a:pt x="5146722" y="11972392"/>
                    <a:pt x="5100530" y="11965459"/>
                    <a:pt x="5055022" y="11958135"/>
                  </a:cubicBezTo>
                  <a:cubicBezTo>
                    <a:pt x="5054241" y="11958037"/>
                    <a:pt x="5053753" y="11957256"/>
                    <a:pt x="5053850" y="11956474"/>
                  </a:cubicBezTo>
                  <a:cubicBezTo>
                    <a:pt x="5053948" y="11955693"/>
                    <a:pt x="5054729" y="11955205"/>
                    <a:pt x="5055510" y="11955302"/>
                  </a:cubicBezTo>
                  <a:cubicBezTo>
                    <a:pt x="5101019" y="11962627"/>
                    <a:pt x="5147210" y="11969561"/>
                    <a:pt x="5192816" y="11975908"/>
                  </a:cubicBezTo>
                  <a:cubicBezTo>
                    <a:pt x="5193598" y="11976006"/>
                    <a:pt x="5194183" y="11976788"/>
                    <a:pt x="5194086" y="11977569"/>
                  </a:cubicBezTo>
                  <a:cubicBezTo>
                    <a:pt x="5193988" y="11978155"/>
                    <a:pt x="5193402" y="11978643"/>
                    <a:pt x="5192621" y="11978643"/>
                  </a:cubicBezTo>
                  <a:close/>
                  <a:moveTo>
                    <a:pt x="6991269" y="11957452"/>
                  </a:moveTo>
                  <a:cubicBezTo>
                    <a:pt x="6990585" y="11957452"/>
                    <a:pt x="6989999" y="11956963"/>
                    <a:pt x="6989804" y="11956280"/>
                  </a:cubicBezTo>
                  <a:cubicBezTo>
                    <a:pt x="6989706" y="11955498"/>
                    <a:pt x="6990194" y="11954717"/>
                    <a:pt x="6990975" y="11954619"/>
                  </a:cubicBezTo>
                  <a:cubicBezTo>
                    <a:pt x="7036581" y="11947197"/>
                    <a:pt x="7082578" y="11939190"/>
                    <a:pt x="7127793" y="11930790"/>
                  </a:cubicBezTo>
                  <a:cubicBezTo>
                    <a:pt x="7128574" y="11930693"/>
                    <a:pt x="7129355" y="11931181"/>
                    <a:pt x="7129453" y="11931962"/>
                  </a:cubicBezTo>
                  <a:cubicBezTo>
                    <a:pt x="7129551" y="11932744"/>
                    <a:pt x="7129063" y="11933525"/>
                    <a:pt x="7128281" y="11933623"/>
                  </a:cubicBezTo>
                  <a:cubicBezTo>
                    <a:pt x="7083066" y="11942021"/>
                    <a:pt x="7037070" y="11950030"/>
                    <a:pt x="6991464" y="11957452"/>
                  </a:cubicBezTo>
                  <a:cubicBezTo>
                    <a:pt x="6991366" y="11957452"/>
                    <a:pt x="6991366" y="11957452"/>
                    <a:pt x="6991269" y="11957452"/>
                  </a:cubicBezTo>
                  <a:close/>
                  <a:moveTo>
                    <a:pt x="4918498" y="11934404"/>
                  </a:moveTo>
                  <a:cubicBezTo>
                    <a:pt x="4918400" y="11934404"/>
                    <a:pt x="4918302" y="11934404"/>
                    <a:pt x="4918205" y="11934404"/>
                  </a:cubicBezTo>
                  <a:cubicBezTo>
                    <a:pt x="4872794" y="11926005"/>
                    <a:pt x="4826895" y="11916924"/>
                    <a:pt x="4781973" y="11907451"/>
                  </a:cubicBezTo>
                  <a:cubicBezTo>
                    <a:pt x="4781192" y="11907354"/>
                    <a:pt x="4780703" y="11906572"/>
                    <a:pt x="4780801" y="11905791"/>
                  </a:cubicBezTo>
                  <a:cubicBezTo>
                    <a:pt x="4780996" y="11905010"/>
                    <a:pt x="4781778" y="11904521"/>
                    <a:pt x="4782559" y="11904717"/>
                  </a:cubicBezTo>
                  <a:cubicBezTo>
                    <a:pt x="4827481" y="11914091"/>
                    <a:pt x="4873380" y="11923174"/>
                    <a:pt x="4918790" y="11931572"/>
                  </a:cubicBezTo>
                  <a:cubicBezTo>
                    <a:pt x="4919572" y="11931670"/>
                    <a:pt x="4920060" y="11932451"/>
                    <a:pt x="4919962" y="11933232"/>
                  </a:cubicBezTo>
                  <a:cubicBezTo>
                    <a:pt x="4919767" y="11933818"/>
                    <a:pt x="4919181" y="11934404"/>
                    <a:pt x="4918498" y="11934404"/>
                  </a:cubicBezTo>
                  <a:close/>
                  <a:moveTo>
                    <a:pt x="7264317" y="11906669"/>
                  </a:moveTo>
                  <a:cubicBezTo>
                    <a:pt x="7263634" y="11906669"/>
                    <a:pt x="7263048" y="11906182"/>
                    <a:pt x="7262951" y="11905497"/>
                  </a:cubicBezTo>
                  <a:cubicBezTo>
                    <a:pt x="7262755" y="11904717"/>
                    <a:pt x="7263243" y="11903935"/>
                    <a:pt x="7264025" y="11903740"/>
                  </a:cubicBezTo>
                  <a:cubicBezTo>
                    <a:pt x="7309142" y="11894267"/>
                    <a:pt x="7354748" y="11884111"/>
                    <a:pt x="7399573" y="11873563"/>
                  </a:cubicBezTo>
                  <a:cubicBezTo>
                    <a:pt x="7400354" y="11873368"/>
                    <a:pt x="7401135" y="11873857"/>
                    <a:pt x="7401330" y="11874637"/>
                  </a:cubicBezTo>
                  <a:cubicBezTo>
                    <a:pt x="7401525" y="11875419"/>
                    <a:pt x="7401037" y="11876200"/>
                    <a:pt x="7400256" y="11876396"/>
                  </a:cubicBezTo>
                  <a:cubicBezTo>
                    <a:pt x="7355529" y="11886942"/>
                    <a:pt x="7309826" y="11897001"/>
                    <a:pt x="7264708" y="11906572"/>
                  </a:cubicBezTo>
                  <a:cubicBezTo>
                    <a:pt x="7264513" y="11906572"/>
                    <a:pt x="7264415" y="11906669"/>
                    <a:pt x="7264317" y="11906669"/>
                  </a:cubicBezTo>
                  <a:close/>
                  <a:moveTo>
                    <a:pt x="4646718" y="11877372"/>
                  </a:moveTo>
                  <a:cubicBezTo>
                    <a:pt x="4646620" y="11877372"/>
                    <a:pt x="4646523" y="11877372"/>
                    <a:pt x="4646425" y="11877372"/>
                  </a:cubicBezTo>
                  <a:cubicBezTo>
                    <a:pt x="4601503" y="11866923"/>
                    <a:pt x="4556190" y="11855692"/>
                    <a:pt x="4511560" y="11844168"/>
                  </a:cubicBezTo>
                  <a:cubicBezTo>
                    <a:pt x="4510780" y="11843974"/>
                    <a:pt x="4510291" y="11843192"/>
                    <a:pt x="4510486" y="11842411"/>
                  </a:cubicBezTo>
                  <a:cubicBezTo>
                    <a:pt x="4510682" y="11841629"/>
                    <a:pt x="4511463" y="11841239"/>
                    <a:pt x="4512244" y="11841337"/>
                  </a:cubicBezTo>
                  <a:cubicBezTo>
                    <a:pt x="4556873" y="11852860"/>
                    <a:pt x="4602186" y="11863993"/>
                    <a:pt x="4647011" y="11874540"/>
                  </a:cubicBezTo>
                  <a:cubicBezTo>
                    <a:pt x="4647792" y="11874735"/>
                    <a:pt x="4648280" y="11875517"/>
                    <a:pt x="4648085" y="11876298"/>
                  </a:cubicBezTo>
                  <a:cubicBezTo>
                    <a:pt x="4647890" y="11876981"/>
                    <a:pt x="4647304" y="11877372"/>
                    <a:pt x="4646718" y="11877372"/>
                  </a:cubicBezTo>
                  <a:close/>
                  <a:moveTo>
                    <a:pt x="7534632" y="11843192"/>
                  </a:moveTo>
                  <a:cubicBezTo>
                    <a:pt x="7534046" y="11843192"/>
                    <a:pt x="7533362" y="11842801"/>
                    <a:pt x="7533265" y="11842118"/>
                  </a:cubicBezTo>
                  <a:cubicBezTo>
                    <a:pt x="7533070" y="11841337"/>
                    <a:pt x="7533558" y="11840555"/>
                    <a:pt x="7534339" y="11840360"/>
                  </a:cubicBezTo>
                  <a:cubicBezTo>
                    <a:pt x="7579066" y="11828739"/>
                    <a:pt x="7624086" y="11816532"/>
                    <a:pt x="7668325" y="11803934"/>
                  </a:cubicBezTo>
                  <a:cubicBezTo>
                    <a:pt x="7669106" y="11803738"/>
                    <a:pt x="7669887" y="11804129"/>
                    <a:pt x="7670082" y="11804911"/>
                  </a:cubicBezTo>
                  <a:cubicBezTo>
                    <a:pt x="7670278" y="11805692"/>
                    <a:pt x="7669887" y="11806473"/>
                    <a:pt x="7669106" y="11806668"/>
                  </a:cubicBezTo>
                  <a:cubicBezTo>
                    <a:pt x="7624868" y="11819266"/>
                    <a:pt x="7579750" y="11831474"/>
                    <a:pt x="7535023" y="11843094"/>
                  </a:cubicBezTo>
                  <a:cubicBezTo>
                    <a:pt x="7534925" y="11843192"/>
                    <a:pt x="7534730" y="11843192"/>
                    <a:pt x="7534632" y="11843192"/>
                  </a:cubicBezTo>
                  <a:close/>
                  <a:moveTo>
                    <a:pt x="4377771" y="11807938"/>
                  </a:moveTo>
                  <a:cubicBezTo>
                    <a:pt x="4377673" y="11807938"/>
                    <a:pt x="4377477" y="11807938"/>
                    <a:pt x="4377380" y="11807840"/>
                  </a:cubicBezTo>
                  <a:cubicBezTo>
                    <a:pt x="4333044" y="11795242"/>
                    <a:pt x="4288219" y="11781961"/>
                    <a:pt x="4244175" y="11768386"/>
                  </a:cubicBezTo>
                  <a:cubicBezTo>
                    <a:pt x="4243395" y="11768094"/>
                    <a:pt x="4243004" y="11767312"/>
                    <a:pt x="4243199" y="11766531"/>
                  </a:cubicBezTo>
                  <a:cubicBezTo>
                    <a:pt x="4243395" y="11765750"/>
                    <a:pt x="4244273" y="11765359"/>
                    <a:pt x="4244957" y="11765555"/>
                  </a:cubicBezTo>
                  <a:cubicBezTo>
                    <a:pt x="4289000" y="11779129"/>
                    <a:pt x="4333727" y="11792411"/>
                    <a:pt x="4378063" y="11805008"/>
                  </a:cubicBezTo>
                  <a:cubicBezTo>
                    <a:pt x="4378845" y="11805203"/>
                    <a:pt x="4379235" y="11805985"/>
                    <a:pt x="4379040" y="11806766"/>
                  </a:cubicBezTo>
                  <a:cubicBezTo>
                    <a:pt x="4379040" y="11807449"/>
                    <a:pt x="4378454" y="11807938"/>
                    <a:pt x="4377771" y="11807938"/>
                  </a:cubicBezTo>
                  <a:close/>
                  <a:moveTo>
                    <a:pt x="7801822" y="11767214"/>
                  </a:moveTo>
                  <a:cubicBezTo>
                    <a:pt x="7801236" y="11767214"/>
                    <a:pt x="7800650" y="11766825"/>
                    <a:pt x="7800455" y="11766140"/>
                  </a:cubicBezTo>
                  <a:cubicBezTo>
                    <a:pt x="7800259" y="11765359"/>
                    <a:pt x="7800650" y="11764579"/>
                    <a:pt x="7801431" y="11764285"/>
                  </a:cubicBezTo>
                  <a:cubicBezTo>
                    <a:pt x="7845475" y="11750711"/>
                    <a:pt x="7889908" y="11736356"/>
                    <a:pt x="7933561" y="11721707"/>
                  </a:cubicBezTo>
                  <a:cubicBezTo>
                    <a:pt x="7934343" y="11721414"/>
                    <a:pt x="7935124" y="11721805"/>
                    <a:pt x="7935417" y="11722586"/>
                  </a:cubicBezTo>
                  <a:cubicBezTo>
                    <a:pt x="7935710" y="11723366"/>
                    <a:pt x="7935221" y="11724148"/>
                    <a:pt x="7934538" y="11724440"/>
                  </a:cubicBezTo>
                  <a:cubicBezTo>
                    <a:pt x="7890885" y="11739089"/>
                    <a:pt x="7846354" y="11753446"/>
                    <a:pt x="7802310" y="11767117"/>
                  </a:cubicBezTo>
                  <a:cubicBezTo>
                    <a:pt x="7802115" y="11767214"/>
                    <a:pt x="7801919" y="11767214"/>
                    <a:pt x="7801822" y="11767214"/>
                  </a:cubicBezTo>
                  <a:close/>
                  <a:moveTo>
                    <a:pt x="4111948" y="11725808"/>
                  </a:moveTo>
                  <a:cubicBezTo>
                    <a:pt x="4111752" y="11725808"/>
                    <a:pt x="4111655" y="11725808"/>
                    <a:pt x="4111460" y="11725710"/>
                  </a:cubicBezTo>
                  <a:cubicBezTo>
                    <a:pt x="4067612" y="11711061"/>
                    <a:pt x="4023373" y="11695632"/>
                    <a:pt x="3979818" y="11679909"/>
                  </a:cubicBezTo>
                  <a:cubicBezTo>
                    <a:pt x="3979037" y="11679616"/>
                    <a:pt x="3978646" y="11678835"/>
                    <a:pt x="3978939" y="11678053"/>
                  </a:cubicBezTo>
                  <a:cubicBezTo>
                    <a:pt x="3979232" y="11677272"/>
                    <a:pt x="3980013" y="11676979"/>
                    <a:pt x="3980794" y="11677175"/>
                  </a:cubicBezTo>
                  <a:cubicBezTo>
                    <a:pt x="4024350" y="11692897"/>
                    <a:pt x="4068588" y="11708230"/>
                    <a:pt x="4112338" y="11722977"/>
                  </a:cubicBezTo>
                  <a:cubicBezTo>
                    <a:pt x="4113120" y="11723171"/>
                    <a:pt x="4113511" y="11724051"/>
                    <a:pt x="4113217" y="11724831"/>
                  </a:cubicBezTo>
                  <a:cubicBezTo>
                    <a:pt x="4113120" y="11725418"/>
                    <a:pt x="4112534" y="11725808"/>
                    <a:pt x="4111948" y="11725808"/>
                  </a:cubicBezTo>
                  <a:close/>
                  <a:moveTo>
                    <a:pt x="8065105" y="11678933"/>
                  </a:moveTo>
                  <a:cubicBezTo>
                    <a:pt x="8064519" y="11678933"/>
                    <a:pt x="8063933" y="11678542"/>
                    <a:pt x="8063738" y="11677957"/>
                  </a:cubicBezTo>
                  <a:cubicBezTo>
                    <a:pt x="8063445" y="11677175"/>
                    <a:pt x="8063836" y="11676394"/>
                    <a:pt x="8064617" y="11676101"/>
                  </a:cubicBezTo>
                  <a:cubicBezTo>
                    <a:pt x="8107977" y="11660378"/>
                    <a:pt x="8151727" y="11644069"/>
                    <a:pt x="8194599" y="11627370"/>
                  </a:cubicBezTo>
                  <a:cubicBezTo>
                    <a:pt x="8195380" y="11627076"/>
                    <a:pt x="8196161" y="11627467"/>
                    <a:pt x="8196454" y="11628248"/>
                  </a:cubicBezTo>
                  <a:cubicBezTo>
                    <a:pt x="8196747" y="11629030"/>
                    <a:pt x="8196356" y="11629811"/>
                    <a:pt x="8195673" y="11630104"/>
                  </a:cubicBezTo>
                  <a:cubicBezTo>
                    <a:pt x="8152802" y="11646706"/>
                    <a:pt x="8109051" y="11663113"/>
                    <a:pt x="8065593" y="11678835"/>
                  </a:cubicBezTo>
                  <a:cubicBezTo>
                    <a:pt x="8065398" y="11678933"/>
                    <a:pt x="8065301" y="11678933"/>
                    <a:pt x="8065105" y="11678933"/>
                  </a:cubicBezTo>
                  <a:close/>
                  <a:moveTo>
                    <a:pt x="3849837" y="11631178"/>
                  </a:moveTo>
                  <a:cubicBezTo>
                    <a:pt x="3849641" y="11631178"/>
                    <a:pt x="3849446" y="11631178"/>
                    <a:pt x="3849348" y="11631081"/>
                  </a:cubicBezTo>
                  <a:cubicBezTo>
                    <a:pt x="3806184" y="11614382"/>
                    <a:pt x="3762628" y="11596901"/>
                    <a:pt x="3720050" y="11579224"/>
                  </a:cubicBezTo>
                  <a:cubicBezTo>
                    <a:pt x="3719269" y="11578932"/>
                    <a:pt x="3718976" y="11578052"/>
                    <a:pt x="3719269" y="11577369"/>
                  </a:cubicBezTo>
                  <a:cubicBezTo>
                    <a:pt x="3719562" y="11576588"/>
                    <a:pt x="3720441" y="11576295"/>
                    <a:pt x="3721124" y="11576588"/>
                  </a:cubicBezTo>
                  <a:cubicBezTo>
                    <a:pt x="3763703" y="11594264"/>
                    <a:pt x="3807258" y="11611647"/>
                    <a:pt x="3850325" y="11628444"/>
                  </a:cubicBezTo>
                  <a:cubicBezTo>
                    <a:pt x="3851106" y="11628737"/>
                    <a:pt x="3851399" y="11629616"/>
                    <a:pt x="3851203" y="11630300"/>
                  </a:cubicBezTo>
                  <a:cubicBezTo>
                    <a:pt x="3850911" y="11630787"/>
                    <a:pt x="3850423" y="11631178"/>
                    <a:pt x="3849837" y="11631178"/>
                  </a:cubicBezTo>
                  <a:close/>
                  <a:moveTo>
                    <a:pt x="8323604" y="11578737"/>
                  </a:moveTo>
                  <a:cubicBezTo>
                    <a:pt x="8323018" y="11578737"/>
                    <a:pt x="8322530" y="11578443"/>
                    <a:pt x="8322236" y="11577858"/>
                  </a:cubicBezTo>
                  <a:cubicBezTo>
                    <a:pt x="8321943" y="11577076"/>
                    <a:pt x="8322236" y="11576295"/>
                    <a:pt x="8323018" y="11576002"/>
                  </a:cubicBezTo>
                  <a:cubicBezTo>
                    <a:pt x="8365498" y="11558327"/>
                    <a:pt x="8408272" y="11540063"/>
                    <a:pt x="8450167" y="11521510"/>
                  </a:cubicBezTo>
                  <a:cubicBezTo>
                    <a:pt x="8450949" y="11521216"/>
                    <a:pt x="8451729" y="11521510"/>
                    <a:pt x="8452023" y="11522290"/>
                  </a:cubicBezTo>
                  <a:cubicBezTo>
                    <a:pt x="8452315" y="11522973"/>
                    <a:pt x="8452023" y="11523853"/>
                    <a:pt x="8451338" y="11524146"/>
                  </a:cubicBezTo>
                  <a:cubicBezTo>
                    <a:pt x="8409444" y="11542700"/>
                    <a:pt x="8366670" y="11561060"/>
                    <a:pt x="8324092" y="11578639"/>
                  </a:cubicBezTo>
                  <a:cubicBezTo>
                    <a:pt x="8323896" y="11578639"/>
                    <a:pt x="8323701" y="11578737"/>
                    <a:pt x="8323604" y="11578737"/>
                  </a:cubicBezTo>
                  <a:close/>
                  <a:moveTo>
                    <a:pt x="3592510" y="11524536"/>
                  </a:moveTo>
                  <a:cubicBezTo>
                    <a:pt x="3592314" y="11524536"/>
                    <a:pt x="3592120" y="11524536"/>
                    <a:pt x="3591924" y="11524439"/>
                  </a:cubicBezTo>
                  <a:cubicBezTo>
                    <a:pt x="3549638" y="11505787"/>
                    <a:pt x="3507060" y="11486352"/>
                    <a:pt x="3465263" y="11466626"/>
                  </a:cubicBezTo>
                  <a:cubicBezTo>
                    <a:pt x="3464579" y="11466235"/>
                    <a:pt x="3464188" y="11465454"/>
                    <a:pt x="3464579" y="11464672"/>
                  </a:cubicBezTo>
                  <a:cubicBezTo>
                    <a:pt x="3464970" y="11463891"/>
                    <a:pt x="3465751" y="11463696"/>
                    <a:pt x="3466533" y="11463989"/>
                  </a:cubicBezTo>
                  <a:cubicBezTo>
                    <a:pt x="3508330" y="11483618"/>
                    <a:pt x="3550908" y="11503052"/>
                    <a:pt x="3593194" y="11521705"/>
                  </a:cubicBezTo>
                  <a:cubicBezTo>
                    <a:pt x="3593877" y="11521997"/>
                    <a:pt x="3594268" y="11522877"/>
                    <a:pt x="3593975" y="11523658"/>
                  </a:cubicBezTo>
                  <a:cubicBezTo>
                    <a:pt x="3593584" y="11524243"/>
                    <a:pt x="3593096" y="11524536"/>
                    <a:pt x="3592510" y="11524536"/>
                  </a:cubicBezTo>
                  <a:close/>
                  <a:moveTo>
                    <a:pt x="8576731" y="11466724"/>
                  </a:moveTo>
                  <a:cubicBezTo>
                    <a:pt x="8576144" y="11466724"/>
                    <a:pt x="8575656" y="11466431"/>
                    <a:pt x="8575461" y="11465844"/>
                  </a:cubicBezTo>
                  <a:cubicBezTo>
                    <a:pt x="8575168" y="11465161"/>
                    <a:pt x="8575461" y="11464282"/>
                    <a:pt x="8576144" y="11463891"/>
                  </a:cubicBezTo>
                  <a:cubicBezTo>
                    <a:pt x="8617649" y="11444360"/>
                    <a:pt x="8659544" y="11424048"/>
                    <a:pt x="8700755" y="11403539"/>
                  </a:cubicBezTo>
                  <a:cubicBezTo>
                    <a:pt x="8701438" y="11403247"/>
                    <a:pt x="8702318" y="11403539"/>
                    <a:pt x="8702708" y="11404223"/>
                  </a:cubicBezTo>
                  <a:cubicBezTo>
                    <a:pt x="8703099" y="11404906"/>
                    <a:pt x="8702805" y="11405785"/>
                    <a:pt x="8702025" y="11406176"/>
                  </a:cubicBezTo>
                  <a:cubicBezTo>
                    <a:pt x="8660911" y="11426683"/>
                    <a:pt x="8618918" y="11446997"/>
                    <a:pt x="8577414" y="11466528"/>
                  </a:cubicBezTo>
                  <a:cubicBezTo>
                    <a:pt x="8577121" y="11466724"/>
                    <a:pt x="8576925" y="11466724"/>
                    <a:pt x="8576731" y="11466724"/>
                  </a:cubicBezTo>
                  <a:close/>
                  <a:moveTo>
                    <a:pt x="3340555" y="11406078"/>
                  </a:moveTo>
                  <a:cubicBezTo>
                    <a:pt x="3340359" y="11406078"/>
                    <a:pt x="3340164" y="11405980"/>
                    <a:pt x="3339871" y="11405882"/>
                  </a:cubicBezTo>
                  <a:cubicBezTo>
                    <a:pt x="3298562" y="11385277"/>
                    <a:pt x="3256863" y="11363891"/>
                    <a:pt x="3216042" y="11342307"/>
                  </a:cubicBezTo>
                  <a:cubicBezTo>
                    <a:pt x="3215358" y="11341918"/>
                    <a:pt x="3215066" y="11341039"/>
                    <a:pt x="3215456" y="11340355"/>
                  </a:cubicBezTo>
                  <a:cubicBezTo>
                    <a:pt x="3215847" y="11339672"/>
                    <a:pt x="3216726" y="11339378"/>
                    <a:pt x="3217409" y="11339769"/>
                  </a:cubicBezTo>
                  <a:cubicBezTo>
                    <a:pt x="3258230" y="11361351"/>
                    <a:pt x="3299930" y="11382738"/>
                    <a:pt x="3341141" y="11403343"/>
                  </a:cubicBezTo>
                  <a:cubicBezTo>
                    <a:pt x="3341824" y="11403734"/>
                    <a:pt x="3342117" y="11404516"/>
                    <a:pt x="3341824" y="11405297"/>
                  </a:cubicBezTo>
                  <a:cubicBezTo>
                    <a:pt x="3341629" y="11405785"/>
                    <a:pt x="3341141" y="11406078"/>
                    <a:pt x="3340555" y="11406078"/>
                  </a:cubicBezTo>
                  <a:close/>
                  <a:moveTo>
                    <a:pt x="8824487" y="11343187"/>
                  </a:moveTo>
                  <a:cubicBezTo>
                    <a:pt x="8823998" y="11343187"/>
                    <a:pt x="8823509" y="11342894"/>
                    <a:pt x="8823217" y="11342405"/>
                  </a:cubicBezTo>
                  <a:cubicBezTo>
                    <a:pt x="8822826" y="11341722"/>
                    <a:pt x="8823119" y="11340844"/>
                    <a:pt x="8823803" y="11340453"/>
                  </a:cubicBezTo>
                  <a:cubicBezTo>
                    <a:pt x="8864330" y="11319066"/>
                    <a:pt x="8905346" y="11296800"/>
                    <a:pt x="8945483" y="11274436"/>
                  </a:cubicBezTo>
                  <a:cubicBezTo>
                    <a:pt x="8946167" y="11274045"/>
                    <a:pt x="8947046" y="11274241"/>
                    <a:pt x="8947437" y="11275023"/>
                  </a:cubicBezTo>
                  <a:cubicBezTo>
                    <a:pt x="8947828" y="11275706"/>
                    <a:pt x="8947534" y="11276584"/>
                    <a:pt x="8946850" y="11276975"/>
                  </a:cubicBezTo>
                  <a:cubicBezTo>
                    <a:pt x="8906616" y="11299437"/>
                    <a:pt x="8865698" y="11321702"/>
                    <a:pt x="8825072" y="11343089"/>
                  </a:cubicBezTo>
                  <a:cubicBezTo>
                    <a:pt x="8824974" y="11343089"/>
                    <a:pt x="8824779" y="11343187"/>
                    <a:pt x="8824487" y="11343187"/>
                  </a:cubicBezTo>
                  <a:close/>
                  <a:moveTo>
                    <a:pt x="3094557" y="11276097"/>
                  </a:moveTo>
                  <a:cubicBezTo>
                    <a:pt x="3094362" y="11276097"/>
                    <a:pt x="3094069" y="11276097"/>
                    <a:pt x="3093873" y="11275901"/>
                  </a:cubicBezTo>
                  <a:cubicBezTo>
                    <a:pt x="3053638" y="11253440"/>
                    <a:pt x="3013013" y="11230197"/>
                    <a:pt x="2973169" y="11206663"/>
                  </a:cubicBezTo>
                  <a:cubicBezTo>
                    <a:pt x="2972485" y="11206272"/>
                    <a:pt x="2972290" y="11205393"/>
                    <a:pt x="2972681" y="11204709"/>
                  </a:cubicBezTo>
                  <a:cubicBezTo>
                    <a:pt x="2973071" y="11204026"/>
                    <a:pt x="2973950" y="11203732"/>
                    <a:pt x="2974634" y="11204221"/>
                  </a:cubicBezTo>
                  <a:cubicBezTo>
                    <a:pt x="3014478" y="11227658"/>
                    <a:pt x="3055103" y="11250998"/>
                    <a:pt x="3095240" y="11273460"/>
                  </a:cubicBezTo>
                  <a:cubicBezTo>
                    <a:pt x="3095924" y="11273851"/>
                    <a:pt x="3096217" y="11274729"/>
                    <a:pt x="3095826" y="11275412"/>
                  </a:cubicBezTo>
                  <a:cubicBezTo>
                    <a:pt x="3095533" y="11275803"/>
                    <a:pt x="3095045" y="11276097"/>
                    <a:pt x="3094557" y="11276097"/>
                  </a:cubicBezTo>
                  <a:close/>
                  <a:moveTo>
                    <a:pt x="9066480" y="11208224"/>
                  </a:moveTo>
                  <a:cubicBezTo>
                    <a:pt x="9065993" y="11208224"/>
                    <a:pt x="9065504" y="11207932"/>
                    <a:pt x="9065211" y="11207443"/>
                  </a:cubicBezTo>
                  <a:cubicBezTo>
                    <a:pt x="9064821" y="11206760"/>
                    <a:pt x="9065016" y="11205881"/>
                    <a:pt x="9065699" y="11205491"/>
                  </a:cubicBezTo>
                  <a:cubicBezTo>
                    <a:pt x="9105251" y="11182248"/>
                    <a:pt x="9145094" y="11158126"/>
                    <a:pt x="9184255" y="11133809"/>
                  </a:cubicBezTo>
                  <a:cubicBezTo>
                    <a:pt x="9184938" y="11133420"/>
                    <a:pt x="9185818" y="11133614"/>
                    <a:pt x="9186208" y="11134298"/>
                  </a:cubicBezTo>
                  <a:cubicBezTo>
                    <a:pt x="9186599" y="11134981"/>
                    <a:pt x="9186403" y="11135861"/>
                    <a:pt x="9185720" y="11136251"/>
                  </a:cubicBezTo>
                  <a:cubicBezTo>
                    <a:pt x="9146560" y="11160567"/>
                    <a:pt x="9106617" y="11184690"/>
                    <a:pt x="9067067" y="11207932"/>
                  </a:cubicBezTo>
                  <a:cubicBezTo>
                    <a:pt x="9066969" y="11208126"/>
                    <a:pt x="9066773" y="11208224"/>
                    <a:pt x="9066480" y="11208224"/>
                  </a:cubicBezTo>
                  <a:close/>
                  <a:moveTo>
                    <a:pt x="2854809" y="11134883"/>
                  </a:moveTo>
                  <a:cubicBezTo>
                    <a:pt x="2854516" y="11134883"/>
                    <a:pt x="2854320" y="11134883"/>
                    <a:pt x="2854027" y="11134689"/>
                  </a:cubicBezTo>
                  <a:cubicBezTo>
                    <a:pt x="2814769" y="11110371"/>
                    <a:pt x="2775316" y="11085176"/>
                    <a:pt x="2736741" y="11059981"/>
                  </a:cubicBezTo>
                  <a:cubicBezTo>
                    <a:pt x="2736058" y="11059492"/>
                    <a:pt x="2735862" y="11058614"/>
                    <a:pt x="2736351" y="11058027"/>
                  </a:cubicBezTo>
                  <a:cubicBezTo>
                    <a:pt x="2736839" y="11057344"/>
                    <a:pt x="2737718" y="11057149"/>
                    <a:pt x="2738401" y="11057637"/>
                  </a:cubicBezTo>
                  <a:cubicBezTo>
                    <a:pt x="2776976" y="11082833"/>
                    <a:pt x="2816429" y="11107930"/>
                    <a:pt x="2855688" y="11132344"/>
                  </a:cubicBezTo>
                  <a:cubicBezTo>
                    <a:pt x="2856371" y="11132735"/>
                    <a:pt x="2856567" y="11133614"/>
                    <a:pt x="2856176" y="11134298"/>
                  </a:cubicBezTo>
                  <a:cubicBezTo>
                    <a:pt x="2855785" y="11134591"/>
                    <a:pt x="2855297" y="11134883"/>
                    <a:pt x="2854809" y="11134883"/>
                  </a:cubicBezTo>
                  <a:close/>
                  <a:moveTo>
                    <a:pt x="9302127" y="11062129"/>
                  </a:moveTo>
                  <a:cubicBezTo>
                    <a:pt x="9301639" y="11062129"/>
                    <a:pt x="9301150" y="11061934"/>
                    <a:pt x="9300955" y="11061446"/>
                  </a:cubicBezTo>
                  <a:cubicBezTo>
                    <a:pt x="9300565" y="11060762"/>
                    <a:pt x="9300759" y="11059883"/>
                    <a:pt x="9301346" y="11059395"/>
                  </a:cubicBezTo>
                  <a:cubicBezTo>
                    <a:pt x="9339920" y="11034297"/>
                    <a:pt x="9378691" y="11008320"/>
                    <a:pt x="9416582" y="10982343"/>
                  </a:cubicBezTo>
                  <a:cubicBezTo>
                    <a:pt x="9417265" y="10981953"/>
                    <a:pt x="9418143" y="10982051"/>
                    <a:pt x="9418632" y="10982734"/>
                  </a:cubicBezTo>
                  <a:cubicBezTo>
                    <a:pt x="9419120" y="10983417"/>
                    <a:pt x="9418925" y="10984297"/>
                    <a:pt x="9418241" y="10984687"/>
                  </a:cubicBezTo>
                  <a:cubicBezTo>
                    <a:pt x="9380350" y="11010664"/>
                    <a:pt x="9341580" y="11036641"/>
                    <a:pt x="9303006" y="11061836"/>
                  </a:cubicBezTo>
                  <a:cubicBezTo>
                    <a:pt x="9302615" y="11062032"/>
                    <a:pt x="9302322" y="11062129"/>
                    <a:pt x="9302127" y="11062129"/>
                  </a:cubicBezTo>
                  <a:close/>
                  <a:moveTo>
                    <a:pt x="2621994" y="10982832"/>
                  </a:moveTo>
                  <a:cubicBezTo>
                    <a:pt x="2621701" y="10982832"/>
                    <a:pt x="2621408" y="10982734"/>
                    <a:pt x="2621213" y="10982538"/>
                  </a:cubicBezTo>
                  <a:cubicBezTo>
                    <a:pt x="2583224" y="10956465"/>
                    <a:pt x="2544943" y="10929511"/>
                    <a:pt x="2507443" y="10902558"/>
                  </a:cubicBezTo>
                  <a:cubicBezTo>
                    <a:pt x="2506759" y="10902069"/>
                    <a:pt x="2506661" y="10901190"/>
                    <a:pt x="2507150" y="10900506"/>
                  </a:cubicBezTo>
                  <a:cubicBezTo>
                    <a:pt x="2507638" y="10899823"/>
                    <a:pt x="2508517" y="10899725"/>
                    <a:pt x="2509200" y="10900214"/>
                  </a:cubicBezTo>
                  <a:cubicBezTo>
                    <a:pt x="2546603" y="10927167"/>
                    <a:pt x="2584885" y="10954120"/>
                    <a:pt x="2622873" y="10980195"/>
                  </a:cubicBezTo>
                  <a:cubicBezTo>
                    <a:pt x="2623557" y="10980683"/>
                    <a:pt x="2623654" y="10981562"/>
                    <a:pt x="2623264" y="10982149"/>
                  </a:cubicBezTo>
                  <a:cubicBezTo>
                    <a:pt x="2622873" y="10982636"/>
                    <a:pt x="2622483" y="10982832"/>
                    <a:pt x="2621994" y="10982832"/>
                  </a:cubicBezTo>
                  <a:close/>
                  <a:moveTo>
                    <a:pt x="9530742" y="10905291"/>
                  </a:moveTo>
                  <a:cubicBezTo>
                    <a:pt x="9530253" y="10905291"/>
                    <a:pt x="9529864" y="10905097"/>
                    <a:pt x="9529570" y="10904706"/>
                  </a:cubicBezTo>
                  <a:cubicBezTo>
                    <a:pt x="9529081" y="10904023"/>
                    <a:pt x="9529277" y="10903143"/>
                    <a:pt x="9529864" y="10902655"/>
                  </a:cubicBezTo>
                  <a:cubicBezTo>
                    <a:pt x="9567168" y="10875800"/>
                    <a:pt x="9604668" y="10848162"/>
                    <a:pt x="9641485" y="10820330"/>
                  </a:cubicBezTo>
                  <a:cubicBezTo>
                    <a:pt x="9642071" y="10819841"/>
                    <a:pt x="9643048" y="10819939"/>
                    <a:pt x="9643536" y="10820623"/>
                  </a:cubicBezTo>
                  <a:cubicBezTo>
                    <a:pt x="9644024" y="10821208"/>
                    <a:pt x="9643926" y="10822186"/>
                    <a:pt x="9643243" y="10822576"/>
                  </a:cubicBezTo>
                  <a:cubicBezTo>
                    <a:pt x="9606426" y="10850311"/>
                    <a:pt x="9568926" y="10878046"/>
                    <a:pt x="9531621" y="10904901"/>
                  </a:cubicBezTo>
                  <a:cubicBezTo>
                    <a:pt x="9531329" y="10905195"/>
                    <a:pt x="9531035" y="10905291"/>
                    <a:pt x="9530742" y="10905291"/>
                  </a:cubicBezTo>
                  <a:close/>
                  <a:moveTo>
                    <a:pt x="2396504" y="10820232"/>
                  </a:moveTo>
                  <a:cubicBezTo>
                    <a:pt x="2396211" y="10820232"/>
                    <a:pt x="2395918" y="10820134"/>
                    <a:pt x="2395625" y="10819939"/>
                  </a:cubicBezTo>
                  <a:cubicBezTo>
                    <a:pt x="2358809" y="10792107"/>
                    <a:pt x="2321894" y="10763396"/>
                    <a:pt x="2285761" y="10734782"/>
                  </a:cubicBezTo>
                  <a:cubicBezTo>
                    <a:pt x="2285175" y="10734294"/>
                    <a:pt x="2285077" y="10733414"/>
                    <a:pt x="2285566" y="10732731"/>
                  </a:cubicBezTo>
                  <a:cubicBezTo>
                    <a:pt x="2286054" y="10732145"/>
                    <a:pt x="2287031" y="10732047"/>
                    <a:pt x="2287617" y="10732536"/>
                  </a:cubicBezTo>
                  <a:cubicBezTo>
                    <a:pt x="2323750" y="10761150"/>
                    <a:pt x="2360664" y="10789763"/>
                    <a:pt x="2397481" y="10817595"/>
                  </a:cubicBezTo>
                  <a:cubicBezTo>
                    <a:pt x="2398067" y="10818084"/>
                    <a:pt x="2398262" y="10818962"/>
                    <a:pt x="2397774" y="10819549"/>
                  </a:cubicBezTo>
                  <a:cubicBezTo>
                    <a:pt x="2397383" y="10820036"/>
                    <a:pt x="2396993" y="10820232"/>
                    <a:pt x="2396504" y="10820232"/>
                  </a:cubicBezTo>
                  <a:close/>
                  <a:moveTo>
                    <a:pt x="9752131" y="10738102"/>
                  </a:moveTo>
                  <a:cubicBezTo>
                    <a:pt x="9751740" y="10738102"/>
                    <a:pt x="9751251" y="10737908"/>
                    <a:pt x="9750959" y="10737517"/>
                  </a:cubicBezTo>
                  <a:cubicBezTo>
                    <a:pt x="9750470" y="10736930"/>
                    <a:pt x="9750568" y="10735954"/>
                    <a:pt x="9751154" y="10735466"/>
                  </a:cubicBezTo>
                  <a:cubicBezTo>
                    <a:pt x="9787287" y="10706852"/>
                    <a:pt x="9823518" y="10677457"/>
                    <a:pt x="9858870" y="10648062"/>
                  </a:cubicBezTo>
                  <a:cubicBezTo>
                    <a:pt x="9859456" y="10647575"/>
                    <a:pt x="9860335" y="10647672"/>
                    <a:pt x="9860921" y="10648258"/>
                  </a:cubicBezTo>
                  <a:cubicBezTo>
                    <a:pt x="9861409" y="10648844"/>
                    <a:pt x="9861311" y="10649820"/>
                    <a:pt x="9860726" y="10650308"/>
                  </a:cubicBezTo>
                  <a:cubicBezTo>
                    <a:pt x="9825374" y="10679703"/>
                    <a:pt x="9789045" y="10709098"/>
                    <a:pt x="9752912" y="10737712"/>
                  </a:cubicBezTo>
                  <a:cubicBezTo>
                    <a:pt x="9752716" y="10738005"/>
                    <a:pt x="9752423" y="10738102"/>
                    <a:pt x="9752131" y="10738102"/>
                  </a:cubicBezTo>
                  <a:close/>
                  <a:moveTo>
                    <a:pt x="2178827" y="10647477"/>
                  </a:moveTo>
                  <a:cubicBezTo>
                    <a:pt x="2178534" y="10647477"/>
                    <a:pt x="2178143" y="10647379"/>
                    <a:pt x="2177850" y="10647184"/>
                  </a:cubicBezTo>
                  <a:cubicBezTo>
                    <a:pt x="2142401" y="10617691"/>
                    <a:pt x="2106853" y="10587417"/>
                    <a:pt x="2072087" y="10557144"/>
                  </a:cubicBezTo>
                  <a:cubicBezTo>
                    <a:pt x="2071501" y="10556655"/>
                    <a:pt x="2071404" y="10555679"/>
                    <a:pt x="2071990" y="10555092"/>
                  </a:cubicBezTo>
                  <a:cubicBezTo>
                    <a:pt x="2072478" y="10554507"/>
                    <a:pt x="2073455" y="10554409"/>
                    <a:pt x="2074041" y="10554898"/>
                  </a:cubicBezTo>
                  <a:cubicBezTo>
                    <a:pt x="2108806" y="10585171"/>
                    <a:pt x="2144354" y="10615445"/>
                    <a:pt x="2179803" y="10644938"/>
                  </a:cubicBezTo>
                  <a:cubicBezTo>
                    <a:pt x="2180389" y="10645425"/>
                    <a:pt x="2180487" y="10646403"/>
                    <a:pt x="2179999" y="10646988"/>
                  </a:cubicBezTo>
                  <a:cubicBezTo>
                    <a:pt x="2179706" y="10647281"/>
                    <a:pt x="2179315" y="10647477"/>
                    <a:pt x="2178827" y="10647477"/>
                  </a:cubicBezTo>
                  <a:close/>
                  <a:moveTo>
                    <a:pt x="9965609" y="10560757"/>
                  </a:moveTo>
                  <a:cubicBezTo>
                    <a:pt x="9965218" y="10560757"/>
                    <a:pt x="9964827" y="10560562"/>
                    <a:pt x="9964535" y="10560268"/>
                  </a:cubicBezTo>
                  <a:cubicBezTo>
                    <a:pt x="9964046" y="10559683"/>
                    <a:pt x="9964046" y="10558803"/>
                    <a:pt x="9964633" y="10558218"/>
                  </a:cubicBezTo>
                  <a:cubicBezTo>
                    <a:pt x="9999398" y="10528042"/>
                    <a:pt x="10034262" y="10496987"/>
                    <a:pt x="10068247" y="10465931"/>
                  </a:cubicBezTo>
                  <a:cubicBezTo>
                    <a:pt x="10068832" y="10465346"/>
                    <a:pt x="10069809" y="10465443"/>
                    <a:pt x="10070297" y="10466029"/>
                  </a:cubicBezTo>
                  <a:cubicBezTo>
                    <a:pt x="10070884" y="10466615"/>
                    <a:pt x="10070786" y="10467494"/>
                    <a:pt x="10070200" y="10468080"/>
                  </a:cubicBezTo>
                  <a:cubicBezTo>
                    <a:pt x="10036117" y="10499135"/>
                    <a:pt x="10001254" y="10530190"/>
                    <a:pt x="9966488" y="10560366"/>
                  </a:cubicBezTo>
                  <a:cubicBezTo>
                    <a:pt x="9966292" y="10560659"/>
                    <a:pt x="9965902" y="10560757"/>
                    <a:pt x="9965609" y="10560757"/>
                  </a:cubicBezTo>
                  <a:close/>
                  <a:moveTo>
                    <a:pt x="1969450" y="10464955"/>
                  </a:moveTo>
                  <a:cubicBezTo>
                    <a:pt x="1969059" y="10464955"/>
                    <a:pt x="1968766" y="10464857"/>
                    <a:pt x="1968473" y="10464565"/>
                  </a:cubicBezTo>
                  <a:cubicBezTo>
                    <a:pt x="1934391" y="10433509"/>
                    <a:pt x="1900309" y="10401575"/>
                    <a:pt x="1866910" y="10369739"/>
                  </a:cubicBezTo>
                  <a:cubicBezTo>
                    <a:pt x="1866324" y="10369154"/>
                    <a:pt x="1866324" y="10368274"/>
                    <a:pt x="1866910" y="10367688"/>
                  </a:cubicBezTo>
                  <a:cubicBezTo>
                    <a:pt x="1867496" y="10367102"/>
                    <a:pt x="1868375" y="10367102"/>
                    <a:pt x="1868961" y="10367688"/>
                  </a:cubicBezTo>
                  <a:cubicBezTo>
                    <a:pt x="1902262" y="10399525"/>
                    <a:pt x="1936442" y="10431361"/>
                    <a:pt x="1970426" y="10462416"/>
                  </a:cubicBezTo>
                  <a:cubicBezTo>
                    <a:pt x="1971012" y="10462904"/>
                    <a:pt x="1971012" y="10463881"/>
                    <a:pt x="1970524" y="10464467"/>
                  </a:cubicBezTo>
                  <a:cubicBezTo>
                    <a:pt x="1970231" y="10464759"/>
                    <a:pt x="1969743" y="10464955"/>
                    <a:pt x="1969450" y="10464955"/>
                  </a:cubicBezTo>
                  <a:close/>
                  <a:moveTo>
                    <a:pt x="10170787" y="10373841"/>
                  </a:moveTo>
                  <a:cubicBezTo>
                    <a:pt x="10170396" y="10373841"/>
                    <a:pt x="10170005" y="10373645"/>
                    <a:pt x="10169713" y="10373352"/>
                  </a:cubicBezTo>
                  <a:cubicBezTo>
                    <a:pt x="10169126" y="10372767"/>
                    <a:pt x="10169126" y="10371887"/>
                    <a:pt x="10169713" y="10371302"/>
                  </a:cubicBezTo>
                  <a:cubicBezTo>
                    <a:pt x="10203111" y="10339465"/>
                    <a:pt x="10236510" y="10306848"/>
                    <a:pt x="10269029" y="10274327"/>
                  </a:cubicBezTo>
                  <a:cubicBezTo>
                    <a:pt x="10269616" y="10273742"/>
                    <a:pt x="10270494" y="10273742"/>
                    <a:pt x="10271081" y="10274327"/>
                  </a:cubicBezTo>
                  <a:cubicBezTo>
                    <a:pt x="10271666" y="10274914"/>
                    <a:pt x="10271666" y="10275793"/>
                    <a:pt x="10271081" y="10276379"/>
                  </a:cubicBezTo>
                  <a:cubicBezTo>
                    <a:pt x="10238560" y="10308899"/>
                    <a:pt x="10205162" y="10341516"/>
                    <a:pt x="10171665" y="10373352"/>
                  </a:cubicBezTo>
                  <a:cubicBezTo>
                    <a:pt x="10171470" y="10373743"/>
                    <a:pt x="10171177" y="10373841"/>
                    <a:pt x="10170787" y="10373841"/>
                  </a:cubicBezTo>
                  <a:close/>
                  <a:moveTo>
                    <a:pt x="1768569" y="10273058"/>
                  </a:moveTo>
                  <a:cubicBezTo>
                    <a:pt x="1768179" y="10273058"/>
                    <a:pt x="1767788" y="10272960"/>
                    <a:pt x="1767495" y="10272668"/>
                  </a:cubicBezTo>
                  <a:cubicBezTo>
                    <a:pt x="1734975" y="10240147"/>
                    <a:pt x="1702358" y="10206652"/>
                    <a:pt x="1670424" y="10173350"/>
                  </a:cubicBezTo>
                  <a:cubicBezTo>
                    <a:pt x="1669838" y="10172765"/>
                    <a:pt x="1669936" y="10171885"/>
                    <a:pt x="1670424" y="10171300"/>
                  </a:cubicBezTo>
                  <a:cubicBezTo>
                    <a:pt x="1671010" y="10170713"/>
                    <a:pt x="1671889" y="10170811"/>
                    <a:pt x="1672475" y="10171398"/>
                  </a:cubicBezTo>
                  <a:cubicBezTo>
                    <a:pt x="1704311" y="10204796"/>
                    <a:pt x="1736928" y="10238195"/>
                    <a:pt x="1769448" y="10270714"/>
                  </a:cubicBezTo>
                  <a:cubicBezTo>
                    <a:pt x="1770034" y="10271301"/>
                    <a:pt x="1770034" y="10272179"/>
                    <a:pt x="1769448" y="10272766"/>
                  </a:cubicBezTo>
                  <a:cubicBezTo>
                    <a:pt x="1769350" y="10272960"/>
                    <a:pt x="1768960" y="10273058"/>
                    <a:pt x="1768569" y="10273058"/>
                  </a:cubicBezTo>
                  <a:close/>
                  <a:moveTo>
                    <a:pt x="10367273" y="10177648"/>
                  </a:moveTo>
                  <a:cubicBezTo>
                    <a:pt x="10366882" y="10177648"/>
                    <a:pt x="10366588" y="10177550"/>
                    <a:pt x="10366296" y="10177257"/>
                  </a:cubicBezTo>
                  <a:cubicBezTo>
                    <a:pt x="10365710" y="10176670"/>
                    <a:pt x="10365710" y="10175792"/>
                    <a:pt x="10366296" y="10175206"/>
                  </a:cubicBezTo>
                  <a:cubicBezTo>
                    <a:pt x="10398131" y="10141905"/>
                    <a:pt x="10430066" y="10107823"/>
                    <a:pt x="10461121" y="10073740"/>
                  </a:cubicBezTo>
                  <a:cubicBezTo>
                    <a:pt x="10461706" y="10073154"/>
                    <a:pt x="10462586" y="10073154"/>
                    <a:pt x="10463171" y="10073642"/>
                  </a:cubicBezTo>
                  <a:cubicBezTo>
                    <a:pt x="10463758" y="10074228"/>
                    <a:pt x="10463758" y="10075108"/>
                    <a:pt x="10463269" y="10075693"/>
                  </a:cubicBezTo>
                  <a:cubicBezTo>
                    <a:pt x="10432215" y="10109677"/>
                    <a:pt x="10400281" y="10143857"/>
                    <a:pt x="10368445" y="10177159"/>
                  </a:cubicBezTo>
                  <a:cubicBezTo>
                    <a:pt x="10368054" y="10177452"/>
                    <a:pt x="10367663" y="10177648"/>
                    <a:pt x="10367273" y="10177648"/>
                  </a:cubicBezTo>
                  <a:close/>
                  <a:moveTo>
                    <a:pt x="1576868" y="10072275"/>
                  </a:moveTo>
                  <a:cubicBezTo>
                    <a:pt x="1576478" y="10072275"/>
                    <a:pt x="1576087" y="10072177"/>
                    <a:pt x="1575794" y="10071786"/>
                  </a:cubicBezTo>
                  <a:cubicBezTo>
                    <a:pt x="1544739" y="10037704"/>
                    <a:pt x="1513684" y="10002841"/>
                    <a:pt x="1483411" y="9968074"/>
                  </a:cubicBezTo>
                  <a:cubicBezTo>
                    <a:pt x="1482922" y="9967489"/>
                    <a:pt x="1482922" y="9966609"/>
                    <a:pt x="1483508" y="9966024"/>
                  </a:cubicBezTo>
                  <a:cubicBezTo>
                    <a:pt x="1484094" y="9965535"/>
                    <a:pt x="1485071" y="9965535"/>
                    <a:pt x="1485559" y="9966122"/>
                  </a:cubicBezTo>
                  <a:cubicBezTo>
                    <a:pt x="1515735" y="10000789"/>
                    <a:pt x="1546790" y="10035654"/>
                    <a:pt x="1577845" y="10069736"/>
                  </a:cubicBezTo>
                  <a:cubicBezTo>
                    <a:pt x="1578431" y="10070321"/>
                    <a:pt x="1578333" y="10071201"/>
                    <a:pt x="1577747" y="10071786"/>
                  </a:cubicBezTo>
                  <a:cubicBezTo>
                    <a:pt x="1577650" y="10072177"/>
                    <a:pt x="1577259" y="10072275"/>
                    <a:pt x="1576868" y="10072275"/>
                  </a:cubicBezTo>
                  <a:close/>
                  <a:moveTo>
                    <a:pt x="10554578" y="9972470"/>
                  </a:moveTo>
                  <a:cubicBezTo>
                    <a:pt x="10554188" y="9972470"/>
                    <a:pt x="10553895" y="9972372"/>
                    <a:pt x="10553602" y="9972079"/>
                  </a:cubicBezTo>
                  <a:cubicBezTo>
                    <a:pt x="10553017" y="9971590"/>
                    <a:pt x="10552919" y="9970614"/>
                    <a:pt x="10553504" y="9970028"/>
                  </a:cubicBezTo>
                  <a:cubicBezTo>
                    <a:pt x="10583778" y="9935262"/>
                    <a:pt x="10614149" y="9899714"/>
                    <a:pt x="10643544" y="9864265"/>
                  </a:cubicBezTo>
                  <a:cubicBezTo>
                    <a:pt x="10644032" y="9863679"/>
                    <a:pt x="10644911" y="9863582"/>
                    <a:pt x="10645595" y="9864069"/>
                  </a:cubicBezTo>
                  <a:cubicBezTo>
                    <a:pt x="10646181" y="9864558"/>
                    <a:pt x="10646278" y="9865436"/>
                    <a:pt x="10645791" y="9866121"/>
                  </a:cubicBezTo>
                  <a:cubicBezTo>
                    <a:pt x="10616298" y="9901570"/>
                    <a:pt x="10585927" y="9937118"/>
                    <a:pt x="10555652" y="9971883"/>
                  </a:cubicBezTo>
                  <a:cubicBezTo>
                    <a:pt x="10555360" y="9972372"/>
                    <a:pt x="10554969" y="9972470"/>
                    <a:pt x="10554578" y="9972470"/>
                  </a:cubicBezTo>
                  <a:close/>
                  <a:moveTo>
                    <a:pt x="1394640" y="9862897"/>
                  </a:moveTo>
                  <a:cubicBezTo>
                    <a:pt x="1394250" y="9862897"/>
                    <a:pt x="1393761" y="9862703"/>
                    <a:pt x="1393566" y="9862410"/>
                  </a:cubicBezTo>
                  <a:cubicBezTo>
                    <a:pt x="1364171" y="9827058"/>
                    <a:pt x="1334777" y="9790826"/>
                    <a:pt x="1306065" y="9754693"/>
                  </a:cubicBezTo>
                  <a:cubicBezTo>
                    <a:pt x="1305577" y="9754108"/>
                    <a:pt x="1305675" y="9753131"/>
                    <a:pt x="1306261" y="9752643"/>
                  </a:cubicBezTo>
                  <a:cubicBezTo>
                    <a:pt x="1306847" y="9752154"/>
                    <a:pt x="1307823" y="9752252"/>
                    <a:pt x="1308312" y="9752839"/>
                  </a:cubicBezTo>
                  <a:cubicBezTo>
                    <a:pt x="1336925" y="9788971"/>
                    <a:pt x="1366320" y="9825202"/>
                    <a:pt x="1395715" y="9860554"/>
                  </a:cubicBezTo>
                  <a:cubicBezTo>
                    <a:pt x="1396203" y="9861140"/>
                    <a:pt x="1396105" y="9862116"/>
                    <a:pt x="1395519" y="9862605"/>
                  </a:cubicBezTo>
                  <a:cubicBezTo>
                    <a:pt x="1395324" y="9862800"/>
                    <a:pt x="1395031" y="9862897"/>
                    <a:pt x="1394640" y="9862897"/>
                  </a:cubicBezTo>
                  <a:close/>
                  <a:moveTo>
                    <a:pt x="10732315" y="9758893"/>
                  </a:moveTo>
                  <a:cubicBezTo>
                    <a:pt x="10732022" y="9758893"/>
                    <a:pt x="10731728" y="9758795"/>
                    <a:pt x="10731435" y="9758600"/>
                  </a:cubicBezTo>
                  <a:cubicBezTo>
                    <a:pt x="10730850" y="9758111"/>
                    <a:pt x="10730654" y="9757135"/>
                    <a:pt x="10731241" y="9756550"/>
                  </a:cubicBezTo>
                  <a:cubicBezTo>
                    <a:pt x="10759951" y="9720416"/>
                    <a:pt x="10788565" y="9683501"/>
                    <a:pt x="10816397" y="9646782"/>
                  </a:cubicBezTo>
                  <a:cubicBezTo>
                    <a:pt x="10816885" y="9646099"/>
                    <a:pt x="10817765" y="9646001"/>
                    <a:pt x="10818448" y="9646490"/>
                  </a:cubicBezTo>
                  <a:cubicBezTo>
                    <a:pt x="10819034" y="9646977"/>
                    <a:pt x="10819229" y="9647857"/>
                    <a:pt x="10818741" y="9648540"/>
                  </a:cubicBezTo>
                  <a:cubicBezTo>
                    <a:pt x="10790909" y="9685259"/>
                    <a:pt x="10762295" y="9722174"/>
                    <a:pt x="10733584" y="9758404"/>
                  </a:cubicBezTo>
                  <a:cubicBezTo>
                    <a:pt x="10733193" y="9758795"/>
                    <a:pt x="10732802" y="9758893"/>
                    <a:pt x="10732315" y="9758893"/>
                  </a:cubicBezTo>
                  <a:close/>
                  <a:moveTo>
                    <a:pt x="1222276" y="9645512"/>
                  </a:moveTo>
                  <a:cubicBezTo>
                    <a:pt x="1221788" y="9645512"/>
                    <a:pt x="1221397" y="9645318"/>
                    <a:pt x="1221104" y="9644927"/>
                  </a:cubicBezTo>
                  <a:cubicBezTo>
                    <a:pt x="1193272" y="9608110"/>
                    <a:pt x="1165635" y="9570610"/>
                    <a:pt x="1138681" y="9533304"/>
                  </a:cubicBezTo>
                  <a:cubicBezTo>
                    <a:pt x="1138193" y="9532621"/>
                    <a:pt x="1138388" y="9531742"/>
                    <a:pt x="1138974" y="9531254"/>
                  </a:cubicBezTo>
                  <a:cubicBezTo>
                    <a:pt x="1139658" y="9530765"/>
                    <a:pt x="1140537" y="9530960"/>
                    <a:pt x="1141025" y="9531547"/>
                  </a:cubicBezTo>
                  <a:cubicBezTo>
                    <a:pt x="1167881" y="9568851"/>
                    <a:pt x="1195615" y="9606353"/>
                    <a:pt x="1223350" y="9643071"/>
                  </a:cubicBezTo>
                  <a:cubicBezTo>
                    <a:pt x="1223838" y="9643657"/>
                    <a:pt x="1223741" y="9644633"/>
                    <a:pt x="1223057" y="9645122"/>
                  </a:cubicBezTo>
                  <a:cubicBezTo>
                    <a:pt x="1222959" y="9645416"/>
                    <a:pt x="1222569" y="9645512"/>
                    <a:pt x="1222276" y="9645512"/>
                  </a:cubicBezTo>
                  <a:close/>
                  <a:moveTo>
                    <a:pt x="10900089" y="9537406"/>
                  </a:moveTo>
                  <a:cubicBezTo>
                    <a:pt x="10899796" y="9537406"/>
                    <a:pt x="10899504" y="9537308"/>
                    <a:pt x="10899210" y="9537113"/>
                  </a:cubicBezTo>
                  <a:cubicBezTo>
                    <a:pt x="10898624" y="9536625"/>
                    <a:pt x="10898430" y="9535745"/>
                    <a:pt x="10898917" y="9535062"/>
                  </a:cubicBezTo>
                  <a:cubicBezTo>
                    <a:pt x="10925871" y="9497758"/>
                    <a:pt x="10952726" y="9459573"/>
                    <a:pt x="10978997" y="9421487"/>
                  </a:cubicBezTo>
                  <a:cubicBezTo>
                    <a:pt x="10979484" y="9420804"/>
                    <a:pt x="10980363" y="9420706"/>
                    <a:pt x="10981047" y="9421096"/>
                  </a:cubicBezTo>
                  <a:cubicBezTo>
                    <a:pt x="10981730" y="9421585"/>
                    <a:pt x="10981828" y="9422463"/>
                    <a:pt x="10981438" y="9423147"/>
                  </a:cubicBezTo>
                  <a:cubicBezTo>
                    <a:pt x="10955265" y="9461233"/>
                    <a:pt x="10928312" y="9499515"/>
                    <a:pt x="10901359" y="9536821"/>
                  </a:cubicBezTo>
                  <a:cubicBezTo>
                    <a:pt x="10901065" y="9537113"/>
                    <a:pt x="10900578" y="9537406"/>
                    <a:pt x="10900089" y="9537406"/>
                  </a:cubicBezTo>
                  <a:close/>
                  <a:moveTo>
                    <a:pt x="1060165" y="9420413"/>
                  </a:moveTo>
                  <a:cubicBezTo>
                    <a:pt x="1059677" y="9420413"/>
                    <a:pt x="1059286" y="9420217"/>
                    <a:pt x="1058993" y="9419826"/>
                  </a:cubicBezTo>
                  <a:cubicBezTo>
                    <a:pt x="1032919" y="9381837"/>
                    <a:pt x="1007039" y="9343068"/>
                    <a:pt x="981844" y="9304591"/>
                  </a:cubicBezTo>
                  <a:cubicBezTo>
                    <a:pt x="981356" y="9303907"/>
                    <a:pt x="981551" y="9303028"/>
                    <a:pt x="982235" y="9302540"/>
                  </a:cubicBezTo>
                  <a:cubicBezTo>
                    <a:pt x="982918" y="9302150"/>
                    <a:pt x="983797" y="9302345"/>
                    <a:pt x="984286" y="9302931"/>
                  </a:cubicBezTo>
                  <a:cubicBezTo>
                    <a:pt x="1009383" y="9341408"/>
                    <a:pt x="1035360" y="9380178"/>
                    <a:pt x="1061435" y="9418167"/>
                  </a:cubicBezTo>
                  <a:cubicBezTo>
                    <a:pt x="1061923" y="9418850"/>
                    <a:pt x="1061728" y="9419728"/>
                    <a:pt x="1061044" y="9420217"/>
                  </a:cubicBezTo>
                  <a:cubicBezTo>
                    <a:pt x="1060751" y="9420413"/>
                    <a:pt x="1060458" y="9420413"/>
                    <a:pt x="1060165" y="9420413"/>
                  </a:cubicBezTo>
                  <a:close/>
                  <a:moveTo>
                    <a:pt x="11057610" y="9308205"/>
                  </a:moveTo>
                  <a:cubicBezTo>
                    <a:pt x="11057317" y="9308205"/>
                    <a:pt x="11057122" y="9308107"/>
                    <a:pt x="11056829" y="9308009"/>
                  </a:cubicBezTo>
                  <a:cubicBezTo>
                    <a:pt x="11056145" y="9307618"/>
                    <a:pt x="11055950" y="9306642"/>
                    <a:pt x="11056438" y="9306056"/>
                  </a:cubicBezTo>
                  <a:cubicBezTo>
                    <a:pt x="11081634" y="9267481"/>
                    <a:pt x="11106829" y="9228027"/>
                    <a:pt x="11131146" y="9188770"/>
                  </a:cubicBezTo>
                  <a:cubicBezTo>
                    <a:pt x="11131537" y="9188086"/>
                    <a:pt x="11132415" y="9187890"/>
                    <a:pt x="11133099" y="9188281"/>
                  </a:cubicBezTo>
                  <a:cubicBezTo>
                    <a:pt x="11133783" y="9188672"/>
                    <a:pt x="11133978" y="9189551"/>
                    <a:pt x="11133587" y="9190234"/>
                  </a:cubicBezTo>
                  <a:cubicBezTo>
                    <a:pt x="11109271" y="9229492"/>
                    <a:pt x="11084076" y="9268946"/>
                    <a:pt x="11058879" y="9307520"/>
                  </a:cubicBezTo>
                  <a:cubicBezTo>
                    <a:pt x="11058488" y="9308009"/>
                    <a:pt x="11058099" y="9308205"/>
                    <a:pt x="11057610" y="9308205"/>
                  </a:cubicBezTo>
                  <a:close/>
                  <a:moveTo>
                    <a:pt x="908601" y="9188281"/>
                  </a:moveTo>
                  <a:cubicBezTo>
                    <a:pt x="908113" y="9188281"/>
                    <a:pt x="907625" y="9188086"/>
                    <a:pt x="907332" y="9187598"/>
                  </a:cubicBezTo>
                  <a:cubicBezTo>
                    <a:pt x="883113" y="9148535"/>
                    <a:pt x="858992" y="9108690"/>
                    <a:pt x="835651" y="9068944"/>
                  </a:cubicBezTo>
                  <a:cubicBezTo>
                    <a:pt x="835261" y="9068260"/>
                    <a:pt x="835456" y="9067381"/>
                    <a:pt x="836140" y="9066990"/>
                  </a:cubicBezTo>
                  <a:cubicBezTo>
                    <a:pt x="836823" y="9066601"/>
                    <a:pt x="837702" y="9066796"/>
                    <a:pt x="838093" y="9067479"/>
                  </a:cubicBezTo>
                  <a:cubicBezTo>
                    <a:pt x="861433" y="9107129"/>
                    <a:pt x="885554" y="9147070"/>
                    <a:pt x="909773" y="9186035"/>
                  </a:cubicBezTo>
                  <a:cubicBezTo>
                    <a:pt x="910164" y="9186718"/>
                    <a:pt x="909968" y="9187598"/>
                    <a:pt x="909285" y="9187988"/>
                  </a:cubicBezTo>
                  <a:cubicBezTo>
                    <a:pt x="909089" y="9188281"/>
                    <a:pt x="908894" y="9188281"/>
                    <a:pt x="908601" y="9188281"/>
                  </a:cubicBezTo>
                  <a:close/>
                  <a:moveTo>
                    <a:pt x="11204389" y="9071971"/>
                  </a:moveTo>
                  <a:cubicBezTo>
                    <a:pt x="11204193" y="9071971"/>
                    <a:pt x="11203900" y="9071873"/>
                    <a:pt x="11203706" y="9071776"/>
                  </a:cubicBezTo>
                  <a:cubicBezTo>
                    <a:pt x="11203021" y="9071386"/>
                    <a:pt x="11202826" y="9070507"/>
                    <a:pt x="11203217" y="9069823"/>
                  </a:cubicBezTo>
                  <a:cubicBezTo>
                    <a:pt x="11226655" y="9030077"/>
                    <a:pt x="11249897" y="8989549"/>
                    <a:pt x="11272455" y="8949216"/>
                  </a:cubicBezTo>
                  <a:cubicBezTo>
                    <a:pt x="11272846" y="8948532"/>
                    <a:pt x="11273725" y="8948240"/>
                    <a:pt x="11274409" y="8948630"/>
                  </a:cubicBezTo>
                  <a:cubicBezTo>
                    <a:pt x="11275092" y="8949021"/>
                    <a:pt x="11275386" y="8949899"/>
                    <a:pt x="11274994" y="8950584"/>
                  </a:cubicBezTo>
                  <a:cubicBezTo>
                    <a:pt x="11252436" y="8990916"/>
                    <a:pt x="11229096" y="9031541"/>
                    <a:pt x="11205756" y="9071190"/>
                  </a:cubicBezTo>
                  <a:cubicBezTo>
                    <a:pt x="11205365" y="9071679"/>
                    <a:pt x="11204877" y="9071971"/>
                    <a:pt x="11204389" y="9071971"/>
                  </a:cubicBezTo>
                  <a:close/>
                  <a:moveTo>
                    <a:pt x="767975" y="8949510"/>
                  </a:moveTo>
                  <a:cubicBezTo>
                    <a:pt x="767487" y="8949510"/>
                    <a:pt x="766999" y="8949216"/>
                    <a:pt x="766706" y="8948825"/>
                  </a:cubicBezTo>
                  <a:cubicBezTo>
                    <a:pt x="744342" y="8908688"/>
                    <a:pt x="722076" y="8867770"/>
                    <a:pt x="700592" y="8827047"/>
                  </a:cubicBezTo>
                  <a:cubicBezTo>
                    <a:pt x="700201" y="8826364"/>
                    <a:pt x="700494" y="8825484"/>
                    <a:pt x="701178" y="8825094"/>
                  </a:cubicBezTo>
                  <a:cubicBezTo>
                    <a:pt x="701861" y="8824703"/>
                    <a:pt x="702740" y="8824997"/>
                    <a:pt x="703131" y="8825680"/>
                  </a:cubicBezTo>
                  <a:cubicBezTo>
                    <a:pt x="724615" y="8866403"/>
                    <a:pt x="746881" y="8907321"/>
                    <a:pt x="769245" y="8947360"/>
                  </a:cubicBezTo>
                  <a:cubicBezTo>
                    <a:pt x="769635" y="8948044"/>
                    <a:pt x="769342" y="8948923"/>
                    <a:pt x="768659" y="8949314"/>
                  </a:cubicBezTo>
                  <a:cubicBezTo>
                    <a:pt x="768463" y="8949510"/>
                    <a:pt x="768170" y="8949510"/>
                    <a:pt x="767975" y="8949510"/>
                  </a:cubicBezTo>
                  <a:close/>
                  <a:moveTo>
                    <a:pt x="11340034" y="8829097"/>
                  </a:moveTo>
                  <a:cubicBezTo>
                    <a:pt x="11339839" y="8829097"/>
                    <a:pt x="11339546" y="8829097"/>
                    <a:pt x="11339350" y="8828902"/>
                  </a:cubicBezTo>
                  <a:cubicBezTo>
                    <a:pt x="11338667" y="8828512"/>
                    <a:pt x="11338374" y="8827632"/>
                    <a:pt x="11338765" y="8826949"/>
                  </a:cubicBezTo>
                  <a:cubicBezTo>
                    <a:pt x="11360347" y="8786226"/>
                    <a:pt x="11381734" y="8744527"/>
                    <a:pt x="11402340" y="8703217"/>
                  </a:cubicBezTo>
                  <a:cubicBezTo>
                    <a:pt x="11402729" y="8702534"/>
                    <a:pt x="11403609" y="8702241"/>
                    <a:pt x="11404292" y="8702534"/>
                  </a:cubicBezTo>
                  <a:cubicBezTo>
                    <a:pt x="11404977" y="8702925"/>
                    <a:pt x="11405269" y="8703804"/>
                    <a:pt x="11404977" y="8704487"/>
                  </a:cubicBezTo>
                  <a:cubicBezTo>
                    <a:pt x="11384273" y="8745893"/>
                    <a:pt x="11362886" y="8787495"/>
                    <a:pt x="11341304" y="8828317"/>
                  </a:cubicBezTo>
                  <a:cubicBezTo>
                    <a:pt x="11341109" y="8828805"/>
                    <a:pt x="11340620" y="8829097"/>
                    <a:pt x="11340034" y="8829097"/>
                  </a:cubicBezTo>
                  <a:close/>
                  <a:moveTo>
                    <a:pt x="638579" y="8704584"/>
                  </a:moveTo>
                  <a:cubicBezTo>
                    <a:pt x="638091" y="8704584"/>
                    <a:pt x="637505" y="8704292"/>
                    <a:pt x="637310" y="8703804"/>
                  </a:cubicBezTo>
                  <a:cubicBezTo>
                    <a:pt x="616704" y="8662592"/>
                    <a:pt x="596392" y="8620697"/>
                    <a:pt x="576860" y="8579193"/>
                  </a:cubicBezTo>
                  <a:cubicBezTo>
                    <a:pt x="576567" y="8578412"/>
                    <a:pt x="576860" y="8577630"/>
                    <a:pt x="577544" y="8577240"/>
                  </a:cubicBezTo>
                  <a:cubicBezTo>
                    <a:pt x="578227" y="8576947"/>
                    <a:pt x="579106" y="8577240"/>
                    <a:pt x="579497" y="8577923"/>
                  </a:cubicBezTo>
                  <a:cubicBezTo>
                    <a:pt x="599028" y="8619427"/>
                    <a:pt x="619341" y="8661323"/>
                    <a:pt x="639849" y="8702436"/>
                  </a:cubicBezTo>
                  <a:cubicBezTo>
                    <a:pt x="640240" y="8703119"/>
                    <a:pt x="639947" y="8703999"/>
                    <a:pt x="639165" y="8704389"/>
                  </a:cubicBezTo>
                  <a:cubicBezTo>
                    <a:pt x="638970" y="8704584"/>
                    <a:pt x="638775" y="8704584"/>
                    <a:pt x="638579" y="8704584"/>
                  </a:cubicBezTo>
                  <a:close/>
                  <a:moveTo>
                    <a:pt x="11464449" y="8580071"/>
                  </a:moveTo>
                  <a:cubicBezTo>
                    <a:pt x="11464254" y="8580071"/>
                    <a:pt x="11464058" y="8580071"/>
                    <a:pt x="11463863" y="8579974"/>
                  </a:cubicBezTo>
                  <a:cubicBezTo>
                    <a:pt x="11463180" y="8579681"/>
                    <a:pt x="11462887" y="8578802"/>
                    <a:pt x="11463180" y="8578021"/>
                  </a:cubicBezTo>
                  <a:cubicBezTo>
                    <a:pt x="11482809" y="8536223"/>
                    <a:pt x="11502243" y="8493645"/>
                    <a:pt x="11520993" y="8451360"/>
                  </a:cubicBezTo>
                  <a:cubicBezTo>
                    <a:pt x="11521285" y="8450675"/>
                    <a:pt x="11522165" y="8450286"/>
                    <a:pt x="11522946" y="8450675"/>
                  </a:cubicBezTo>
                  <a:cubicBezTo>
                    <a:pt x="11523629" y="8450969"/>
                    <a:pt x="11524020" y="8451847"/>
                    <a:pt x="11523727" y="8452532"/>
                  </a:cubicBezTo>
                  <a:cubicBezTo>
                    <a:pt x="11504977" y="8494817"/>
                    <a:pt x="11485544" y="8537395"/>
                    <a:pt x="11465915" y="8579193"/>
                  </a:cubicBezTo>
                  <a:cubicBezTo>
                    <a:pt x="11465426" y="8579779"/>
                    <a:pt x="11464938" y="8580071"/>
                    <a:pt x="11464449" y="8580071"/>
                  </a:cubicBezTo>
                  <a:close/>
                  <a:moveTo>
                    <a:pt x="520610" y="8454093"/>
                  </a:moveTo>
                  <a:cubicBezTo>
                    <a:pt x="520024" y="8454093"/>
                    <a:pt x="519535" y="8453801"/>
                    <a:pt x="519243" y="8453215"/>
                  </a:cubicBezTo>
                  <a:cubicBezTo>
                    <a:pt x="500688" y="8411222"/>
                    <a:pt x="482328" y="8368448"/>
                    <a:pt x="464652" y="8325968"/>
                  </a:cubicBezTo>
                  <a:cubicBezTo>
                    <a:pt x="464359" y="8325186"/>
                    <a:pt x="464652" y="8324405"/>
                    <a:pt x="465434" y="8324112"/>
                  </a:cubicBezTo>
                  <a:cubicBezTo>
                    <a:pt x="466117" y="8323819"/>
                    <a:pt x="466996" y="8324112"/>
                    <a:pt x="467289" y="8324894"/>
                  </a:cubicBezTo>
                  <a:cubicBezTo>
                    <a:pt x="484867" y="8367277"/>
                    <a:pt x="503227" y="8410050"/>
                    <a:pt x="521879" y="8452043"/>
                  </a:cubicBezTo>
                  <a:cubicBezTo>
                    <a:pt x="522172" y="8452727"/>
                    <a:pt x="521879" y="8453606"/>
                    <a:pt x="521098" y="8453899"/>
                  </a:cubicBezTo>
                  <a:cubicBezTo>
                    <a:pt x="521000" y="8454093"/>
                    <a:pt x="520805" y="8454093"/>
                    <a:pt x="520610" y="8454093"/>
                  </a:cubicBezTo>
                  <a:close/>
                  <a:moveTo>
                    <a:pt x="11577048" y="8325382"/>
                  </a:moveTo>
                  <a:cubicBezTo>
                    <a:pt x="11576853" y="8325382"/>
                    <a:pt x="11576657" y="8325382"/>
                    <a:pt x="11576462" y="8325284"/>
                  </a:cubicBezTo>
                  <a:cubicBezTo>
                    <a:pt x="11575681" y="8324991"/>
                    <a:pt x="11575388" y="8324112"/>
                    <a:pt x="11575681" y="8323429"/>
                  </a:cubicBezTo>
                  <a:cubicBezTo>
                    <a:pt x="11593356" y="8280752"/>
                    <a:pt x="11610837" y="8237295"/>
                    <a:pt x="11627536" y="8194228"/>
                  </a:cubicBezTo>
                  <a:cubicBezTo>
                    <a:pt x="11627829" y="8193447"/>
                    <a:pt x="11628610" y="8193153"/>
                    <a:pt x="11629392" y="8193349"/>
                  </a:cubicBezTo>
                  <a:cubicBezTo>
                    <a:pt x="11630173" y="8193642"/>
                    <a:pt x="11630466" y="8194423"/>
                    <a:pt x="11630173" y="8195204"/>
                  </a:cubicBezTo>
                  <a:cubicBezTo>
                    <a:pt x="11613474" y="8238272"/>
                    <a:pt x="11595993" y="8281826"/>
                    <a:pt x="11578318" y="8324503"/>
                  </a:cubicBezTo>
                  <a:cubicBezTo>
                    <a:pt x="11578220" y="8325089"/>
                    <a:pt x="11577634" y="8325382"/>
                    <a:pt x="11577048" y="8325382"/>
                  </a:cubicBezTo>
                  <a:close/>
                  <a:moveTo>
                    <a:pt x="414554" y="8198525"/>
                  </a:moveTo>
                  <a:cubicBezTo>
                    <a:pt x="413968" y="8198525"/>
                    <a:pt x="413382" y="8198232"/>
                    <a:pt x="413187" y="8197646"/>
                  </a:cubicBezTo>
                  <a:cubicBezTo>
                    <a:pt x="396488" y="8154579"/>
                    <a:pt x="380081" y="8110828"/>
                    <a:pt x="364456" y="8067566"/>
                  </a:cubicBezTo>
                  <a:cubicBezTo>
                    <a:pt x="364163" y="8066785"/>
                    <a:pt x="364554" y="8066004"/>
                    <a:pt x="365335" y="8065711"/>
                  </a:cubicBezTo>
                  <a:cubicBezTo>
                    <a:pt x="366116" y="8065418"/>
                    <a:pt x="366898" y="8065809"/>
                    <a:pt x="367191" y="8066590"/>
                  </a:cubicBezTo>
                  <a:cubicBezTo>
                    <a:pt x="382816" y="8109852"/>
                    <a:pt x="399222" y="8153602"/>
                    <a:pt x="415921" y="8196572"/>
                  </a:cubicBezTo>
                  <a:cubicBezTo>
                    <a:pt x="416214" y="8197353"/>
                    <a:pt x="415824" y="8198134"/>
                    <a:pt x="415140" y="8198427"/>
                  </a:cubicBezTo>
                  <a:cubicBezTo>
                    <a:pt x="414847" y="8198525"/>
                    <a:pt x="414652" y="8198525"/>
                    <a:pt x="414554" y="8198525"/>
                  </a:cubicBezTo>
                  <a:close/>
                  <a:moveTo>
                    <a:pt x="11677830" y="8065613"/>
                  </a:moveTo>
                  <a:cubicBezTo>
                    <a:pt x="11677634" y="8065613"/>
                    <a:pt x="11677537" y="8065613"/>
                    <a:pt x="11677342" y="8065516"/>
                  </a:cubicBezTo>
                  <a:cubicBezTo>
                    <a:pt x="11676560" y="8065223"/>
                    <a:pt x="11676169" y="8064441"/>
                    <a:pt x="11676462" y="8063660"/>
                  </a:cubicBezTo>
                  <a:cubicBezTo>
                    <a:pt x="11692185" y="8020203"/>
                    <a:pt x="11707518" y="7975964"/>
                    <a:pt x="11722264" y="7932116"/>
                  </a:cubicBezTo>
                  <a:cubicBezTo>
                    <a:pt x="11722556" y="7931334"/>
                    <a:pt x="11723338" y="7930944"/>
                    <a:pt x="11724119" y="7931139"/>
                  </a:cubicBezTo>
                  <a:cubicBezTo>
                    <a:pt x="11724901" y="7931432"/>
                    <a:pt x="11725291" y="7932213"/>
                    <a:pt x="11724998" y="7932995"/>
                  </a:cubicBezTo>
                  <a:cubicBezTo>
                    <a:pt x="11710253" y="7976843"/>
                    <a:pt x="11694920" y="8021179"/>
                    <a:pt x="11679197" y="8064637"/>
                  </a:cubicBezTo>
                  <a:cubicBezTo>
                    <a:pt x="11679002" y="8065320"/>
                    <a:pt x="11678416" y="8065613"/>
                    <a:pt x="11677830" y="8065613"/>
                  </a:cubicBezTo>
                  <a:close/>
                  <a:moveTo>
                    <a:pt x="320022" y="7937390"/>
                  </a:moveTo>
                  <a:cubicBezTo>
                    <a:pt x="319436" y="7937390"/>
                    <a:pt x="318850" y="7936999"/>
                    <a:pt x="318655" y="7936413"/>
                  </a:cubicBezTo>
                  <a:cubicBezTo>
                    <a:pt x="304006" y="7892662"/>
                    <a:pt x="289651" y="7848228"/>
                    <a:pt x="275979" y="7804185"/>
                  </a:cubicBezTo>
                  <a:cubicBezTo>
                    <a:pt x="275784" y="7803403"/>
                    <a:pt x="276174" y="7802622"/>
                    <a:pt x="276955" y="7802329"/>
                  </a:cubicBezTo>
                  <a:cubicBezTo>
                    <a:pt x="277737" y="7802134"/>
                    <a:pt x="278518" y="7802524"/>
                    <a:pt x="278811" y="7803306"/>
                  </a:cubicBezTo>
                  <a:cubicBezTo>
                    <a:pt x="292385" y="7847251"/>
                    <a:pt x="306741" y="7891685"/>
                    <a:pt x="321487" y="7935436"/>
                  </a:cubicBezTo>
                  <a:cubicBezTo>
                    <a:pt x="321780" y="7936217"/>
                    <a:pt x="321292" y="7936999"/>
                    <a:pt x="320608" y="7937292"/>
                  </a:cubicBezTo>
                  <a:cubicBezTo>
                    <a:pt x="320315" y="7937390"/>
                    <a:pt x="320218" y="7937390"/>
                    <a:pt x="320022" y="7937390"/>
                  </a:cubicBezTo>
                  <a:close/>
                  <a:moveTo>
                    <a:pt x="11766405" y="7801352"/>
                  </a:moveTo>
                  <a:cubicBezTo>
                    <a:pt x="11766308" y="7801352"/>
                    <a:pt x="11766112" y="7801352"/>
                    <a:pt x="11766014" y="7801255"/>
                  </a:cubicBezTo>
                  <a:cubicBezTo>
                    <a:pt x="11765234" y="7801060"/>
                    <a:pt x="11764843" y="7800181"/>
                    <a:pt x="11765038" y="7799400"/>
                  </a:cubicBezTo>
                  <a:cubicBezTo>
                    <a:pt x="11778709" y="7755356"/>
                    <a:pt x="11791992" y="7710531"/>
                    <a:pt x="11804491" y="7666293"/>
                  </a:cubicBezTo>
                  <a:cubicBezTo>
                    <a:pt x="11804686" y="7665511"/>
                    <a:pt x="11805565" y="7665121"/>
                    <a:pt x="11806249" y="7665316"/>
                  </a:cubicBezTo>
                  <a:cubicBezTo>
                    <a:pt x="11807030" y="7665511"/>
                    <a:pt x="11807421" y="7666391"/>
                    <a:pt x="11807225" y="7667074"/>
                  </a:cubicBezTo>
                  <a:cubicBezTo>
                    <a:pt x="11794627" y="7711313"/>
                    <a:pt x="11781346" y="7756137"/>
                    <a:pt x="11767772" y="7800278"/>
                  </a:cubicBezTo>
                  <a:cubicBezTo>
                    <a:pt x="11767577" y="7800962"/>
                    <a:pt x="11766991" y="7801352"/>
                    <a:pt x="11766405" y="7801352"/>
                  </a:cubicBezTo>
                  <a:close/>
                  <a:moveTo>
                    <a:pt x="237795" y="7672054"/>
                  </a:moveTo>
                  <a:cubicBezTo>
                    <a:pt x="237209" y="7672054"/>
                    <a:pt x="236623" y="7671664"/>
                    <a:pt x="236428" y="7670980"/>
                  </a:cubicBezTo>
                  <a:cubicBezTo>
                    <a:pt x="223830" y="7626741"/>
                    <a:pt x="211525" y="7581624"/>
                    <a:pt x="200002" y="7536995"/>
                  </a:cubicBezTo>
                  <a:cubicBezTo>
                    <a:pt x="199806" y="7536213"/>
                    <a:pt x="200295" y="7535432"/>
                    <a:pt x="201076" y="7535236"/>
                  </a:cubicBezTo>
                  <a:cubicBezTo>
                    <a:pt x="201857" y="7535041"/>
                    <a:pt x="202638" y="7535432"/>
                    <a:pt x="202834" y="7536213"/>
                  </a:cubicBezTo>
                  <a:cubicBezTo>
                    <a:pt x="214455" y="7580843"/>
                    <a:pt x="226662" y="7625863"/>
                    <a:pt x="239260" y="7670199"/>
                  </a:cubicBezTo>
                  <a:cubicBezTo>
                    <a:pt x="239455" y="7670980"/>
                    <a:pt x="239064" y="7671762"/>
                    <a:pt x="238283" y="7671957"/>
                  </a:cubicBezTo>
                  <a:cubicBezTo>
                    <a:pt x="238088" y="7672054"/>
                    <a:pt x="237893" y="7672054"/>
                    <a:pt x="237795" y="7672054"/>
                  </a:cubicBezTo>
                  <a:close/>
                  <a:moveTo>
                    <a:pt x="11842186" y="7534162"/>
                  </a:moveTo>
                  <a:cubicBezTo>
                    <a:pt x="11842090" y="7534162"/>
                    <a:pt x="11841894" y="7534162"/>
                    <a:pt x="11841796" y="7534162"/>
                  </a:cubicBezTo>
                  <a:cubicBezTo>
                    <a:pt x="11841014" y="7533967"/>
                    <a:pt x="11840527" y="7533186"/>
                    <a:pt x="11840722" y="7532404"/>
                  </a:cubicBezTo>
                  <a:cubicBezTo>
                    <a:pt x="11852245" y="7487677"/>
                    <a:pt x="11863476" y="7442365"/>
                    <a:pt x="11873925" y="7397638"/>
                  </a:cubicBezTo>
                  <a:cubicBezTo>
                    <a:pt x="11874120" y="7396856"/>
                    <a:pt x="11874902" y="7396368"/>
                    <a:pt x="11875683" y="7396563"/>
                  </a:cubicBezTo>
                  <a:cubicBezTo>
                    <a:pt x="11876464" y="7396758"/>
                    <a:pt x="11876953" y="7397540"/>
                    <a:pt x="11876757" y="7398321"/>
                  </a:cubicBezTo>
                  <a:cubicBezTo>
                    <a:pt x="11866211" y="7443146"/>
                    <a:pt x="11855078" y="7488459"/>
                    <a:pt x="11843456" y="7533186"/>
                  </a:cubicBezTo>
                  <a:cubicBezTo>
                    <a:pt x="11843456" y="7533772"/>
                    <a:pt x="11842870" y="7534162"/>
                    <a:pt x="11842186" y="7534162"/>
                  </a:cubicBezTo>
                  <a:close/>
                  <a:moveTo>
                    <a:pt x="167970" y="7403302"/>
                  </a:moveTo>
                  <a:cubicBezTo>
                    <a:pt x="167287" y="7403302"/>
                    <a:pt x="166701" y="7402813"/>
                    <a:pt x="166603" y="7402227"/>
                  </a:cubicBezTo>
                  <a:cubicBezTo>
                    <a:pt x="156056" y="7357305"/>
                    <a:pt x="145900" y="7311699"/>
                    <a:pt x="136427" y="7266679"/>
                  </a:cubicBezTo>
                  <a:cubicBezTo>
                    <a:pt x="136232" y="7265898"/>
                    <a:pt x="136720" y="7265117"/>
                    <a:pt x="137501" y="7264921"/>
                  </a:cubicBezTo>
                  <a:cubicBezTo>
                    <a:pt x="138380" y="7264726"/>
                    <a:pt x="139064" y="7265214"/>
                    <a:pt x="139161" y="7265996"/>
                  </a:cubicBezTo>
                  <a:cubicBezTo>
                    <a:pt x="148634" y="7311016"/>
                    <a:pt x="158790" y="7356621"/>
                    <a:pt x="169337" y="7401543"/>
                  </a:cubicBezTo>
                  <a:cubicBezTo>
                    <a:pt x="169533" y="7402325"/>
                    <a:pt x="169044" y="7403106"/>
                    <a:pt x="168263" y="7403302"/>
                  </a:cubicBezTo>
                  <a:cubicBezTo>
                    <a:pt x="168263" y="7403302"/>
                    <a:pt x="168165" y="7403302"/>
                    <a:pt x="167970" y="7403302"/>
                  </a:cubicBezTo>
                  <a:close/>
                  <a:moveTo>
                    <a:pt x="11905567" y="7263749"/>
                  </a:moveTo>
                  <a:cubicBezTo>
                    <a:pt x="11905469" y="7263749"/>
                    <a:pt x="11905371" y="7263749"/>
                    <a:pt x="11905273" y="7263749"/>
                  </a:cubicBezTo>
                  <a:cubicBezTo>
                    <a:pt x="11904491" y="7263554"/>
                    <a:pt x="11904004" y="7262773"/>
                    <a:pt x="11904199" y="7261991"/>
                  </a:cubicBezTo>
                  <a:cubicBezTo>
                    <a:pt x="11913672" y="7216972"/>
                    <a:pt x="11922753" y="7171073"/>
                    <a:pt x="11931153" y="7125759"/>
                  </a:cubicBezTo>
                  <a:cubicBezTo>
                    <a:pt x="11931251" y="7124979"/>
                    <a:pt x="11931934" y="7124393"/>
                    <a:pt x="11932812" y="7124588"/>
                  </a:cubicBezTo>
                  <a:cubicBezTo>
                    <a:pt x="11933594" y="7124685"/>
                    <a:pt x="11934082" y="7125467"/>
                    <a:pt x="11933984" y="7126248"/>
                  </a:cubicBezTo>
                  <a:cubicBezTo>
                    <a:pt x="11925586" y="7171561"/>
                    <a:pt x="11916504" y="7217460"/>
                    <a:pt x="11907031" y="7262480"/>
                  </a:cubicBezTo>
                  <a:cubicBezTo>
                    <a:pt x="11906836" y="7263359"/>
                    <a:pt x="11906250" y="7263749"/>
                    <a:pt x="11905567" y="7263749"/>
                  </a:cubicBezTo>
                  <a:close/>
                  <a:moveTo>
                    <a:pt x="110841" y="7131521"/>
                  </a:moveTo>
                  <a:cubicBezTo>
                    <a:pt x="110157" y="7131521"/>
                    <a:pt x="109571" y="7131033"/>
                    <a:pt x="109376" y="7130350"/>
                  </a:cubicBezTo>
                  <a:cubicBezTo>
                    <a:pt x="100977" y="7085036"/>
                    <a:pt x="92872" y="7039040"/>
                    <a:pt x="85548" y="6993532"/>
                  </a:cubicBezTo>
                  <a:cubicBezTo>
                    <a:pt x="85450" y="6992750"/>
                    <a:pt x="85938" y="6991969"/>
                    <a:pt x="86720" y="6991872"/>
                  </a:cubicBezTo>
                  <a:cubicBezTo>
                    <a:pt x="87598" y="6991774"/>
                    <a:pt x="88282" y="6992262"/>
                    <a:pt x="88380" y="6993043"/>
                  </a:cubicBezTo>
                  <a:cubicBezTo>
                    <a:pt x="95802" y="7038552"/>
                    <a:pt x="103809" y="7084548"/>
                    <a:pt x="112208" y="7129861"/>
                  </a:cubicBezTo>
                  <a:cubicBezTo>
                    <a:pt x="112306" y="7130642"/>
                    <a:pt x="111817" y="7131424"/>
                    <a:pt x="111036" y="7131521"/>
                  </a:cubicBezTo>
                  <a:cubicBezTo>
                    <a:pt x="110938" y="7131521"/>
                    <a:pt x="110841" y="7131521"/>
                    <a:pt x="110841" y="7131521"/>
                  </a:cubicBezTo>
                  <a:close/>
                  <a:moveTo>
                    <a:pt x="11956250" y="6990700"/>
                  </a:moveTo>
                  <a:cubicBezTo>
                    <a:pt x="11956152" y="6990700"/>
                    <a:pt x="11956055" y="6990700"/>
                    <a:pt x="11956055" y="6990700"/>
                  </a:cubicBezTo>
                  <a:cubicBezTo>
                    <a:pt x="11955274" y="6990602"/>
                    <a:pt x="11954785" y="6989821"/>
                    <a:pt x="11954883" y="6989039"/>
                  </a:cubicBezTo>
                  <a:cubicBezTo>
                    <a:pt x="11962207" y="6943531"/>
                    <a:pt x="11969140" y="6897339"/>
                    <a:pt x="11975488" y="6851733"/>
                  </a:cubicBezTo>
                  <a:cubicBezTo>
                    <a:pt x="11975586" y="6850952"/>
                    <a:pt x="11976270" y="6850463"/>
                    <a:pt x="11977149" y="6850463"/>
                  </a:cubicBezTo>
                  <a:cubicBezTo>
                    <a:pt x="11977930" y="6850561"/>
                    <a:pt x="11978516" y="6851343"/>
                    <a:pt x="11978419" y="6852124"/>
                  </a:cubicBezTo>
                  <a:cubicBezTo>
                    <a:pt x="11972071" y="6897730"/>
                    <a:pt x="11965137" y="6943922"/>
                    <a:pt x="11957813" y="6989527"/>
                  </a:cubicBezTo>
                  <a:cubicBezTo>
                    <a:pt x="11957618" y="6990211"/>
                    <a:pt x="11956933" y="6990700"/>
                    <a:pt x="11956250" y="6990700"/>
                  </a:cubicBezTo>
                  <a:close/>
                  <a:moveTo>
                    <a:pt x="66211" y="6857397"/>
                  </a:moveTo>
                  <a:cubicBezTo>
                    <a:pt x="65528" y="6857397"/>
                    <a:pt x="64844" y="6856909"/>
                    <a:pt x="64747" y="6856128"/>
                  </a:cubicBezTo>
                  <a:cubicBezTo>
                    <a:pt x="58399" y="6810522"/>
                    <a:pt x="52540" y="6764233"/>
                    <a:pt x="47266" y="6718333"/>
                  </a:cubicBezTo>
                  <a:cubicBezTo>
                    <a:pt x="47168" y="6717552"/>
                    <a:pt x="47754" y="6716868"/>
                    <a:pt x="48536" y="6716771"/>
                  </a:cubicBezTo>
                  <a:cubicBezTo>
                    <a:pt x="49317" y="6716576"/>
                    <a:pt x="50000" y="6717259"/>
                    <a:pt x="50098" y="6718040"/>
                  </a:cubicBezTo>
                  <a:cubicBezTo>
                    <a:pt x="55372" y="6763939"/>
                    <a:pt x="61329" y="6810229"/>
                    <a:pt x="67579" y="6855737"/>
                  </a:cubicBezTo>
                  <a:cubicBezTo>
                    <a:pt x="67676" y="6856518"/>
                    <a:pt x="67090" y="6857300"/>
                    <a:pt x="66309" y="6857397"/>
                  </a:cubicBezTo>
                  <a:cubicBezTo>
                    <a:pt x="66407" y="6857397"/>
                    <a:pt x="66309" y="6857397"/>
                    <a:pt x="66211" y="6857397"/>
                  </a:cubicBezTo>
                  <a:close/>
                  <a:moveTo>
                    <a:pt x="11994337" y="6715599"/>
                  </a:moveTo>
                  <a:cubicBezTo>
                    <a:pt x="11994239" y="6715599"/>
                    <a:pt x="11994239" y="6715599"/>
                    <a:pt x="11994141" y="6715599"/>
                  </a:cubicBezTo>
                  <a:cubicBezTo>
                    <a:pt x="11993360" y="6715501"/>
                    <a:pt x="11992774" y="6714818"/>
                    <a:pt x="11992872" y="6714037"/>
                  </a:cubicBezTo>
                  <a:cubicBezTo>
                    <a:pt x="11998145" y="6668235"/>
                    <a:pt x="12002931" y="6621750"/>
                    <a:pt x="12007129" y="6575949"/>
                  </a:cubicBezTo>
                  <a:cubicBezTo>
                    <a:pt x="12007227" y="6575168"/>
                    <a:pt x="12007911" y="6574484"/>
                    <a:pt x="12008692" y="6574679"/>
                  </a:cubicBezTo>
                  <a:cubicBezTo>
                    <a:pt x="12009473" y="6574777"/>
                    <a:pt x="12010059" y="6575461"/>
                    <a:pt x="12009962" y="6576242"/>
                  </a:cubicBezTo>
                  <a:cubicBezTo>
                    <a:pt x="12005762" y="6622141"/>
                    <a:pt x="12000977" y="6668528"/>
                    <a:pt x="11995704" y="6714427"/>
                  </a:cubicBezTo>
                  <a:cubicBezTo>
                    <a:pt x="11995606" y="6715111"/>
                    <a:pt x="11995020" y="6715599"/>
                    <a:pt x="11994337" y="6715599"/>
                  </a:cubicBezTo>
                  <a:close/>
                  <a:moveTo>
                    <a:pt x="34375" y="6581516"/>
                  </a:moveTo>
                  <a:cubicBezTo>
                    <a:pt x="33692" y="6581516"/>
                    <a:pt x="33008" y="6580930"/>
                    <a:pt x="32910" y="6580246"/>
                  </a:cubicBezTo>
                  <a:cubicBezTo>
                    <a:pt x="28711" y="6534445"/>
                    <a:pt x="24903" y="6487862"/>
                    <a:pt x="21777" y="6441768"/>
                  </a:cubicBezTo>
                  <a:cubicBezTo>
                    <a:pt x="21777" y="6440987"/>
                    <a:pt x="22364" y="6440303"/>
                    <a:pt x="23145" y="6440205"/>
                  </a:cubicBezTo>
                  <a:cubicBezTo>
                    <a:pt x="23926" y="6440205"/>
                    <a:pt x="24610" y="6440792"/>
                    <a:pt x="24707" y="6441572"/>
                  </a:cubicBezTo>
                  <a:cubicBezTo>
                    <a:pt x="27930" y="6487569"/>
                    <a:pt x="31641" y="6534152"/>
                    <a:pt x="35840" y="6579953"/>
                  </a:cubicBezTo>
                  <a:cubicBezTo>
                    <a:pt x="35938" y="6580734"/>
                    <a:pt x="35352" y="6581418"/>
                    <a:pt x="34571" y="6581516"/>
                  </a:cubicBezTo>
                  <a:cubicBezTo>
                    <a:pt x="34473" y="6581516"/>
                    <a:pt x="34473" y="6581516"/>
                    <a:pt x="34375" y="6581516"/>
                  </a:cubicBezTo>
                  <a:close/>
                  <a:moveTo>
                    <a:pt x="12019629" y="6439033"/>
                  </a:moveTo>
                  <a:cubicBezTo>
                    <a:pt x="12019532" y="6439033"/>
                    <a:pt x="12019532" y="6439033"/>
                    <a:pt x="12019629" y="6439033"/>
                  </a:cubicBezTo>
                  <a:cubicBezTo>
                    <a:pt x="12018751" y="6438936"/>
                    <a:pt x="12018164" y="6438252"/>
                    <a:pt x="12018164" y="6437471"/>
                  </a:cubicBezTo>
                  <a:cubicBezTo>
                    <a:pt x="12021290" y="6391572"/>
                    <a:pt x="12023927" y="6344892"/>
                    <a:pt x="12026075" y="6298895"/>
                  </a:cubicBezTo>
                  <a:cubicBezTo>
                    <a:pt x="12026075" y="6298114"/>
                    <a:pt x="12026758" y="6297430"/>
                    <a:pt x="12027540" y="6297528"/>
                  </a:cubicBezTo>
                  <a:cubicBezTo>
                    <a:pt x="12028321" y="6297528"/>
                    <a:pt x="12029004" y="6298212"/>
                    <a:pt x="12028908" y="6298993"/>
                  </a:cubicBezTo>
                  <a:cubicBezTo>
                    <a:pt x="12026856" y="6345087"/>
                    <a:pt x="12024121" y="6391670"/>
                    <a:pt x="12020997" y="6437667"/>
                  </a:cubicBezTo>
                  <a:cubicBezTo>
                    <a:pt x="12020997" y="6438447"/>
                    <a:pt x="12020314" y="6439033"/>
                    <a:pt x="12019629" y="6439033"/>
                  </a:cubicBezTo>
                  <a:close/>
                  <a:moveTo>
                    <a:pt x="15234" y="6304462"/>
                  </a:moveTo>
                  <a:cubicBezTo>
                    <a:pt x="14453" y="6304462"/>
                    <a:pt x="13867" y="6303876"/>
                    <a:pt x="13770" y="6303094"/>
                  </a:cubicBezTo>
                  <a:cubicBezTo>
                    <a:pt x="11621" y="6257195"/>
                    <a:pt x="10059" y="6210418"/>
                    <a:pt x="8984" y="6164226"/>
                  </a:cubicBezTo>
                  <a:cubicBezTo>
                    <a:pt x="8984" y="6163445"/>
                    <a:pt x="9570" y="6162761"/>
                    <a:pt x="10352" y="6162761"/>
                  </a:cubicBezTo>
                  <a:cubicBezTo>
                    <a:pt x="10352" y="6162761"/>
                    <a:pt x="10352" y="6162761"/>
                    <a:pt x="10449" y="6162761"/>
                  </a:cubicBezTo>
                  <a:cubicBezTo>
                    <a:pt x="11231" y="6162761"/>
                    <a:pt x="11914" y="6163347"/>
                    <a:pt x="11914" y="6164128"/>
                  </a:cubicBezTo>
                  <a:cubicBezTo>
                    <a:pt x="12988" y="6210320"/>
                    <a:pt x="14649" y="6257001"/>
                    <a:pt x="16699" y="6302899"/>
                  </a:cubicBezTo>
                  <a:cubicBezTo>
                    <a:pt x="16699" y="6303778"/>
                    <a:pt x="16114" y="6304462"/>
                    <a:pt x="15234" y="6304462"/>
                  </a:cubicBezTo>
                  <a:cubicBezTo>
                    <a:pt x="15332" y="6304462"/>
                    <a:pt x="15234" y="6304462"/>
                    <a:pt x="15234" y="6304462"/>
                  </a:cubicBezTo>
                  <a:close/>
                  <a:moveTo>
                    <a:pt x="12032228" y="6161687"/>
                  </a:moveTo>
                  <a:cubicBezTo>
                    <a:pt x="12032228" y="6161687"/>
                    <a:pt x="12032228" y="6161687"/>
                    <a:pt x="12032228" y="6161687"/>
                  </a:cubicBezTo>
                  <a:cubicBezTo>
                    <a:pt x="12031349" y="6161687"/>
                    <a:pt x="12030763" y="6161003"/>
                    <a:pt x="12030763" y="6160222"/>
                  </a:cubicBezTo>
                  <a:cubicBezTo>
                    <a:pt x="12031837" y="6114323"/>
                    <a:pt x="12032325" y="6067545"/>
                    <a:pt x="12032325" y="6021353"/>
                  </a:cubicBezTo>
                  <a:lnTo>
                    <a:pt x="12032325" y="6013248"/>
                  </a:lnTo>
                  <a:cubicBezTo>
                    <a:pt x="12032325" y="6012466"/>
                    <a:pt x="12033008" y="6011783"/>
                    <a:pt x="12033790" y="6011783"/>
                  </a:cubicBezTo>
                  <a:cubicBezTo>
                    <a:pt x="12034571" y="6011783"/>
                    <a:pt x="12035254" y="6012369"/>
                    <a:pt x="12035254" y="6013248"/>
                  </a:cubicBezTo>
                  <a:lnTo>
                    <a:pt x="12035254" y="6021353"/>
                  </a:lnTo>
                  <a:cubicBezTo>
                    <a:pt x="12035254" y="6067545"/>
                    <a:pt x="12034767" y="6114323"/>
                    <a:pt x="12033693" y="6160222"/>
                  </a:cubicBezTo>
                  <a:cubicBezTo>
                    <a:pt x="12033595" y="6161003"/>
                    <a:pt x="12033008" y="6161687"/>
                    <a:pt x="12032228" y="6161687"/>
                  </a:cubicBezTo>
                  <a:close/>
                  <a:moveTo>
                    <a:pt x="8789" y="6026822"/>
                  </a:moveTo>
                  <a:cubicBezTo>
                    <a:pt x="8008" y="6026822"/>
                    <a:pt x="7324" y="6026139"/>
                    <a:pt x="7324" y="6025357"/>
                  </a:cubicBezTo>
                  <a:lnTo>
                    <a:pt x="7324" y="6021353"/>
                  </a:lnTo>
                  <a:cubicBezTo>
                    <a:pt x="7324" y="5976626"/>
                    <a:pt x="7813" y="5931215"/>
                    <a:pt x="8789" y="5886489"/>
                  </a:cubicBezTo>
                  <a:cubicBezTo>
                    <a:pt x="8789" y="5885707"/>
                    <a:pt x="9473" y="5885219"/>
                    <a:pt x="10254" y="5885024"/>
                  </a:cubicBezTo>
                  <a:cubicBezTo>
                    <a:pt x="11035" y="5885024"/>
                    <a:pt x="11719" y="5885707"/>
                    <a:pt x="11621" y="5886489"/>
                  </a:cubicBezTo>
                  <a:cubicBezTo>
                    <a:pt x="10645" y="5931215"/>
                    <a:pt x="10156" y="5976529"/>
                    <a:pt x="10156" y="6021256"/>
                  </a:cubicBezTo>
                  <a:lnTo>
                    <a:pt x="10156" y="6025259"/>
                  </a:lnTo>
                  <a:cubicBezTo>
                    <a:pt x="10254" y="6026139"/>
                    <a:pt x="9570" y="6026822"/>
                    <a:pt x="8789" y="6026822"/>
                  </a:cubicBezTo>
                  <a:close/>
                  <a:moveTo>
                    <a:pt x="12032032" y="5875844"/>
                  </a:moveTo>
                  <a:cubicBezTo>
                    <a:pt x="12031251" y="5875844"/>
                    <a:pt x="12030567" y="5875258"/>
                    <a:pt x="12030567" y="5874477"/>
                  </a:cubicBezTo>
                  <a:cubicBezTo>
                    <a:pt x="12029493" y="5828480"/>
                    <a:pt x="12027832" y="5781800"/>
                    <a:pt x="12025684" y="5735706"/>
                  </a:cubicBezTo>
                  <a:cubicBezTo>
                    <a:pt x="12025684" y="5734924"/>
                    <a:pt x="12026271" y="5734241"/>
                    <a:pt x="12027052" y="5734143"/>
                  </a:cubicBezTo>
                  <a:cubicBezTo>
                    <a:pt x="12027930" y="5734143"/>
                    <a:pt x="12028517" y="5734729"/>
                    <a:pt x="12028614" y="5735510"/>
                  </a:cubicBezTo>
                  <a:cubicBezTo>
                    <a:pt x="12030763" y="5781605"/>
                    <a:pt x="12032423" y="5828285"/>
                    <a:pt x="12033497" y="5874379"/>
                  </a:cubicBezTo>
                  <a:cubicBezTo>
                    <a:pt x="12033497" y="5875160"/>
                    <a:pt x="12032813" y="5875844"/>
                    <a:pt x="12032032" y="5875844"/>
                  </a:cubicBezTo>
                  <a:cubicBezTo>
                    <a:pt x="12032032" y="5875844"/>
                    <a:pt x="12032032" y="5875844"/>
                    <a:pt x="12032032" y="5875844"/>
                  </a:cubicBezTo>
                  <a:close/>
                  <a:moveTo>
                    <a:pt x="14844" y="5749183"/>
                  </a:moveTo>
                  <a:cubicBezTo>
                    <a:pt x="14844" y="5749183"/>
                    <a:pt x="14844" y="5749183"/>
                    <a:pt x="14844" y="5749183"/>
                  </a:cubicBezTo>
                  <a:cubicBezTo>
                    <a:pt x="13965" y="5749183"/>
                    <a:pt x="13379" y="5748499"/>
                    <a:pt x="13379" y="5747620"/>
                  </a:cubicBezTo>
                  <a:cubicBezTo>
                    <a:pt x="15430" y="5701624"/>
                    <a:pt x="18067" y="5654943"/>
                    <a:pt x="21192" y="5608946"/>
                  </a:cubicBezTo>
                  <a:cubicBezTo>
                    <a:pt x="21289" y="5608165"/>
                    <a:pt x="22071" y="5607677"/>
                    <a:pt x="22754" y="5607580"/>
                  </a:cubicBezTo>
                  <a:cubicBezTo>
                    <a:pt x="23535" y="5607580"/>
                    <a:pt x="24121" y="5608360"/>
                    <a:pt x="24121" y="5609142"/>
                  </a:cubicBezTo>
                  <a:cubicBezTo>
                    <a:pt x="20996" y="5655139"/>
                    <a:pt x="18360" y="5701819"/>
                    <a:pt x="16309" y="5747718"/>
                  </a:cubicBezTo>
                  <a:cubicBezTo>
                    <a:pt x="16309" y="5748499"/>
                    <a:pt x="15625" y="5749183"/>
                    <a:pt x="14844" y="5749183"/>
                  </a:cubicBezTo>
                  <a:close/>
                  <a:moveTo>
                    <a:pt x="12019044" y="5598400"/>
                  </a:moveTo>
                  <a:cubicBezTo>
                    <a:pt x="12018262" y="5598400"/>
                    <a:pt x="12017677" y="5597814"/>
                    <a:pt x="12017579" y="5597032"/>
                  </a:cubicBezTo>
                  <a:cubicBezTo>
                    <a:pt x="12014356" y="5551133"/>
                    <a:pt x="12010548" y="5504551"/>
                    <a:pt x="12006348" y="5458652"/>
                  </a:cubicBezTo>
                  <a:cubicBezTo>
                    <a:pt x="12006251" y="5457871"/>
                    <a:pt x="12006837" y="5457089"/>
                    <a:pt x="12007618" y="5457089"/>
                  </a:cubicBezTo>
                  <a:cubicBezTo>
                    <a:pt x="12008399" y="5456992"/>
                    <a:pt x="12009083" y="5457578"/>
                    <a:pt x="12009181" y="5458359"/>
                  </a:cubicBezTo>
                  <a:cubicBezTo>
                    <a:pt x="12013477" y="5504258"/>
                    <a:pt x="12017188" y="5550841"/>
                    <a:pt x="12020410" y="5596837"/>
                  </a:cubicBezTo>
                  <a:cubicBezTo>
                    <a:pt x="12020508" y="5597618"/>
                    <a:pt x="12019923" y="5598400"/>
                    <a:pt x="12019044" y="5598400"/>
                  </a:cubicBezTo>
                  <a:cubicBezTo>
                    <a:pt x="12019044" y="5598400"/>
                    <a:pt x="12019044" y="5598400"/>
                    <a:pt x="12019044" y="5598400"/>
                  </a:cubicBezTo>
                  <a:close/>
                  <a:moveTo>
                    <a:pt x="33692" y="5472031"/>
                  </a:moveTo>
                  <a:cubicBezTo>
                    <a:pt x="33594" y="5472031"/>
                    <a:pt x="33594" y="5472031"/>
                    <a:pt x="33594" y="5472031"/>
                  </a:cubicBezTo>
                  <a:cubicBezTo>
                    <a:pt x="32813" y="5471933"/>
                    <a:pt x="32227" y="5471250"/>
                    <a:pt x="32324" y="5470468"/>
                  </a:cubicBezTo>
                  <a:cubicBezTo>
                    <a:pt x="36524" y="5424472"/>
                    <a:pt x="41211" y="5377987"/>
                    <a:pt x="46485" y="5332284"/>
                  </a:cubicBezTo>
                  <a:cubicBezTo>
                    <a:pt x="46582" y="5331502"/>
                    <a:pt x="47266" y="5330819"/>
                    <a:pt x="48047" y="5331014"/>
                  </a:cubicBezTo>
                  <a:cubicBezTo>
                    <a:pt x="48829" y="5331112"/>
                    <a:pt x="49414" y="5331795"/>
                    <a:pt x="49317" y="5332576"/>
                  </a:cubicBezTo>
                  <a:cubicBezTo>
                    <a:pt x="44141" y="5378280"/>
                    <a:pt x="39356" y="5424667"/>
                    <a:pt x="35157" y="5470664"/>
                  </a:cubicBezTo>
                  <a:cubicBezTo>
                    <a:pt x="35059" y="5471543"/>
                    <a:pt x="34375" y="5472031"/>
                    <a:pt x="33692" y="5472031"/>
                  </a:cubicBezTo>
                  <a:close/>
                  <a:moveTo>
                    <a:pt x="11993360" y="5321834"/>
                  </a:moveTo>
                  <a:cubicBezTo>
                    <a:pt x="11992676" y="5321834"/>
                    <a:pt x="11991993" y="5321346"/>
                    <a:pt x="11991895" y="5320565"/>
                  </a:cubicBezTo>
                  <a:cubicBezTo>
                    <a:pt x="11986621" y="5274861"/>
                    <a:pt x="11980664" y="5228572"/>
                    <a:pt x="11974316" y="5182868"/>
                  </a:cubicBezTo>
                  <a:cubicBezTo>
                    <a:pt x="11974219" y="5182087"/>
                    <a:pt x="11974805" y="5181305"/>
                    <a:pt x="11975488" y="5181208"/>
                  </a:cubicBezTo>
                  <a:cubicBezTo>
                    <a:pt x="11976173" y="5181110"/>
                    <a:pt x="11977051" y="5181696"/>
                    <a:pt x="11977149" y="5182477"/>
                  </a:cubicBezTo>
                  <a:cubicBezTo>
                    <a:pt x="11983497" y="5228181"/>
                    <a:pt x="11989454" y="5274568"/>
                    <a:pt x="11994728" y="5320271"/>
                  </a:cubicBezTo>
                  <a:cubicBezTo>
                    <a:pt x="11994824" y="5321053"/>
                    <a:pt x="11994239" y="5321834"/>
                    <a:pt x="11993458" y="5321834"/>
                  </a:cubicBezTo>
                  <a:cubicBezTo>
                    <a:pt x="11993458" y="5321834"/>
                    <a:pt x="11993458" y="5321834"/>
                    <a:pt x="11993360" y="5321834"/>
                  </a:cubicBezTo>
                  <a:close/>
                  <a:moveTo>
                    <a:pt x="65137" y="5196149"/>
                  </a:moveTo>
                  <a:cubicBezTo>
                    <a:pt x="65040" y="5196149"/>
                    <a:pt x="65040" y="5196149"/>
                    <a:pt x="64942" y="5196149"/>
                  </a:cubicBezTo>
                  <a:cubicBezTo>
                    <a:pt x="64161" y="5196052"/>
                    <a:pt x="63575" y="5195270"/>
                    <a:pt x="63672" y="5194489"/>
                  </a:cubicBezTo>
                  <a:cubicBezTo>
                    <a:pt x="69922" y="5148687"/>
                    <a:pt x="76856" y="5102496"/>
                    <a:pt x="84180" y="5057085"/>
                  </a:cubicBezTo>
                  <a:cubicBezTo>
                    <a:pt x="84278" y="5056304"/>
                    <a:pt x="85059" y="5055816"/>
                    <a:pt x="85841" y="5055913"/>
                  </a:cubicBezTo>
                  <a:cubicBezTo>
                    <a:pt x="86622" y="5056011"/>
                    <a:pt x="87208" y="5056792"/>
                    <a:pt x="87012" y="5057574"/>
                  </a:cubicBezTo>
                  <a:cubicBezTo>
                    <a:pt x="79688" y="5102887"/>
                    <a:pt x="72754" y="5149176"/>
                    <a:pt x="66504" y="5194880"/>
                  </a:cubicBezTo>
                  <a:cubicBezTo>
                    <a:pt x="66504" y="5195661"/>
                    <a:pt x="65821" y="5196149"/>
                    <a:pt x="65137" y="5196149"/>
                  </a:cubicBezTo>
                  <a:close/>
                  <a:moveTo>
                    <a:pt x="11954981" y="5046831"/>
                  </a:moveTo>
                  <a:cubicBezTo>
                    <a:pt x="11954298" y="5046831"/>
                    <a:pt x="11953711" y="5046343"/>
                    <a:pt x="11953515" y="5045659"/>
                  </a:cubicBezTo>
                  <a:cubicBezTo>
                    <a:pt x="11946093" y="5000053"/>
                    <a:pt x="11937988" y="4954057"/>
                    <a:pt x="11929590" y="4908939"/>
                  </a:cubicBezTo>
                  <a:cubicBezTo>
                    <a:pt x="11929394" y="4908158"/>
                    <a:pt x="11929981" y="4907377"/>
                    <a:pt x="11930762" y="4907279"/>
                  </a:cubicBezTo>
                  <a:cubicBezTo>
                    <a:pt x="11931543" y="4907181"/>
                    <a:pt x="11932325" y="4907669"/>
                    <a:pt x="11932422" y="4908451"/>
                  </a:cubicBezTo>
                  <a:cubicBezTo>
                    <a:pt x="11940919" y="4953666"/>
                    <a:pt x="11948926" y="4999663"/>
                    <a:pt x="11956348" y="5045269"/>
                  </a:cubicBezTo>
                  <a:cubicBezTo>
                    <a:pt x="11956446" y="5046050"/>
                    <a:pt x="11955957" y="5046831"/>
                    <a:pt x="11955176" y="5046929"/>
                  </a:cubicBezTo>
                  <a:cubicBezTo>
                    <a:pt x="11955078" y="5046831"/>
                    <a:pt x="11955078" y="5046831"/>
                    <a:pt x="11954981" y="5046831"/>
                  </a:cubicBezTo>
                  <a:close/>
                  <a:moveTo>
                    <a:pt x="109278" y="4921928"/>
                  </a:moveTo>
                  <a:cubicBezTo>
                    <a:pt x="109181" y="4921928"/>
                    <a:pt x="109083" y="4921928"/>
                    <a:pt x="108985" y="4921928"/>
                  </a:cubicBezTo>
                  <a:cubicBezTo>
                    <a:pt x="108204" y="4921732"/>
                    <a:pt x="107716" y="4921048"/>
                    <a:pt x="107813" y="4920268"/>
                  </a:cubicBezTo>
                  <a:cubicBezTo>
                    <a:pt x="116212" y="4875052"/>
                    <a:pt x="125196" y="4829251"/>
                    <a:pt x="134669" y="4784036"/>
                  </a:cubicBezTo>
                  <a:cubicBezTo>
                    <a:pt x="134864" y="4783254"/>
                    <a:pt x="135646" y="4782766"/>
                    <a:pt x="136329" y="4782961"/>
                  </a:cubicBezTo>
                  <a:cubicBezTo>
                    <a:pt x="137111" y="4783156"/>
                    <a:pt x="137599" y="4783938"/>
                    <a:pt x="137404" y="4784621"/>
                  </a:cubicBezTo>
                  <a:cubicBezTo>
                    <a:pt x="127931" y="4829837"/>
                    <a:pt x="118946" y="4875736"/>
                    <a:pt x="110548" y="4920853"/>
                  </a:cubicBezTo>
                  <a:cubicBezTo>
                    <a:pt x="110645" y="4921439"/>
                    <a:pt x="109962" y="4921928"/>
                    <a:pt x="109278" y="4921928"/>
                  </a:cubicBezTo>
                  <a:close/>
                  <a:moveTo>
                    <a:pt x="11903906" y="4773879"/>
                  </a:moveTo>
                  <a:cubicBezTo>
                    <a:pt x="11903222" y="4773879"/>
                    <a:pt x="11902637" y="4773391"/>
                    <a:pt x="11902539" y="4772707"/>
                  </a:cubicBezTo>
                  <a:cubicBezTo>
                    <a:pt x="11893066" y="4727785"/>
                    <a:pt x="11882910" y="4682179"/>
                    <a:pt x="11872265" y="4637159"/>
                  </a:cubicBezTo>
                  <a:cubicBezTo>
                    <a:pt x="11872070" y="4636378"/>
                    <a:pt x="11872559" y="4635596"/>
                    <a:pt x="11873339" y="4635401"/>
                  </a:cubicBezTo>
                  <a:cubicBezTo>
                    <a:pt x="11874120" y="4635206"/>
                    <a:pt x="11874902" y="4635694"/>
                    <a:pt x="11875098" y="4636475"/>
                  </a:cubicBezTo>
                  <a:cubicBezTo>
                    <a:pt x="11885742" y="4681495"/>
                    <a:pt x="11895898" y="4727101"/>
                    <a:pt x="11905371" y="4772024"/>
                  </a:cubicBezTo>
                  <a:cubicBezTo>
                    <a:pt x="11905567" y="4772805"/>
                    <a:pt x="11904980" y="4773586"/>
                    <a:pt x="11904297" y="4773684"/>
                  </a:cubicBezTo>
                  <a:cubicBezTo>
                    <a:pt x="11904102" y="4773879"/>
                    <a:pt x="11904004" y="4773879"/>
                    <a:pt x="11903906" y="4773879"/>
                  </a:cubicBezTo>
                  <a:close/>
                  <a:moveTo>
                    <a:pt x="166212" y="4650147"/>
                  </a:moveTo>
                  <a:cubicBezTo>
                    <a:pt x="166115" y="4650147"/>
                    <a:pt x="166017" y="4650147"/>
                    <a:pt x="165919" y="4650147"/>
                  </a:cubicBezTo>
                  <a:cubicBezTo>
                    <a:pt x="165138" y="4649952"/>
                    <a:pt x="164650" y="4649171"/>
                    <a:pt x="164845" y="4648389"/>
                  </a:cubicBezTo>
                  <a:cubicBezTo>
                    <a:pt x="175392" y="4603370"/>
                    <a:pt x="186525" y="4558056"/>
                    <a:pt x="198048" y="4513525"/>
                  </a:cubicBezTo>
                  <a:cubicBezTo>
                    <a:pt x="198244" y="4512743"/>
                    <a:pt x="199025" y="4512353"/>
                    <a:pt x="199806" y="4512451"/>
                  </a:cubicBezTo>
                  <a:cubicBezTo>
                    <a:pt x="200588" y="4512646"/>
                    <a:pt x="201076" y="4513427"/>
                    <a:pt x="200881" y="4514208"/>
                  </a:cubicBezTo>
                  <a:cubicBezTo>
                    <a:pt x="189357" y="4558740"/>
                    <a:pt x="178224" y="4604053"/>
                    <a:pt x="167775" y="4649073"/>
                  </a:cubicBezTo>
                  <a:cubicBezTo>
                    <a:pt x="167384" y="4649659"/>
                    <a:pt x="166798" y="4650147"/>
                    <a:pt x="166212" y="4650147"/>
                  </a:cubicBezTo>
                  <a:close/>
                  <a:moveTo>
                    <a:pt x="11840136" y="4503563"/>
                  </a:moveTo>
                  <a:cubicBezTo>
                    <a:pt x="11839550" y="4503563"/>
                    <a:pt x="11838866" y="4503173"/>
                    <a:pt x="11838768" y="4502489"/>
                  </a:cubicBezTo>
                  <a:cubicBezTo>
                    <a:pt x="11827148" y="4457860"/>
                    <a:pt x="11814843" y="4412742"/>
                    <a:pt x="11802245" y="4368602"/>
                  </a:cubicBezTo>
                  <a:cubicBezTo>
                    <a:pt x="11802049" y="4367820"/>
                    <a:pt x="11802440" y="4367039"/>
                    <a:pt x="11803221" y="4366843"/>
                  </a:cubicBezTo>
                  <a:cubicBezTo>
                    <a:pt x="11804003" y="4366551"/>
                    <a:pt x="11804784" y="4367039"/>
                    <a:pt x="11804979" y="4367820"/>
                  </a:cubicBezTo>
                  <a:cubicBezTo>
                    <a:pt x="11817578" y="4412059"/>
                    <a:pt x="11829883" y="4457176"/>
                    <a:pt x="11841503" y="4501806"/>
                  </a:cubicBezTo>
                  <a:cubicBezTo>
                    <a:pt x="11841699" y="4502587"/>
                    <a:pt x="11841210" y="4503369"/>
                    <a:pt x="11840429" y="4503563"/>
                  </a:cubicBezTo>
                  <a:cubicBezTo>
                    <a:pt x="11840429" y="4503563"/>
                    <a:pt x="11840331" y="4503563"/>
                    <a:pt x="11840136" y="4503563"/>
                  </a:cubicBezTo>
                  <a:close/>
                  <a:moveTo>
                    <a:pt x="235647" y="4381199"/>
                  </a:moveTo>
                  <a:cubicBezTo>
                    <a:pt x="235549" y="4381199"/>
                    <a:pt x="235354" y="4381199"/>
                    <a:pt x="235256" y="4381101"/>
                  </a:cubicBezTo>
                  <a:cubicBezTo>
                    <a:pt x="234475" y="4380906"/>
                    <a:pt x="234084" y="4380027"/>
                    <a:pt x="234279" y="4379344"/>
                  </a:cubicBezTo>
                  <a:cubicBezTo>
                    <a:pt x="246877" y="4334910"/>
                    <a:pt x="260158" y="4290085"/>
                    <a:pt x="273635" y="4246139"/>
                  </a:cubicBezTo>
                  <a:cubicBezTo>
                    <a:pt x="273830" y="4245358"/>
                    <a:pt x="274709" y="4244967"/>
                    <a:pt x="275491" y="4245163"/>
                  </a:cubicBezTo>
                  <a:cubicBezTo>
                    <a:pt x="276272" y="4245455"/>
                    <a:pt x="276662" y="4246237"/>
                    <a:pt x="276467" y="4247018"/>
                  </a:cubicBezTo>
                  <a:cubicBezTo>
                    <a:pt x="262893" y="4290964"/>
                    <a:pt x="249709" y="4335691"/>
                    <a:pt x="237111" y="4380125"/>
                  </a:cubicBezTo>
                  <a:cubicBezTo>
                    <a:pt x="236818" y="4380809"/>
                    <a:pt x="236232" y="4381199"/>
                    <a:pt x="235647" y="4381199"/>
                  </a:cubicBezTo>
                  <a:close/>
                  <a:moveTo>
                    <a:pt x="11763964" y="4236471"/>
                  </a:moveTo>
                  <a:cubicBezTo>
                    <a:pt x="11763377" y="4236471"/>
                    <a:pt x="11762792" y="4236081"/>
                    <a:pt x="11762597" y="4235495"/>
                  </a:cubicBezTo>
                  <a:cubicBezTo>
                    <a:pt x="11748924" y="4191549"/>
                    <a:pt x="11734569" y="4147114"/>
                    <a:pt x="11719823" y="4103364"/>
                  </a:cubicBezTo>
                  <a:cubicBezTo>
                    <a:pt x="11719530" y="4102583"/>
                    <a:pt x="11720018" y="4101802"/>
                    <a:pt x="11720701" y="4101508"/>
                  </a:cubicBezTo>
                  <a:cubicBezTo>
                    <a:pt x="11721482" y="4101313"/>
                    <a:pt x="11722264" y="4101704"/>
                    <a:pt x="11722556" y="4102388"/>
                  </a:cubicBezTo>
                  <a:cubicBezTo>
                    <a:pt x="11737303" y="4146138"/>
                    <a:pt x="11751659" y="4190572"/>
                    <a:pt x="11765330" y="4234518"/>
                  </a:cubicBezTo>
                  <a:cubicBezTo>
                    <a:pt x="11765526" y="4235299"/>
                    <a:pt x="11765136" y="4236081"/>
                    <a:pt x="11764354" y="4236373"/>
                  </a:cubicBezTo>
                  <a:cubicBezTo>
                    <a:pt x="11764256" y="4236471"/>
                    <a:pt x="11764158" y="4236471"/>
                    <a:pt x="11763964" y="4236471"/>
                  </a:cubicBezTo>
                  <a:close/>
                  <a:moveTo>
                    <a:pt x="317678" y="4115278"/>
                  </a:moveTo>
                  <a:cubicBezTo>
                    <a:pt x="317581" y="4115278"/>
                    <a:pt x="317385" y="4115278"/>
                    <a:pt x="317190" y="4115181"/>
                  </a:cubicBezTo>
                  <a:cubicBezTo>
                    <a:pt x="316409" y="4114887"/>
                    <a:pt x="316018" y="4114107"/>
                    <a:pt x="316311" y="4113325"/>
                  </a:cubicBezTo>
                  <a:cubicBezTo>
                    <a:pt x="330960" y="4069477"/>
                    <a:pt x="346390" y="4025140"/>
                    <a:pt x="362015" y="3981683"/>
                  </a:cubicBezTo>
                  <a:cubicBezTo>
                    <a:pt x="362308" y="3980902"/>
                    <a:pt x="363089" y="3980609"/>
                    <a:pt x="363870" y="3980804"/>
                  </a:cubicBezTo>
                  <a:cubicBezTo>
                    <a:pt x="364651" y="3981097"/>
                    <a:pt x="365042" y="3981878"/>
                    <a:pt x="364749" y="3982660"/>
                  </a:cubicBezTo>
                  <a:cubicBezTo>
                    <a:pt x="349124" y="4026117"/>
                    <a:pt x="333694" y="4070356"/>
                    <a:pt x="319046" y="4114302"/>
                  </a:cubicBezTo>
                  <a:cubicBezTo>
                    <a:pt x="318850" y="4114985"/>
                    <a:pt x="318264" y="4115278"/>
                    <a:pt x="317678" y="4115278"/>
                  </a:cubicBezTo>
                  <a:close/>
                  <a:moveTo>
                    <a:pt x="11675388" y="3973284"/>
                  </a:moveTo>
                  <a:cubicBezTo>
                    <a:pt x="11674803" y="3973284"/>
                    <a:pt x="11674217" y="3972894"/>
                    <a:pt x="11674021" y="3972308"/>
                  </a:cubicBezTo>
                  <a:cubicBezTo>
                    <a:pt x="11658298" y="3929046"/>
                    <a:pt x="11641893" y="3885295"/>
                    <a:pt x="11625193" y="3842326"/>
                  </a:cubicBezTo>
                  <a:cubicBezTo>
                    <a:pt x="11624899" y="3841545"/>
                    <a:pt x="11625290" y="3840763"/>
                    <a:pt x="11625975" y="3840471"/>
                  </a:cubicBezTo>
                  <a:cubicBezTo>
                    <a:pt x="11626755" y="3840177"/>
                    <a:pt x="11627536" y="3840568"/>
                    <a:pt x="11627829" y="3841252"/>
                  </a:cubicBezTo>
                  <a:cubicBezTo>
                    <a:pt x="11644528" y="3884221"/>
                    <a:pt x="11661033" y="3927971"/>
                    <a:pt x="11676658" y="3971331"/>
                  </a:cubicBezTo>
                  <a:cubicBezTo>
                    <a:pt x="11676951" y="3972113"/>
                    <a:pt x="11676560" y="3972894"/>
                    <a:pt x="11675779" y="3973187"/>
                  </a:cubicBezTo>
                  <a:cubicBezTo>
                    <a:pt x="11675779" y="3973187"/>
                    <a:pt x="11675584" y="3973284"/>
                    <a:pt x="11675388" y="3973284"/>
                  </a:cubicBezTo>
                  <a:close/>
                  <a:moveTo>
                    <a:pt x="412113" y="3853166"/>
                  </a:moveTo>
                  <a:cubicBezTo>
                    <a:pt x="411918" y="3853166"/>
                    <a:pt x="411722" y="3853166"/>
                    <a:pt x="411625" y="3853068"/>
                  </a:cubicBezTo>
                  <a:cubicBezTo>
                    <a:pt x="410843" y="3852776"/>
                    <a:pt x="410550" y="3851994"/>
                    <a:pt x="410843" y="3851213"/>
                  </a:cubicBezTo>
                  <a:cubicBezTo>
                    <a:pt x="427543" y="3808048"/>
                    <a:pt x="444926" y="3764591"/>
                    <a:pt x="462601" y="3721915"/>
                  </a:cubicBezTo>
                  <a:cubicBezTo>
                    <a:pt x="462895" y="3721133"/>
                    <a:pt x="463773" y="3720841"/>
                    <a:pt x="464457" y="3721133"/>
                  </a:cubicBezTo>
                  <a:cubicBezTo>
                    <a:pt x="465141" y="3721426"/>
                    <a:pt x="465531" y="3722305"/>
                    <a:pt x="465238" y="3722989"/>
                  </a:cubicBezTo>
                  <a:cubicBezTo>
                    <a:pt x="447562" y="3765665"/>
                    <a:pt x="430082" y="3809123"/>
                    <a:pt x="413480" y="3852287"/>
                  </a:cubicBezTo>
                  <a:cubicBezTo>
                    <a:pt x="413285" y="3852873"/>
                    <a:pt x="412699" y="3853166"/>
                    <a:pt x="412113" y="3853166"/>
                  </a:cubicBezTo>
                  <a:close/>
                  <a:moveTo>
                    <a:pt x="11574899" y="3714884"/>
                  </a:moveTo>
                  <a:cubicBezTo>
                    <a:pt x="11574314" y="3714884"/>
                    <a:pt x="11573825" y="3714590"/>
                    <a:pt x="11573533" y="3714004"/>
                  </a:cubicBezTo>
                  <a:cubicBezTo>
                    <a:pt x="11555856" y="3671621"/>
                    <a:pt x="11537497" y="3628848"/>
                    <a:pt x="11518942" y="3586854"/>
                  </a:cubicBezTo>
                  <a:cubicBezTo>
                    <a:pt x="11518650" y="3586074"/>
                    <a:pt x="11518942" y="3585292"/>
                    <a:pt x="11519626" y="3584902"/>
                  </a:cubicBezTo>
                  <a:cubicBezTo>
                    <a:pt x="11520309" y="3584609"/>
                    <a:pt x="11521188" y="3584902"/>
                    <a:pt x="11521579" y="3585683"/>
                  </a:cubicBezTo>
                  <a:cubicBezTo>
                    <a:pt x="11540134" y="3627578"/>
                    <a:pt x="11558591" y="3670449"/>
                    <a:pt x="11576169" y="3712833"/>
                  </a:cubicBezTo>
                  <a:cubicBezTo>
                    <a:pt x="11576462" y="3713614"/>
                    <a:pt x="11576169" y="3714395"/>
                    <a:pt x="11575388" y="3714688"/>
                  </a:cubicBezTo>
                  <a:cubicBezTo>
                    <a:pt x="11575290" y="3714884"/>
                    <a:pt x="11575094" y="3714884"/>
                    <a:pt x="11574899" y="3714884"/>
                  </a:cubicBezTo>
                  <a:close/>
                  <a:moveTo>
                    <a:pt x="518657" y="3595839"/>
                  </a:moveTo>
                  <a:cubicBezTo>
                    <a:pt x="518461" y="3595839"/>
                    <a:pt x="518266" y="3595839"/>
                    <a:pt x="518071" y="3595742"/>
                  </a:cubicBezTo>
                  <a:cubicBezTo>
                    <a:pt x="517387" y="3595448"/>
                    <a:pt x="516996" y="3594570"/>
                    <a:pt x="517289" y="3593788"/>
                  </a:cubicBezTo>
                  <a:cubicBezTo>
                    <a:pt x="536040" y="3551405"/>
                    <a:pt x="555473" y="3508826"/>
                    <a:pt x="575005" y="3467029"/>
                  </a:cubicBezTo>
                  <a:cubicBezTo>
                    <a:pt x="575298" y="3466346"/>
                    <a:pt x="576177" y="3466052"/>
                    <a:pt x="576958" y="3466346"/>
                  </a:cubicBezTo>
                  <a:cubicBezTo>
                    <a:pt x="577642" y="3466638"/>
                    <a:pt x="578032" y="3467518"/>
                    <a:pt x="577642" y="3468299"/>
                  </a:cubicBezTo>
                  <a:cubicBezTo>
                    <a:pt x="558012" y="3509998"/>
                    <a:pt x="538579" y="3552577"/>
                    <a:pt x="519926" y="3594960"/>
                  </a:cubicBezTo>
                  <a:cubicBezTo>
                    <a:pt x="519731" y="3595546"/>
                    <a:pt x="519243" y="3595839"/>
                    <a:pt x="518657" y="3595839"/>
                  </a:cubicBezTo>
                  <a:close/>
                  <a:moveTo>
                    <a:pt x="11462691" y="3461853"/>
                  </a:moveTo>
                  <a:cubicBezTo>
                    <a:pt x="11462203" y="3461853"/>
                    <a:pt x="11461617" y="3461561"/>
                    <a:pt x="11461421" y="3460975"/>
                  </a:cubicBezTo>
                  <a:cubicBezTo>
                    <a:pt x="11441890" y="3419567"/>
                    <a:pt x="11421578" y="3377673"/>
                    <a:pt x="11400972" y="3336461"/>
                  </a:cubicBezTo>
                  <a:cubicBezTo>
                    <a:pt x="11400581" y="3335778"/>
                    <a:pt x="11400875" y="3334899"/>
                    <a:pt x="11401655" y="3334508"/>
                  </a:cubicBezTo>
                  <a:cubicBezTo>
                    <a:pt x="11402340" y="3334118"/>
                    <a:pt x="11403218" y="3334411"/>
                    <a:pt x="11403609" y="3335192"/>
                  </a:cubicBezTo>
                  <a:cubicBezTo>
                    <a:pt x="11424215" y="3376403"/>
                    <a:pt x="11444625" y="3418298"/>
                    <a:pt x="11464156" y="3459803"/>
                  </a:cubicBezTo>
                  <a:cubicBezTo>
                    <a:pt x="11464449" y="3460486"/>
                    <a:pt x="11464156" y="3461365"/>
                    <a:pt x="11463473" y="3461755"/>
                  </a:cubicBezTo>
                  <a:cubicBezTo>
                    <a:pt x="11463082" y="3461853"/>
                    <a:pt x="11462887" y="3461853"/>
                    <a:pt x="11462691" y="3461853"/>
                  </a:cubicBezTo>
                  <a:close/>
                  <a:moveTo>
                    <a:pt x="637115" y="3343883"/>
                  </a:moveTo>
                  <a:cubicBezTo>
                    <a:pt x="636919" y="3343883"/>
                    <a:pt x="636724" y="3343883"/>
                    <a:pt x="636431" y="3343688"/>
                  </a:cubicBezTo>
                  <a:cubicBezTo>
                    <a:pt x="635747" y="3343297"/>
                    <a:pt x="635455" y="3342516"/>
                    <a:pt x="635747" y="3341735"/>
                  </a:cubicBezTo>
                  <a:cubicBezTo>
                    <a:pt x="656451" y="3300328"/>
                    <a:pt x="677740" y="3258628"/>
                    <a:pt x="699322" y="3217906"/>
                  </a:cubicBezTo>
                  <a:cubicBezTo>
                    <a:pt x="699713" y="3217222"/>
                    <a:pt x="700592" y="3216929"/>
                    <a:pt x="701275" y="3217320"/>
                  </a:cubicBezTo>
                  <a:cubicBezTo>
                    <a:pt x="701959" y="3217710"/>
                    <a:pt x="702252" y="3218589"/>
                    <a:pt x="701861" y="3219273"/>
                  </a:cubicBezTo>
                  <a:cubicBezTo>
                    <a:pt x="680377" y="3259996"/>
                    <a:pt x="658990" y="3301598"/>
                    <a:pt x="638384" y="3343004"/>
                  </a:cubicBezTo>
                  <a:cubicBezTo>
                    <a:pt x="638091" y="3343590"/>
                    <a:pt x="637603" y="3343883"/>
                    <a:pt x="637115" y="3343883"/>
                  </a:cubicBezTo>
                  <a:close/>
                  <a:moveTo>
                    <a:pt x="11338863" y="3214194"/>
                  </a:moveTo>
                  <a:cubicBezTo>
                    <a:pt x="11338374" y="3214194"/>
                    <a:pt x="11337886" y="3213902"/>
                    <a:pt x="11337593" y="3213413"/>
                  </a:cubicBezTo>
                  <a:cubicBezTo>
                    <a:pt x="11316108" y="3172788"/>
                    <a:pt x="11293843" y="3131869"/>
                    <a:pt x="11271381" y="3091732"/>
                  </a:cubicBezTo>
                  <a:cubicBezTo>
                    <a:pt x="11270990" y="3091048"/>
                    <a:pt x="11271283" y="3090170"/>
                    <a:pt x="11271968" y="3089779"/>
                  </a:cubicBezTo>
                  <a:cubicBezTo>
                    <a:pt x="11272651" y="3089388"/>
                    <a:pt x="11273529" y="3089584"/>
                    <a:pt x="11273920" y="3090365"/>
                  </a:cubicBezTo>
                  <a:cubicBezTo>
                    <a:pt x="11296382" y="3130502"/>
                    <a:pt x="11318647" y="3171518"/>
                    <a:pt x="11340132" y="3212046"/>
                  </a:cubicBezTo>
                  <a:cubicBezTo>
                    <a:pt x="11340522" y="3212730"/>
                    <a:pt x="11340230" y="3213609"/>
                    <a:pt x="11339546" y="3213999"/>
                  </a:cubicBezTo>
                  <a:cubicBezTo>
                    <a:pt x="11339350" y="3214097"/>
                    <a:pt x="11339058" y="3214194"/>
                    <a:pt x="11338863" y="3214194"/>
                  </a:cubicBezTo>
                  <a:close/>
                  <a:moveTo>
                    <a:pt x="766999" y="3097787"/>
                  </a:moveTo>
                  <a:cubicBezTo>
                    <a:pt x="766803" y="3097787"/>
                    <a:pt x="766510" y="3097689"/>
                    <a:pt x="766315" y="3097592"/>
                  </a:cubicBezTo>
                  <a:cubicBezTo>
                    <a:pt x="765631" y="3097201"/>
                    <a:pt x="765338" y="3096322"/>
                    <a:pt x="765729" y="3095638"/>
                  </a:cubicBezTo>
                  <a:cubicBezTo>
                    <a:pt x="788190" y="3055404"/>
                    <a:pt x="811432" y="3014778"/>
                    <a:pt x="834870" y="2974934"/>
                  </a:cubicBezTo>
                  <a:cubicBezTo>
                    <a:pt x="835261" y="2974250"/>
                    <a:pt x="836140" y="2974055"/>
                    <a:pt x="836823" y="2974446"/>
                  </a:cubicBezTo>
                  <a:cubicBezTo>
                    <a:pt x="837507" y="2974836"/>
                    <a:pt x="837702" y="2975715"/>
                    <a:pt x="837312" y="2976399"/>
                  </a:cubicBezTo>
                  <a:cubicBezTo>
                    <a:pt x="813874" y="3016243"/>
                    <a:pt x="790632" y="3056868"/>
                    <a:pt x="768170" y="3097103"/>
                  </a:cubicBezTo>
                  <a:cubicBezTo>
                    <a:pt x="767975" y="3097494"/>
                    <a:pt x="767487" y="3097787"/>
                    <a:pt x="766999" y="3097787"/>
                  </a:cubicBezTo>
                  <a:close/>
                  <a:moveTo>
                    <a:pt x="11203608" y="2972395"/>
                  </a:moveTo>
                  <a:cubicBezTo>
                    <a:pt x="11203119" y="2972395"/>
                    <a:pt x="11202630" y="2972102"/>
                    <a:pt x="11202338" y="2971711"/>
                  </a:cubicBezTo>
                  <a:cubicBezTo>
                    <a:pt x="11178998" y="2932160"/>
                    <a:pt x="11154877" y="2892316"/>
                    <a:pt x="11130559" y="2853155"/>
                  </a:cubicBezTo>
                  <a:cubicBezTo>
                    <a:pt x="11130170" y="2852472"/>
                    <a:pt x="11130365" y="2851593"/>
                    <a:pt x="11131048" y="2851202"/>
                  </a:cubicBezTo>
                  <a:cubicBezTo>
                    <a:pt x="11131731" y="2850812"/>
                    <a:pt x="11132611" y="2851007"/>
                    <a:pt x="11133001" y="2851691"/>
                  </a:cubicBezTo>
                  <a:cubicBezTo>
                    <a:pt x="11157318" y="2890851"/>
                    <a:pt x="11181439" y="2930695"/>
                    <a:pt x="11204780" y="2970246"/>
                  </a:cubicBezTo>
                  <a:cubicBezTo>
                    <a:pt x="11205169" y="2970930"/>
                    <a:pt x="11204974" y="2971809"/>
                    <a:pt x="11204291" y="2972200"/>
                  </a:cubicBezTo>
                  <a:cubicBezTo>
                    <a:pt x="11204095" y="2972297"/>
                    <a:pt x="11203900" y="2972395"/>
                    <a:pt x="11203608" y="2972395"/>
                  </a:cubicBezTo>
                  <a:close/>
                  <a:moveTo>
                    <a:pt x="908113" y="2858038"/>
                  </a:moveTo>
                  <a:cubicBezTo>
                    <a:pt x="907820" y="2858038"/>
                    <a:pt x="907625" y="2857941"/>
                    <a:pt x="907332" y="2857843"/>
                  </a:cubicBezTo>
                  <a:cubicBezTo>
                    <a:pt x="906648" y="2857452"/>
                    <a:pt x="906453" y="2856574"/>
                    <a:pt x="906843" y="2855890"/>
                  </a:cubicBezTo>
                  <a:cubicBezTo>
                    <a:pt x="931062" y="2816729"/>
                    <a:pt x="956258" y="2777276"/>
                    <a:pt x="981551" y="2738506"/>
                  </a:cubicBezTo>
                  <a:cubicBezTo>
                    <a:pt x="982039" y="2737822"/>
                    <a:pt x="982918" y="2737627"/>
                    <a:pt x="983504" y="2738115"/>
                  </a:cubicBezTo>
                  <a:cubicBezTo>
                    <a:pt x="984188" y="2738603"/>
                    <a:pt x="984383" y="2739482"/>
                    <a:pt x="983895" y="2740166"/>
                  </a:cubicBezTo>
                  <a:cubicBezTo>
                    <a:pt x="958602" y="2778936"/>
                    <a:pt x="933504" y="2818390"/>
                    <a:pt x="909285" y="2857452"/>
                  </a:cubicBezTo>
                  <a:cubicBezTo>
                    <a:pt x="909089" y="2857745"/>
                    <a:pt x="908601" y="2858038"/>
                    <a:pt x="908113" y="2858038"/>
                  </a:cubicBezTo>
                  <a:close/>
                  <a:moveTo>
                    <a:pt x="11057317" y="2736943"/>
                  </a:moveTo>
                  <a:cubicBezTo>
                    <a:pt x="11056829" y="2736943"/>
                    <a:pt x="11056340" y="2736748"/>
                    <a:pt x="11056145" y="2736260"/>
                  </a:cubicBezTo>
                  <a:cubicBezTo>
                    <a:pt x="11030950" y="2697685"/>
                    <a:pt x="11004973" y="2659013"/>
                    <a:pt x="10978997" y="2621122"/>
                  </a:cubicBezTo>
                  <a:cubicBezTo>
                    <a:pt x="10978508" y="2620438"/>
                    <a:pt x="10978703" y="2619559"/>
                    <a:pt x="10979386" y="2619071"/>
                  </a:cubicBezTo>
                  <a:cubicBezTo>
                    <a:pt x="10980071" y="2618680"/>
                    <a:pt x="10980949" y="2618778"/>
                    <a:pt x="10981438" y="2619462"/>
                  </a:cubicBezTo>
                  <a:cubicBezTo>
                    <a:pt x="11007414" y="2657352"/>
                    <a:pt x="11033489" y="2696122"/>
                    <a:pt x="11058684" y="2734697"/>
                  </a:cubicBezTo>
                  <a:cubicBezTo>
                    <a:pt x="11059075" y="2735381"/>
                    <a:pt x="11058977" y="2736260"/>
                    <a:pt x="11058294" y="2736650"/>
                  </a:cubicBezTo>
                  <a:cubicBezTo>
                    <a:pt x="11057903" y="2736846"/>
                    <a:pt x="11057610" y="2736943"/>
                    <a:pt x="11057317" y="2736943"/>
                  </a:cubicBezTo>
                  <a:close/>
                  <a:moveTo>
                    <a:pt x="1060067" y="2625126"/>
                  </a:moveTo>
                  <a:cubicBezTo>
                    <a:pt x="1059774" y="2625126"/>
                    <a:pt x="1059481" y="2625028"/>
                    <a:pt x="1059286" y="2624833"/>
                  </a:cubicBezTo>
                  <a:cubicBezTo>
                    <a:pt x="1058602" y="2624345"/>
                    <a:pt x="1058505" y="2623466"/>
                    <a:pt x="1058895" y="2622782"/>
                  </a:cubicBezTo>
                  <a:cubicBezTo>
                    <a:pt x="1084970" y="2584793"/>
                    <a:pt x="1111923" y="2546512"/>
                    <a:pt x="1138877" y="2509011"/>
                  </a:cubicBezTo>
                  <a:cubicBezTo>
                    <a:pt x="1139365" y="2508328"/>
                    <a:pt x="1140244" y="2508230"/>
                    <a:pt x="1140928" y="2508718"/>
                  </a:cubicBezTo>
                  <a:cubicBezTo>
                    <a:pt x="1141611" y="2509206"/>
                    <a:pt x="1141709" y="2510085"/>
                    <a:pt x="1141220" y="2510769"/>
                  </a:cubicBezTo>
                  <a:cubicBezTo>
                    <a:pt x="1114267" y="2548172"/>
                    <a:pt x="1087314" y="2586453"/>
                    <a:pt x="1061239" y="2624442"/>
                  </a:cubicBezTo>
                  <a:cubicBezTo>
                    <a:pt x="1061044" y="2624930"/>
                    <a:pt x="1060556" y="2625126"/>
                    <a:pt x="1060067" y="2625126"/>
                  </a:cubicBezTo>
                  <a:close/>
                  <a:moveTo>
                    <a:pt x="10900284" y="2508328"/>
                  </a:moveTo>
                  <a:cubicBezTo>
                    <a:pt x="10899796" y="2508328"/>
                    <a:pt x="10899406" y="2508132"/>
                    <a:pt x="10899113" y="2507742"/>
                  </a:cubicBezTo>
                  <a:cubicBezTo>
                    <a:pt x="10872159" y="2470339"/>
                    <a:pt x="10844425" y="2432838"/>
                    <a:pt x="10816691" y="2396217"/>
                  </a:cubicBezTo>
                  <a:cubicBezTo>
                    <a:pt x="10816202" y="2395533"/>
                    <a:pt x="10816300" y="2394654"/>
                    <a:pt x="10816983" y="2394166"/>
                  </a:cubicBezTo>
                  <a:cubicBezTo>
                    <a:pt x="10817667" y="2393678"/>
                    <a:pt x="10818546" y="2393776"/>
                    <a:pt x="10819034" y="2394459"/>
                  </a:cubicBezTo>
                  <a:cubicBezTo>
                    <a:pt x="10846769" y="2431081"/>
                    <a:pt x="10874503" y="2468679"/>
                    <a:pt x="10901456" y="2505984"/>
                  </a:cubicBezTo>
                  <a:cubicBezTo>
                    <a:pt x="10901945" y="2506667"/>
                    <a:pt x="10901750" y="2507546"/>
                    <a:pt x="10901163" y="2508035"/>
                  </a:cubicBezTo>
                  <a:cubicBezTo>
                    <a:pt x="10900871" y="2508230"/>
                    <a:pt x="10900578" y="2508328"/>
                    <a:pt x="10900284" y="2508328"/>
                  </a:cubicBezTo>
                  <a:close/>
                  <a:moveTo>
                    <a:pt x="1222569" y="2399635"/>
                  </a:moveTo>
                  <a:cubicBezTo>
                    <a:pt x="1222276" y="2399635"/>
                    <a:pt x="1221983" y="2399537"/>
                    <a:pt x="1221690" y="2399342"/>
                  </a:cubicBezTo>
                  <a:cubicBezTo>
                    <a:pt x="1221104" y="2398854"/>
                    <a:pt x="1220908" y="2397975"/>
                    <a:pt x="1221397" y="2397291"/>
                  </a:cubicBezTo>
                  <a:cubicBezTo>
                    <a:pt x="1249229" y="2360474"/>
                    <a:pt x="1277843" y="2323560"/>
                    <a:pt x="1306456" y="2287427"/>
                  </a:cubicBezTo>
                  <a:cubicBezTo>
                    <a:pt x="1306945" y="2286841"/>
                    <a:pt x="1307823" y="2286743"/>
                    <a:pt x="1308507" y="2287231"/>
                  </a:cubicBezTo>
                  <a:cubicBezTo>
                    <a:pt x="1309093" y="2287720"/>
                    <a:pt x="1309288" y="2288599"/>
                    <a:pt x="1308702" y="2289282"/>
                  </a:cubicBezTo>
                  <a:cubicBezTo>
                    <a:pt x="1280089" y="2325415"/>
                    <a:pt x="1251475" y="2362330"/>
                    <a:pt x="1223643" y="2399147"/>
                  </a:cubicBezTo>
                  <a:cubicBezTo>
                    <a:pt x="1223448" y="2399440"/>
                    <a:pt x="1223057" y="2399635"/>
                    <a:pt x="1222569" y="2399635"/>
                  </a:cubicBezTo>
                  <a:close/>
                  <a:moveTo>
                    <a:pt x="10732802" y="2287231"/>
                  </a:moveTo>
                  <a:cubicBezTo>
                    <a:pt x="10732413" y="2287231"/>
                    <a:pt x="10731924" y="2287036"/>
                    <a:pt x="10731631" y="2286645"/>
                  </a:cubicBezTo>
                  <a:cubicBezTo>
                    <a:pt x="10703018" y="2250610"/>
                    <a:pt x="10673623" y="2214379"/>
                    <a:pt x="10644130" y="2179027"/>
                  </a:cubicBezTo>
                  <a:cubicBezTo>
                    <a:pt x="10643641" y="2178441"/>
                    <a:pt x="10643739" y="2177562"/>
                    <a:pt x="10644326" y="2176977"/>
                  </a:cubicBezTo>
                  <a:cubicBezTo>
                    <a:pt x="10644911" y="2176488"/>
                    <a:pt x="10645887" y="2176586"/>
                    <a:pt x="10646376" y="2177172"/>
                  </a:cubicBezTo>
                  <a:cubicBezTo>
                    <a:pt x="10675869" y="2212621"/>
                    <a:pt x="10705361" y="2248852"/>
                    <a:pt x="10733876" y="2284888"/>
                  </a:cubicBezTo>
                  <a:cubicBezTo>
                    <a:pt x="10734365" y="2285474"/>
                    <a:pt x="10734267" y="2286450"/>
                    <a:pt x="10733682" y="2286938"/>
                  </a:cubicBezTo>
                  <a:cubicBezTo>
                    <a:pt x="10733487" y="2287134"/>
                    <a:pt x="10733096" y="2287231"/>
                    <a:pt x="10732802" y="2287231"/>
                  </a:cubicBezTo>
                  <a:close/>
                  <a:moveTo>
                    <a:pt x="1395324" y="2181859"/>
                  </a:moveTo>
                  <a:cubicBezTo>
                    <a:pt x="1395031" y="2181859"/>
                    <a:pt x="1394640" y="2181762"/>
                    <a:pt x="1394347" y="2181469"/>
                  </a:cubicBezTo>
                  <a:cubicBezTo>
                    <a:pt x="1393761" y="2180980"/>
                    <a:pt x="1393664" y="2180004"/>
                    <a:pt x="1394152" y="2179418"/>
                  </a:cubicBezTo>
                  <a:cubicBezTo>
                    <a:pt x="1423547" y="2144066"/>
                    <a:pt x="1453821" y="2108421"/>
                    <a:pt x="1484192" y="2073557"/>
                  </a:cubicBezTo>
                  <a:cubicBezTo>
                    <a:pt x="1484680" y="2072971"/>
                    <a:pt x="1485657" y="2072874"/>
                    <a:pt x="1486243" y="2073362"/>
                  </a:cubicBezTo>
                  <a:cubicBezTo>
                    <a:pt x="1486829" y="2073948"/>
                    <a:pt x="1486926" y="2074827"/>
                    <a:pt x="1486340" y="2075413"/>
                  </a:cubicBezTo>
                  <a:cubicBezTo>
                    <a:pt x="1455969" y="2110276"/>
                    <a:pt x="1425695" y="2145824"/>
                    <a:pt x="1396301" y="2181176"/>
                  </a:cubicBezTo>
                  <a:cubicBezTo>
                    <a:pt x="1396105" y="2181762"/>
                    <a:pt x="1395715" y="2181859"/>
                    <a:pt x="1395324" y="2181859"/>
                  </a:cubicBezTo>
                  <a:close/>
                  <a:moveTo>
                    <a:pt x="10555360" y="2073850"/>
                  </a:moveTo>
                  <a:cubicBezTo>
                    <a:pt x="10554969" y="2073850"/>
                    <a:pt x="10554578" y="2073655"/>
                    <a:pt x="10554286" y="2073362"/>
                  </a:cubicBezTo>
                  <a:cubicBezTo>
                    <a:pt x="10524109" y="2038694"/>
                    <a:pt x="10492957" y="2003830"/>
                    <a:pt x="10461902" y="1969845"/>
                  </a:cubicBezTo>
                  <a:cubicBezTo>
                    <a:pt x="10461414" y="1969259"/>
                    <a:pt x="10461414" y="1968380"/>
                    <a:pt x="10462000" y="1967794"/>
                  </a:cubicBezTo>
                  <a:cubicBezTo>
                    <a:pt x="10462586" y="1967208"/>
                    <a:pt x="10463562" y="1967306"/>
                    <a:pt x="10464050" y="1967892"/>
                  </a:cubicBezTo>
                  <a:cubicBezTo>
                    <a:pt x="10495203" y="2001974"/>
                    <a:pt x="10526257" y="2036838"/>
                    <a:pt x="10556434" y="2071506"/>
                  </a:cubicBezTo>
                  <a:cubicBezTo>
                    <a:pt x="10556922" y="2072092"/>
                    <a:pt x="10556922" y="2072971"/>
                    <a:pt x="10556337" y="2073557"/>
                  </a:cubicBezTo>
                  <a:cubicBezTo>
                    <a:pt x="10556043" y="2073753"/>
                    <a:pt x="10555652" y="2073850"/>
                    <a:pt x="10555360" y="2073850"/>
                  </a:cubicBezTo>
                  <a:close/>
                  <a:moveTo>
                    <a:pt x="1577747" y="1972384"/>
                  </a:moveTo>
                  <a:cubicBezTo>
                    <a:pt x="1577357" y="1972384"/>
                    <a:pt x="1577064" y="1972287"/>
                    <a:pt x="1576771" y="1971994"/>
                  </a:cubicBezTo>
                  <a:cubicBezTo>
                    <a:pt x="1576185" y="1971505"/>
                    <a:pt x="1576185" y="1970529"/>
                    <a:pt x="1576673" y="1969943"/>
                  </a:cubicBezTo>
                  <a:cubicBezTo>
                    <a:pt x="1607630" y="1935958"/>
                    <a:pt x="1639564" y="1901778"/>
                    <a:pt x="1671498" y="1868379"/>
                  </a:cubicBezTo>
                  <a:cubicBezTo>
                    <a:pt x="1672084" y="1867793"/>
                    <a:pt x="1672963" y="1867793"/>
                    <a:pt x="1673549" y="1868379"/>
                  </a:cubicBezTo>
                  <a:cubicBezTo>
                    <a:pt x="1674135" y="1868868"/>
                    <a:pt x="1674135" y="1869844"/>
                    <a:pt x="1673549" y="1870430"/>
                  </a:cubicBezTo>
                  <a:cubicBezTo>
                    <a:pt x="1641615" y="1903829"/>
                    <a:pt x="1609779" y="1938009"/>
                    <a:pt x="1578822" y="1971896"/>
                  </a:cubicBezTo>
                  <a:cubicBezTo>
                    <a:pt x="1578529" y="1972189"/>
                    <a:pt x="1578138" y="1972384"/>
                    <a:pt x="1577747" y="1972384"/>
                  </a:cubicBezTo>
                  <a:close/>
                  <a:moveTo>
                    <a:pt x="10368151" y="1868868"/>
                  </a:moveTo>
                  <a:cubicBezTo>
                    <a:pt x="10367760" y="1868868"/>
                    <a:pt x="10367370" y="1868770"/>
                    <a:pt x="10367077" y="1868379"/>
                  </a:cubicBezTo>
                  <a:cubicBezTo>
                    <a:pt x="10335241" y="1835078"/>
                    <a:pt x="10302526" y="1801679"/>
                    <a:pt x="10270005" y="1769160"/>
                  </a:cubicBezTo>
                  <a:cubicBezTo>
                    <a:pt x="10269420" y="1768574"/>
                    <a:pt x="10269420" y="1767695"/>
                    <a:pt x="10270005" y="1767109"/>
                  </a:cubicBezTo>
                  <a:cubicBezTo>
                    <a:pt x="10270592" y="1766523"/>
                    <a:pt x="10271471" y="1766523"/>
                    <a:pt x="10272057" y="1767109"/>
                  </a:cubicBezTo>
                  <a:cubicBezTo>
                    <a:pt x="10304576" y="1799629"/>
                    <a:pt x="10337291" y="1833027"/>
                    <a:pt x="10369128" y="1866426"/>
                  </a:cubicBezTo>
                  <a:cubicBezTo>
                    <a:pt x="10369714" y="1867012"/>
                    <a:pt x="10369714" y="1867891"/>
                    <a:pt x="10369128" y="1868477"/>
                  </a:cubicBezTo>
                  <a:cubicBezTo>
                    <a:pt x="10368834" y="1868672"/>
                    <a:pt x="10368542" y="1868868"/>
                    <a:pt x="10368151" y="1868868"/>
                  </a:cubicBezTo>
                  <a:close/>
                  <a:moveTo>
                    <a:pt x="1769546" y="1771503"/>
                  </a:moveTo>
                  <a:cubicBezTo>
                    <a:pt x="1769155" y="1771503"/>
                    <a:pt x="1768764" y="1771406"/>
                    <a:pt x="1768569" y="1771112"/>
                  </a:cubicBezTo>
                  <a:cubicBezTo>
                    <a:pt x="1767983" y="1770527"/>
                    <a:pt x="1767983" y="1769648"/>
                    <a:pt x="1768569" y="1769062"/>
                  </a:cubicBezTo>
                  <a:cubicBezTo>
                    <a:pt x="1801089" y="1736542"/>
                    <a:pt x="1834488" y="1703827"/>
                    <a:pt x="1867886" y="1671990"/>
                  </a:cubicBezTo>
                  <a:cubicBezTo>
                    <a:pt x="1868473" y="1671404"/>
                    <a:pt x="1869351" y="1671502"/>
                    <a:pt x="1869937" y="1671990"/>
                  </a:cubicBezTo>
                  <a:cubicBezTo>
                    <a:pt x="1870523" y="1672576"/>
                    <a:pt x="1870426" y="1673455"/>
                    <a:pt x="1869937" y="1674041"/>
                  </a:cubicBezTo>
                  <a:cubicBezTo>
                    <a:pt x="1836636" y="1705877"/>
                    <a:pt x="1803237" y="1738495"/>
                    <a:pt x="1770718" y="1771112"/>
                  </a:cubicBezTo>
                  <a:cubicBezTo>
                    <a:pt x="1770327" y="1771406"/>
                    <a:pt x="1769936" y="1771503"/>
                    <a:pt x="1769546" y="1771503"/>
                  </a:cubicBezTo>
                  <a:close/>
                  <a:moveTo>
                    <a:pt x="10171763" y="1672576"/>
                  </a:moveTo>
                  <a:cubicBezTo>
                    <a:pt x="10171372" y="1672576"/>
                    <a:pt x="10171079" y="1672479"/>
                    <a:pt x="10170787" y="1672186"/>
                  </a:cubicBezTo>
                  <a:cubicBezTo>
                    <a:pt x="10137388" y="1640252"/>
                    <a:pt x="10103208" y="1608416"/>
                    <a:pt x="10069223" y="1577458"/>
                  </a:cubicBezTo>
                  <a:cubicBezTo>
                    <a:pt x="10068637" y="1576970"/>
                    <a:pt x="10068637" y="1575993"/>
                    <a:pt x="10069125" y="1575407"/>
                  </a:cubicBezTo>
                  <a:cubicBezTo>
                    <a:pt x="10069711" y="1574822"/>
                    <a:pt x="10070591" y="1574822"/>
                    <a:pt x="10071176" y="1575310"/>
                  </a:cubicBezTo>
                  <a:cubicBezTo>
                    <a:pt x="10105160" y="1606267"/>
                    <a:pt x="10139340" y="1638103"/>
                    <a:pt x="10172739" y="1670037"/>
                  </a:cubicBezTo>
                  <a:cubicBezTo>
                    <a:pt x="10173326" y="1670623"/>
                    <a:pt x="10173326" y="1671502"/>
                    <a:pt x="10172739" y="1672088"/>
                  </a:cubicBezTo>
                  <a:cubicBezTo>
                    <a:pt x="10172544" y="1672381"/>
                    <a:pt x="10172154" y="1672576"/>
                    <a:pt x="10171763" y="1672576"/>
                  </a:cubicBezTo>
                  <a:close/>
                  <a:moveTo>
                    <a:pt x="1970329" y="1579704"/>
                  </a:moveTo>
                  <a:cubicBezTo>
                    <a:pt x="1969938" y="1579704"/>
                    <a:pt x="1969547" y="1579509"/>
                    <a:pt x="1969254" y="1579216"/>
                  </a:cubicBezTo>
                  <a:cubicBezTo>
                    <a:pt x="1968668" y="1578630"/>
                    <a:pt x="1968766" y="1577751"/>
                    <a:pt x="1969352" y="1577165"/>
                  </a:cubicBezTo>
                  <a:cubicBezTo>
                    <a:pt x="2003434" y="1546110"/>
                    <a:pt x="2038298" y="1514958"/>
                    <a:pt x="2072966" y="1484782"/>
                  </a:cubicBezTo>
                  <a:cubicBezTo>
                    <a:pt x="2073552" y="1484293"/>
                    <a:pt x="2074431" y="1484293"/>
                    <a:pt x="2075017" y="1484879"/>
                  </a:cubicBezTo>
                  <a:cubicBezTo>
                    <a:pt x="2075505" y="1485465"/>
                    <a:pt x="2075505" y="1486344"/>
                    <a:pt x="2074822" y="1486930"/>
                  </a:cubicBezTo>
                  <a:cubicBezTo>
                    <a:pt x="2040154" y="1517106"/>
                    <a:pt x="2005290" y="1548161"/>
                    <a:pt x="1971208" y="1579314"/>
                  </a:cubicBezTo>
                  <a:cubicBezTo>
                    <a:pt x="1971012" y="1579607"/>
                    <a:pt x="1970622" y="1579704"/>
                    <a:pt x="1970329" y="1579704"/>
                  </a:cubicBezTo>
                  <a:close/>
                  <a:moveTo>
                    <a:pt x="9966488" y="1485465"/>
                  </a:moveTo>
                  <a:cubicBezTo>
                    <a:pt x="9966195" y="1485465"/>
                    <a:pt x="9965805" y="1485367"/>
                    <a:pt x="9965511" y="1485075"/>
                  </a:cubicBezTo>
                  <a:cubicBezTo>
                    <a:pt x="9930647" y="1454703"/>
                    <a:pt x="9895101" y="1424429"/>
                    <a:pt x="9859652" y="1395132"/>
                  </a:cubicBezTo>
                  <a:cubicBezTo>
                    <a:pt x="9859065" y="1394644"/>
                    <a:pt x="9858967" y="1393667"/>
                    <a:pt x="9859456" y="1393081"/>
                  </a:cubicBezTo>
                  <a:cubicBezTo>
                    <a:pt x="9859944" y="1392495"/>
                    <a:pt x="9860921" y="1392398"/>
                    <a:pt x="9861506" y="1392886"/>
                  </a:cubicBezTo>
                  <a:cubicBezTo>
                    <a:pt x="9896858" y="1422281"/>
                    <a:pt x="9932503" y="1452554"/>
                    <a:pt x="9967366" y="1482926"/>
                  </a:cubicBezTo>
                  <a:cubicBezTo>
                    <a:pt x="9967953" y="1483414"/>
                    <a:pt x="9968051" y="1484391"/>
                    <a:pt x="9967464" y="1484977"/>
                  </a:cubicBezTo>
                  <a:cubicBezTo>
                    <a:pt x="9967269" y="1485270"/>
                    <a:pt x="9966879" y="1485465"/>
                    <a:pt x="9966488" y="1485465"/>
                  </a:cubicBezTo>
                  <a:close/>
                  <a:moveTo>
                    <a:pt x="2179608" y="1397476"/>
                  </a:moveTo>
                  <a:cubicBezTo>
                    <a:pt x="2179217" y="1397476"/>
                    <a:pt x="2178827" y="1397280"/>
                    <a:pt x="2178534" y="1396987"/>
                  </a:cubicBezTo>
                  <a:cubicBezTo>
                    <a:pt x="2178045" y="1396402"/>
                    <a:pt x="2178143" y="1395425"/>
                    <a:pt x="2178729" y="1394937"/>
                  </a:cubicBezTo>
                  <a:cubicBezTo>
                    <a:pt x="2214179" y="1365542"/>
                    <a:pt x="2250409" y="1336049"/>
                    <a:pt x="2286445" y="1307436"/>
                  </a:cubicBezTo>
                  <a:cubicBezTo>
                    <a:pt x="2287031" y="1306947"/>
                    <a:pt x="2288007" y="1307045"/>
                    <a:pt x="2288495" y="1307631"/>
                  </a:cubicBezTo>
                  <a:cubicBezTo>
                    <a:pt x="2288984" y="1308217"/>
                    <a:pt x="2288886" y="1309194"/>
                    <a:pt x="2288300" y="1309682"/>
                  </a:cubicBezTo>
                  <a:cubicBezTo>
                    <a:pt x="2252265" y="1338296"/>
                    <a:pt x="2216034" y="1367690"/>
                    <a:pt x="2180584" y="1397183"/>
                  </a:cubicBezTo>
                  <a:cubicBezTo>
                    <a:pt x="2180292" y="1397378"/>
                    <a:pt x="2179901" y="1397476"/>
                    <a:pt x="2179608" y="1397476"/>
                  </a:cubicBezTo>
                  <a:close/>
                  <a:moveTo>
                    <a:pt x="9752716" y="1307924"/>
                  </a:moveTo>
                  <a:cubicBezTo>
                    <a:pt x="9752423" y="1307924"/>
                    <a:pt x="9752131" y="1307827"/>
                    <a:pt x="9751838" y="1307631"/>
                  </a:cubicBezTo>
                  <a:cubicBezTo>
                    <a:pt x="9715607" y="1278920"/>
                    <a:pt x="9678693" y="1250306"/>
                    <a:pt x="9641974" y="1222572"/>
                  </a:cubicBezTo>
                  <a:cubicBezTo>
                    <a:pt x="9641289" y="1222084"/>
                    <a:pt x="9641193" y="1221204"/>
                    <a:pt x="9641680" y="1220521"/>
                  </a:cubicBezTo>
                  <a:cubicBezTo>
                    <a:pt x="9642169" y="1219837"/>
                    <a:pt x="9643048" y="1219740"/>
                    <a:pt x="9643731" y="1220228"/>
                  </a:cubicBezTo>
                  <a:cubicBezTo>
                    <a:pt x="9680450" y="1247963"/>
                    <a:pt x="9717462" y="1276576"/>
                    <a:pt x="9753693" y="1305287"/>
                  </a:cubicBezTo>
                  <a:cubicBezTo>
                    <a:pt x="9754279" y="1305776"/>
                    <a:pt x="9754377" y="1306654"/>
                    <a:pt x="9753888" y="1307338"/>
                  </a:cubicBezTo>
                  <a:cubicBezTo>
                    <a:pt x="9753498" y="1307729"/>
                    <a:pt x="9753107" y="1307924"/>
                    <a:pt x="9752716" y="1307924"/>
                  </a:cubicBezTo>
                  <a:close/>
                  <a:moveTo>
                    <a:pt x="2396993" y="1225013"/>
                  </a:moveTo>
                  <a:cubicBezTo>
                    <a:pt x="2396602" y="1225013"/>
                    <a:pt x="2396114" y="1224818"/>
                    <a:pt x="2395821" y="1224427"/>
                  </a:cubicBezTo>
                  <a:cubicBezTo>
                    <a:pt x="2395332" y="1223841"/>
                    <a:pt x="2395430" y="1222865"/>
                    <a:pt x="2396114" y="1222376"/>
                  </a:cubicBezTo>
                  <a:cubicBezTo>
                    <a:pt x="2432735" y="1194642"/>
                    <a:pt x="2470235" y="1166907"/>
                    <a:pt x="2507736" y="1139954"/>
                  </a:cubicBezTo>
                  <a:cubicBezTo>
                    <a:pt x="2508419" y="1139465"/>
                    <a:pt x="2509298" y="1139661"/>
                    <a:pt x="2509786" y="1140247"/>
                  </a:cubicBezTo>
                  <a:cubicBezTo>
                    <a:pt x="2510274" y="1140930"/>
                    <a:pt x="2510079" y="1141809"/>
                    <a:pt x="2509493" y="1142297"/>
                  </a:cubicBezTo>
                  <a:cubicBezTo>
                    <a:pt x="2472091" y="1169251"/>
                    <a:pt x="2434590" y="1196986"/>
                    <a:pt x="2397969" y="1224720"/>
                  </a:cubicBezTo>
                  <a:cubicBezTo>
                    <a:pt x="2397578" y="1224915"/>
                    <a:pt x="2397285" y="1225013"/>
                    <a:pt x="2396993" y="1225013"/>
                  </a:cubicBezTo>
                  <a:close/>
                  <a:moveTo>
                    <a:pt x="9530938" y="1140344"/>
                  </a:moveTo>
                  <a:cubicBezTo>
                    <a:pt x="9530644" y="1140344"/>
                    <a:pt x="9530351" y="1140247"/>
                    <a:pt x="9530059" y="1140051"/>
                  </a:cubicBezTo>
                  <a:cubicBezTo>
                    <a:pt x="9492460" y="1113000"/>
                    <a:pt x="9454277" y="1086144"/>
                    <a:pt x="9416386" y="1060168"/>
                  </a:cubicBezTo>
                  <a:cubicBezTo>
                    <a:pt x="9415702" y="1059679"/>
                    <a:pt x="9415604" y="1058801"/>
                    <a:pt x="9415995" y="1058117"/>
                  </a:cubicBezTo>
                  <a:cubicBezTo>
                    <a:pt x="9416386" y="1057433"/>
                    <a:pt x="9417362" y="1057335"/>
                    <a:pt x="9417948" y="1057726"/>
                  </a:cubicBezTo>
                  <a:cubicBezTo>
                    <a:pt x="9455839" y="1083703"/>
                    <a:pt x="9494121" y="1110657"/>
                    <a:pt x="9531718" y="1137707"/>
                  </a:cubicBezTo>
                  <a:cubicBezTo>
                    <a:pt x="9532403" y="1138196"/>
                    <a:pt x="9532500" y="1139075"/>
                    <a:pt x="9532012" y="1139758"/>
                  </a:cubicBezTo>
                  <a:cubicBezTo>
                    <a:pt x="9531816" y="1140149"/>
                    <a:pt x="9531425" y="1140344"/>
                    <a:pt x="9530938" y="1140344"/>
                  </a:cubicBezTo>
                  <a:close/>
                  <a:moveTo>
                    <a:pt x="2621897" y="1062804"/>
                  </a:moveTo>
                  <a:cubicBezTo>
                    <a:pt x="2621408" y="1062804"/>
                    <a:pt x="2621018" y="1062609"/>
                    <a:pt x="2620725" y="1062218"/>
                  </a:cubicBezTo>
                  <a:cubicBezTo>
                    <a:pt x="2620236" y="1061535"/>
                    <a:pt x="2620432" y="1060656"/>
                    <a:pt x="2621115" y="1060168"/>
                  </a:cubicBezTo>
                  <a:cubicBezTo>
                    <a:pt x="2659104" y="1034093"/>
                    <a:pt x="2697874" y="1008116"/>
                    <a:pt x="2736351" y="983018"/>
                  </a:cubicBezTo>
                  <a:cubicBezTo>
                    <a:pt x="2737034" y="982530"/>
                    <a:pt x="2737913" y="982823"/>
                    <a:pt x="2738401" y="983409"/>
                  </a:cubicBezTo>
                  <a:cubicBezTo>
                    <a:pt x="2738792" y="984092"/>
                    <a:pt x="2738597" y="984971"/>
                    <a:pt x="2738011" y="985460"/>
                  </a:cubicBezTo>
                  <a:cubicBezTo>
                    <a:pt x="2699632" y="1010558"/>
                    <a:pt x="2660862" y="1036437"/>
                    <a:pt x="2622873" y="1062609"/>
                  </a:cubicBezTo>
                  <a:cubicBezTo>
                    <a:pt x="2622483" y="1062707"/>
                    <a:pt x="2622190" y="1062804"/>
                    <a:pt x="2621897" y="1062804"/>
                  </a:cubicBezTo>
                  <a:close/>
                  <a:moveTo>
                    <a:pt x="9301639" y="983116"/>
                  </a:moveTo>
                  <a:cubicBezTo>
                    <a:pt x="9301346" y="983116"/>
                    <a:pt x="9301053" y="983018"/>
                    <a:pt x="9300857" y="982921"/>
                  </a:cubicBezTo>
                  <a:cubicBezTo>
                    <a:pt x="9262283" y="957725"/>
                    <a:pt x="9222829" y="932627"/>
                    <a:pt x="9183571" y="908310"/>
                  </a:cubicBezTo>
                  <a:cubicBezTo>
                    <a:pt x="9182888" y="907920"/>
                    <a:pt x="9182692" y="907041"/>
                    <a:pt x="9183083" y="906357"/>
                  </a:cubicBezTo>
                  <a:cubicBezTo>
                    <a:pt x="9183473" y="905674"/>
                    <a:pt x="9184353" y="905478"/>
                    <a:pt x="9185036" y="905869"/>
                  </a:cubicBezTo>
                  <a:cubicBezTo>
                    <a:pt x="9224392" y="930283"/>
                    <a:pt x="9263846" y="955381"/>
                    <a:pt x="9302420" y="980479"/>
                  </a:cubicBezTo>
                  <a:cubicBezTo>
                    <a:pt x="9303103" y="980968"/>
                    <a:pt x="9303298" y="981846"/>
                    <a:pt x="9302811" y="982530"/>
                  </a:cubicBezTo>
                  <a:cubicBezTo>
                    <a:pt x="9302615" y="982921"/>
                    <a:pt x="9302127" y="983116"/>
                    <a:pt x="9301639" y="983116"/>
                  </a:cubicBezTo>
                  <a:close/>
                  <a:moveTo>
                    <a:pt x="2854027" y="911143"/>
                  </a:moveTo>
                  <a:cubicBezTo>
                    <a:pt x="2853539" y="911143"/>
                    <a:pt x="2853051" y="910850"/>
                    <a:pt x="2852856" y="910459"/>
                  </a:cubicBezTo>
                  <a:cubicBezTo>
                    <a:pt x="2852465" y="909775"/>
                    <a:pt x="2852660" y="908896"/>
                    <a:pt x="2853344" y="908506"/>
                  </a:cubicBezTo>
                  <a:cubicBezTo>
                    <a:pt x="2892407" y="884287"/>
                    <a:pt x="2932251" y="860068"/>
                    <a:pt x="2971900" y="836728"/>
                  </a:cubicBezTo>
                  <a:cubicBezTo>
                    <a:pt x="2972583" y="836337"/>
                    <a:pt x="2973462" y="836532"/>
                    <a:pt x="2973852" y="837216"/>
                  </a:cubicBezTo>
                  <a:cubicBezTo>
                    <a:pt x="2974243" y="837900"/>
                    <a:pt x="2974048" y="838778"/>
                    <a:pt x="2973364" y="839169"/>
                  </a:cubicBezTo>
                  <a:cubicBezTo>
                    <a:pt x="2933716" y="862509"/>
                    <a:pt x="2893872" y="886630"/>
                    <a:pt x="2854809" y="910947"/>
                  </a:cubicBezTo>
                  <a:cubicBezTo>
                    <a:pt x="2854516" y="911045"/>
                    <a:pt x="2854320" y="911143"/>
                    <a:pt x="2854027" y="911143"/>
                  </a:cubicBezTo>
                  <a:close/>
                  <a:moveTo>
                    <a:pt x="9065211" y="836630"/>
                  </a:moveTo>
                  <a:cubicBezTo>
                    <a:pt x="9064918" y="836630"/>
                    <a:pt x="9064723" y="836630"/>
                    <a:pt x="9064430" y="836435"/>
                  </a:cubicBezTo>
                  <a:cubicBezTo>
                    <a:pt x="9024684" y="812997"/>
                    <a:pt x="8984058" y="789754"/>
                    <a:pt x="8943726" y="767293"/>
                  </a:cubicBezTo>
                  <a:cubicBezTo>
                    <a:pt x="8943041" y="766903"/>
                    <a:pt x="8942749" y="766024"/>
                    <a:pt x="8943139" y="765340"/>
                  </a:cubicBezTo>
                  <a:cubicBezTo>
                    <a:pt x="8943530" y="764657"/>
                    <a:pt x="8944409" y="764364"/>
                    <a:pt x="8945093" y="764754"/>
                  </a:cubicBezTo>
                  <a:cubicBezTo>
                    <a:pt x="8985425" y="787215"/>
                    <a:pt x="9026050" y="810556"/>
                    <a:pt x="9065797" y="833896"/>
                  </a:cubicBezTo>
                  <a:cubicBezTo>
                    <a:pt x="9066480" y="834286"/>
                    <a:pt x="9066676" y="835165"/>
                    <a:pt x="9066285" y="835849"/>
                  </a:cubicBezTo>
                  <a:cubicBezTo>
                    <a:pt x="9066188" y="836337"/>
                    <a:pt x="9065699" y="836630"/>
                    <a:pt x="9065211" y="836630"/>
                  </a:cubicBezTo>
                  <a:close/>
                  <a:moveTo>
                    <a:pt x="3092799" y="770418"/>
                  </a:moveTo>
                  <a:cubicBezTo>
                    <a:pt x="3092311" y="770418"/>
                    <a:pt x="3091822" y="770125"/>
                    <a:pt x="3091529" y="769637"/>
                  </a:cubicBezTo>
                  <a:cubicBezTo>
                    <a:pt x="3091139" y="768954"/>
                    <a:pt x="3091432" y="768075"/>
                    <a:pt x="3092115" y="767684"/>
                  </a:cubicBezTo>
                  <a:cubicBezTo>
                    <a:pt x="3132252" y="745223"/>
                    <a:pt x="3173171" y="722957"/>
                    <a:pt x="3213894" y="701472"/>
                  </a:cubicBezTo>
                  <a:cubicBezTo>
                    <a:pt x="3214577" y="701082"/>
                    <a:pt x="3215456" y="701375"/>
                    <a:pt x="3215847" y="702058"/>
                  </a:cubicBezTo>
                  <a:cubicBezTo>
                    <a:pt x="3216237" y="702742"/>
                    <a:pt x="3215944" y="703621"/>
                    <a:pt x="3215261" y="704011"/>
                  </a:cubicBezTo>
                  <a:cubicBezTo>
                    <a:pt x="3174636" y="725496"/>
                    <a:pt x="3133717" y="747762"/>
                    <a:pt x="3093580" y="770125"/>
                  </a:cubicBezTo>
                  <a:cubicBezTo>
                    <a:pt x="3093287" y="770321"/>
                    <a:pt x="3092994" y="770418"/>
                    <a:pt x="3092799" y="770418"/>
                  </a:cubicBezTo>
                  <a:close/>
                  <a:moveTo>
                    <a:pt x="8822240" y="701179"/>
                  </a:moveTo>
                  <a:cubicBezTo>
                    <a:pt x="8822045" y="701179"/>
                    <a:pt x="8821752" y="701082"/>
                    <a:pt x="8821557" y="700984"/>
                  </a:cubicBezTo>
                  <a:cubicBezTo>
                    <a:pt x="8780735" y="679402"/>
                    <a:pt x="8739037" y="658112"/>
                    <a:pt x="8697727" y="637507"/>
                  </a:cubicBezTo>
                  <a:cubicBezTo>
                    <a:pt x="8697044" y="637116"/>
                    <a:pt x="8696751" y="636335"/>
                    <a:pt x="8697044" y="635554"/>
                  </a:cubicBezTo>
                  <a:cubicBezTo>
                    <a:pt x="8697435" y="634870"/>
                    <a:pt x="8698313" y="634577"/>
                    <a:pt x="8698997" y="634870"/>
                  </a:cubicBezTo>
                  <a:cubicBezTo>
                    <a:pt x="8740307" y="655476"/>
                    <a:pt x="8782005" y="676863"/>
                    <a:pt x="8822826" y="698347"/>
                  </a:cubicBezTo>
                  <a:cubicBezTo>
                    <a:pt x="8823509" y="698738"/>
                    <a:pt x="8823803" y="699617"/>
                    <a:pt x="8823412" y="700301"/>
                  </a:cubicBezTo>
                  <a:cubicBezTo>
                    <a:pt x="8823217" y="700886"/>
                    <a:pt x="8822728" y="701179"/>
                    <a:pt x="8822240" y="701179"/>
                  </a:cubicBezTo>
                  <a:close/>
                  <a:moveTo>
                    <a:pt x="3337625" y="640925"/>
                  </a:moveTo>
                  <a:cubicBezTo>
                    <a:pt x="3337137" y="640925"/>
                    <a:pt x="3336551" y="640632"/>
                    <a:pt x="3336356" y="640144"/>
                  </a:cubicBezTo>
                  <a:cubicBezTo>
                    <a:pt x="3335965" y="639460"/>
                    <a:pt x="3336258" y="638581"/>
                    <a:pt x="3337039" y="638190"/>
                  </a:cubicBezTo>
                  <a:cubicBezTo>
                    <a:pt x="3378153" y="617682"/>
                    <a:pt x="3420048" y="597272"/>
                    <a:pt x="3461650" y="577741"/>
                  </a:cubicBezTo>
                  <a:cubicBezTo>
                    <a:pt x="3462333" y="577350"/>
                    <a:pt x="3463212" y="577741"/>
                    <a:pt x="3463603" y="578424"/>
                  </a:cubicBezTo>
                  <a:cubicBezTo>
                    <a:pt x="3463994" y="579108"/>
                    <a:pt x="3463603" y="579987"/>
                    <a:pt x="3462919" y="580377"/>
                  </a:cubicBezTo>
                  <a:cubicBezTo>
                    <a:pt x="3421317" y="599909"/>
                    <a:pt x="3379422" y="620221"/>
                    <a:pt x="3338406" y="640827"/>
                  </a:cubicBezTo>
                  <a:cubicBezTo>
                    <a:pt x="3338113" y="640827"/>
                    <a:pt x="3337820" y="640925"/>
                    <a:pt x="3337625" y="640925"/>
                  </a:cubicBezTo>
                  <a:close/>
                  <a:moveTo>
                    <a:pt x="8573020" y="577057"/>
                  </a:moveTo>
                  <a:cubicBezTo>
                    <a:pt x="8572824" y="577057"/>
                    <a:pt x="8572629" y="576959"/>
                    <a:pt x="8572433" y="576959"/>
                  </a:cubicBezTo>
                  <a:cubicBezTo>
                    <a:pt x="8530636" y="557330"/>
                    <a:pt x="8487960" y="537896"/>
                    <a:pt x="8445773" y="519244"/>
                  </a:cubicBezTo>
                  <a:cubicBezTo>
                    <a:pt x="8445088" y="518951"/>
                    <a:pt x="8444698" y="518072"/>
                    <a:pt x="8444990" y="517388"/>
                  </a:cubicBezTo>
                  <a:cubicBezTo>
                    <a:pt x="8445284" y="516607"/>
                    <a:pt x="8446162" y="516314"/>
                    <a:pt x="8446847" y="516607"/>
                  </a:cubicBezTo>
                  <a:cubicBezTo>
                    <a:pt x="8489132" y="535260"/>
                    <a:pt x="8531710" y="554693"/>
                    <a:pt x="8573605" y="574323"/>
                  </a:cubicBezTo>
                  <a:cubicBezTo>
                    <a:pt x="8574290" y="574615"/>
                    <a:pt x="8574679" y="575494"/>
                    <a:pt x="8574290" y="576276"/>
                  </a:cubicBezTo>
                  <a:cubicBezTo>
                    <a:pt x="8574094" y="576764"/>
                    <a:pt x="8573605" y="577057"/>
                    <a:pt x="8573020" y="577057"/>
                  </a:cubicBezTo>
                  <a:close/>
                  <a:moveTo>
                    <a:pt x="3588115" y="522955"/>
                  </a:moveTo>
                  <a:cubicBezTo>
                    <a:pt x="3587529" y="522955"/>
                    <a:pt x="3587041" y="522662"/>
                    <a:pt x="3586749" y="522076"/>
                  </a:cubicBezTo>
                  <a:cubicBezTo>
                    <a:pt x="3586455" y="521392"/>
                    <a:pt x="3586749" y="520513"/>
                    <a:pt x="3587529" y="520220"/>
                  </a:cubicBezTo>
                  <a:cubicBezTo>
                    <a:pt x="3629522" y="501568"/>
                    <a:pt x="3672393" y="483208"/>
                    <a:pt x="3714679" y="465630"/>
                  </a:cubicBezTo>
                  <a:cubicBezTo>
                    <a:pt x="3715363" y="465337"/>
                    <a:pt x="3716241" y="465630"/>
                    <a:pt x="3716535" y="466411"/>
                  </a:cubicBezTo>
                  <a:cubicBezTo>
                    <a:pt x="3716827" y="467095"/>
                    <a:pt x="3716535" y="467974"/>
                    <a:pt x="3715753" y="468267"/>
                  </a:cubicBezTo>
                  <a:cubicBezTo>
                    <a:pt x="3673370" y="485845"/>
                    <a:pt x="3630596" y="504205"/>
                    <a:pt x="3588604" y="522857"/>
                  </a:cubicBezTo>
                  <a:cubicBezTo>
                    <a:pt x="3588506" y="522857"/>
                    <a:pt x="3588311" y="522955"/>
                    <a:pt x="3588115" y="522955"/>
                  </a:cubicBezTo>
                  <a:close/>
                  <a:moveTo>
                    <a:pt x="8318330" y="464653"/>
                  </a:moveTo>
                  <a:cubicBezTo>
                    <a:pt x="8318135" y="464653"/>
                    <a:pt x="8317939" y="464653"/>
                    <a:pt x="8317744" y="464556"/>
                  </a:cubicBezTo>
                  <a:cubicBezTo>
                    <a:pt x="8275166" y="446880"/>
                    <a:pt x="8231610" y="429497"/>
                    <a:pt x="8188446" y="412797"/>
                  </a:cubicBezTo>
                  <a:cubicBezTo>
                    <a:pt x="8187665" y="412504"/>
                    <a:pt x="8187372" y="411723"/>
                    <a:pt x="8187567" y="410942"/>
                  </a:cubicBezTo>
                  <a:cubicBezTo>
                    <a:pt x="8187860" y="410161"/>
                    <a:pt x="8188739" y="409868"/>
                    <a:pt x="8189423" y="410161"/>
                  </a:cubicBezTo>
                  <a:cubicBezTo>
                    <a:pt x="8232587" y="426860"/>
                    <a:pt x="8276143" y="444243"/>
                    <a:pt x="8318819" y="461919"/>
                  </a:cubicBezTo>
                  <a:cubicBezTo>
                    <a:pt x="8319502" y="462212"/>
                    <a:pt x="8319893" y="463091"/>
                    <a:pt x="8319599" y="463775"/>
                  </a:cubicBezTo>
                  <a:cubicBezTo>
                    <a:pt x="8319405" y="464263"/>
                    <a:pt x="8318819" y="464653"/>
                    <a:pt x="8318330" y="464653"/>
                  </a:cubicBezTo>
                  <a:close/>
                  <a:moveTo>
                    <a:pt x="3843684" y="416704"/>
                  </a:moveTo>
                  <a:cubicBezTo>
                    <a:pt x="3843098" y="416704"/>
                    <a:pt x="3842610" y="416313"/>
                    <a:pt x="3842317" y="415825"/>
                  </a:cubicBezTo>
                  <a:cubicBezTo>
                    <a:pt x="3842024" y="415043"/>
                    <a:pt x="3842415" y="414262"/>
                    <a:pt x="3843195" y="413969"/>
                  </a:cubicBezTo>
                  <a:cubicBezTo>
                    <a:pt x="3886263" y="397172"/>
                    <a:pt x="3930110" y="380766"/>
                    <a:pt x="3973275" y="365141"/>
                  </a:cubicBezTo>
                  <a:cubicBezTo>
                    <a:pt x="3974056" y="364848"/>
                    <a:pt x="3974838" y="365238"/>
                    <a:pt x="3975130" y="366019"/>
                  </a:cubicBezTo>
                  <a:cubicBezTo>
                    <a:pt x="3975423" y="366801"/>
                    <a:pt x="3975032" y="367582"/>
                    <a:pt x="3974252" y="367875"/>
                  </a:cubicBezTo>
                  <a:cubicBezTo>
                    <a:pt x="3931087" y="383500"/>
                    <a:pt x="3887337" y="399907"/>
                    <a:pt x="3844270" y="416704"/>
                  </a:cubicBezTo>
                  <a:cubicBezTo>
                    <a:pt x="3843977" y="416704"/>
                    <a:pt x="3843781" y="416704"/>
                    <a:pt x="3843684" y="416704"/>
                  </a:cubicBezTo>
                  <a:close/>
                  <a:moveTo>
                    <a:pt x="8058465" y="364164"/>
                  </a:moveTo>
                  <a:cubicBezTo>
                    <a:pt x="8058269" y="364164"/>
                    <a:pt x="8058172" y="364164"/>
                    <a:pt x="8057976" y="364066"/>
                  </a:cubicBezTo>
                  <a:cubicBezTo>
                    <a:pt x="8014617" y="348441"/>
                    <a:pt x="7970281" y="333109"/>
                    <a:pt x="7926335" y="318363"/>
                  </a:cubicBezTo>
                  <a:cubicBezTo>
                    <a:pt x="7925553" y="318070"/>
                    <a:pt x="7925163" y="317289"/>
                    <a:pt x="7925456" y="316507"/>
                  </a:cubicBezTo>
                  <a:cubicBezTo>
                    <a:pt x="7925651" y="315726"/>
                    <a:pt x="7926530" y="315335"/>
                    <a:pt x="7927311" y="315628"/>
                  </a:cubicBezTo>
                  <a:cubicBezTo>
                    <a:pt x="7971257" y="330277"/>
                    <a:pt x="8015593" y="345707"/>
                    <a:pt x="8059050" y="361332"/>
                  </a:cubicBezTo>
                  <a:cubicBezTo>
                    <a:pt x="8059832" y="361625"/>
                    <a:pt x="8060222" y="362406"/>
                    <a:pt x="8059930" y="363187"/>
                  </a:cubicBezTo>
                  <a:cubicBezTo>
                    <a:pt x="8059636" y="363773"/>
                    <a:pt x="8059050" y="364164"/>
                    <a:pt x="8058465" y="364164"/>
                  </a:cubicBezTo>
                  <a:close/>
                  <a:moveTo>
                    <a:pt x="4104721" y="322171"/>
                  </a:moveTo>
                  <a:cubicBezTo>
                    <a:pt x="4104135" y="322171"/>
                    <a:pt x="4103549" y="321781"/>
                    <a:pt x="4103354" y="321195"/>
                  </a:cubicBezTo>
                  <a:cubicBezTo>
                    <a:pt x="4103061" y="320414"/>
                    <a:pt x="4103452" y="319632"/>
                    <a:pt x="4104233" y="319339"/>
                  </a:cubicBezTo>
                  <a:cubicBezTo>
                    <a:pt x="4147886" y="304691"/>
                    <a:pt x="4192319" y="290335"/>
                    <a:pt x="4236461" y="276663"/>
                  </a:cubicBezTo>
                  <a:cubicBezTo>
                    <a:pt x="4237242" y="276468"/>
                    <a:pt x="4238024" y="276858"/>
                    <a:pt x="4238218" y="277640"/>
                  </a:cubicBezTo>
                  <a:cubicBezTo>
                    <a:pt x="4238414" y="278421"/>
                    <a:pt x="4238024" y="279202"/>
                    <a:pt x="4237242" y="279495"/>
                  </a:cubicBezTo>
                  <a:cubicBezTo>
                    <a:pt x="4193199" y="293167"/>
                    <a:pt x="4148667" y="307523"/>
                    <a:pt x="4105112" y="322171"/>
                  </a:cubicBezTo>
                  <a:cubicBezTo>
                    <a:pt x="4105112" y="322171"/>
                    <a:pt x="4104917" y="322171"/>
                    <a:pt x="4104721" y="322171"/>
                  </a:cubicBezTo>
                  <a:close/>
                  <a:moveTo>
                    <a:pt x="7794107" y="275882"/>
                  </a:moveTo>
                  <a:cubicBezTo>
                    <a:pt x="7794009" y="275882"/>
                    <a:pt x="7793814" y="275882"/>
                    <a:pt x="7793716" y="275784"/>
                  </a:cubicBezTo>
                  <a:cubicBezTo>
                    <a:pt x="7749673" y="262210"/>
                    <a:pt x="7704849" y="248928"/>
                    <a:pt x="7660512" y="236428"/>
                  </a:cubicBezTo>
                  <a:cubicBezTo>
                    <a:pt x="7659731" y="236233"/>
                    <a:pt x="7659340" y="235452"/>
                    <a:pt x="7659536" y="234670"/>
                  </a:cubicBezTo>
                  <a:cubicBezTo>
                    <a:pt x="7659731" y="233889"/>
                    <a:pt x="7660512" y="233499"/>
                    <a:pt x="7661294" y="233694"/>
                  </a:cubicBezTo>
                  <a:cubicBezTo>
                    <a:pt x="7705630" y="246194"/>
                    <a:pt x="7750454" y="259475"/>
                    <a:pt x="7794498" y="273050"/>
                  </a:cubicBezTo>
                  <a:cubicBezTo>
                    <a:pt x="7795279" y="273245"/>
                    <a:pt x="7795670" y="274124"/>
                    <a:pt x="7795474" y="274808"/>
                  </a:cubicBezTo>
                  <a:cubicBezTo>
                    <a:pt x="7795279" y="275491"/>
                    <a:pt x="7794693" y="275882"/>
                    <a:pt x="7794107" y="275882"/>
                  </a:cubicBezTo>
                  <a:close/>
                  <a:moveTo>
                    <a:pt x="4370055" y="239846"/>
                  </a:moveTo>
                  <a:cubicBezTo>
                    <a:pt x="4369470" y="239846"/>
                    <a:pt x="4368884" y="239456"/>
                    <a:pt x="4368688" y="238772"/>
                  </a:cubicBezTo>
                  <a:cubicBezTo>
                    <a:pt x="4368493" y="237991"/>
                    <a:pt x="4368884" y="237209"/>
                    <a:pt x="4369665" y="237014"/>
                  </a:cubicBezTo>
                  <a:cubicBezTo>
                    <a:pt x="4414099" y="224416"/>
                    <a:pt x="4459119" y="212112"/>
                    <a:pt x="4503650" y="200490"/>
                  </a:cubicBezTo>
                  <a:cubicBezTo>
                    <a:pt x="4504432" y="200295"/>
                    <a:pt x="4505213" y="200783"/>
                    <a:pt x="4505408" y="201565"/>
                  </a:cubicBezTo>
                  <a:cubicBezTo>
                    <a:pt x="4505603" y="202346"/>
                    <a:pt x="4505115" y="203127"/>
                    <a:pt x="4504334" y="203323"/>
                  </a:cubicBezTo>
                  <a:cubicBezTo>
                    <a:pt x="4459802" y="214944"/>
                    <a:pt x="4414783" y="227151"/>
                    <a:pt x="4370349" y="239846"/>
                  </a:cubicBezTo>
                  <a:cubicBezTo>
                    <a:pt x="4370251" y="239846"/>
                    <a:pt x="4370153" y="239846"/>
                    <a:pt x="4370055" y="239846"/>
                  </a:cubicBezTo>
                  <a:close/>
                  <a:moveTo>
                    <a:pt x="7526820" y="200295"/>
                  </a:moveTo>
                  <a:cubicBezTo>
                    <a:pt x="7526722" y="200295"/>
                    <a:pt x="7526625" y="200295"/>
                    <a:pt x="7526429" y="200197"/>
                  </a:cubicBezTo>
                  <a:cubicBezTo>
                    <a:pt x="7481702" y="188674"/>
                    <a:pt x="7436389" y="177541"/>
                    <a:pt x="7391565" y="167092"/>
                  </a:cubicBezTo>
                  <a:cubicBezTo>
                    <a:pt x="7390783" y="166896"/>
                    <a:pt x="7390295" y="166115"/>
                    <a:pt x="7390491" y="165334"/>
                  </a:cubicBezTo>
                  <a:cubicBezTo>
                    <a:pt x="7390686" y="164553"/>
                    <a:pt x="7391467" y="164064"/>
                    <a:pt x="7392248" y="164260"/>
                  </a:cubicBezTo>
                  <a:cubicBezTo>
                    <a:pt x="7437073" y="174709"/>
                    <a:pt x="7482483" y="185842"/>
                    <a:pt x="7527113" y="197365"/>
                  </a:cubicBezTo>
                  <a:cubicBezTo>
                    <a:pt x="7527894" y="197561"/>
                    <a:pt x="7528382" y="198342"/>
                    <a:pt x="7528187" y="199123"/>
                  </a:cubicBezTo>
                  <a:cubicBezTo>
                    <a:pt x="7528089" y="199904"/>
                    <a:pt x="7527503" y="200295"/>
                    <a:pt x="7526820" y="200295"/>
                  </a:cubicBezTo>
                  <a:close/>
                  <a:moveTo>
                    <a:pt x="4638808" y="169924"/>
                  </a:moveTo>
                  <a:cubicBezTo>
                    <a:pt x="4638124" y="169924"/>
                    <a:pt x="4637538" y="169435"/>
                    <a:pt x="4637440" y="168849"/>
                  </a:cubicBezTo>
                  <a:cubicBezTo>
                    <a:pt x="4637245" y="168068"/>
                    <a:pt x="4637734" y="167287"/>
                    <a:pt x="4638515" y="167092"/>
                  </a:cubicBezTo>
                  <a:cubicBezTo>
                    <a:pt x="4683437" y="156545"/>
                    <a:pt x="4729043" y="146291"/>
                    <a:pt x="4774063" y="136818"/>
                  </a:cubicBezTo>
                  <a:cubicBezTo>
                    <a:pt x="4774844" y="136623"/>
                    <a:pt x="4775625" y="137209"/>
                    <a:pt x="4775820" y="137892"/>
                  </a:cubicBezTo>
                  <a:cubicBezTo>
                    <a:pt x="4776016" y="138673"/>
                    <a:pt x="4775430" y="139455"/>
                    <a:pt x="4774746" y="139650"/>
                  </a:cubicBezTo>
                  <a:cubicBezTo>
                    <a:pt x="4729727" y="149123"/>
                    <a:pt x="4684121" y="159279"/>
                    <a:pt x="4639198" y="169826"/>
                  </a:cubicBezTo>
                  <a:cubicBezTo>
                    <a:pt x="4639003" y="169924"/>
                    <a:pt x="4638906" y="169924"/>
                    <a:pt x="4638808" y="169924"/>
                  </a:cubicBezTo>
                  <a:close/>
                  <a:moveTo>
                    <a:pt x="7256407" y="137209"/>
                  </a:moveTo>
                  <a:cubicBezTo>
                    <a:pt x="7256309" y="137209"/>
                    <a:pt x="7256212" y="137209"/>
                    <a:pt x="7256115" y="137209"/>
                  </a:cubicBezTo>
                  <a:cubicBezTo>
                    <a:pt x="7210997" y="127736"/>
                    <a:pt x="7165098" y="118751"/>
                    <a:pt x="7119883" y="110450"/>
                  </a:cubicBezTo>
                  <a:cubicBezTo>
                    <a:pt x="7119101" y="110353"/>
                    <a:pt x="7118613" y="109571"/>
                    <a:pt x="7118711" y="108790"/>
                  </a:cubicBezTo>
                  <a:cubicBezTo>
                    <a:pt x="7118809" y="108009"/>
                    <a:pt x="7119590" y="107521"/>
                    <a:pt x="7120371" y="107618"/>
                  </a:cubicBezTo>
                  <a:cubicBezTo>
                    <a:pt x="7165684" y="116017"/>
                    <a:pt x="7211485" y="125001"/>
                    <a:pt x="7256700" y="134474"/>
                  </a:cubicBezTo>
                  <a:cubicBezTo>
                    <a:pt x="7257481" y="134669"/>
                    <a:pt x="7257970" y="135451"/>
                    <a:pt x="7257872" y="136134"/>
                  </a:cubicBezTo>
                  <a:cubicBezTo>
                    <a:pt x="7257579" y="136720"/>
                    <a:pt x="7256993" y="137209"/>
                    <a:pt x="7256407" y="137209"/>
                  </a:cubicBezTo>
                  <a:close/>
                  <a:moveTo>
                    <a:pt x="4910588" y="112599"/>
                  </a:moveTo>
                  <a:cubicBezTo>
                    <a:pt x="4909904" y="112599"/>
                    <a:pt x="4909318" y="112111"/>
                    <a:pt x="4909122" y="111427"/>
                  </a:cubicBezTo>
                  <a:cubicBezTo>
                    <a:pt x="4908927" y="110646"/>
                    <a:pt x="4909513" y="109864"/>
                    <a:pt x="4910294" y="109767"/>
                  </a:cubicBezTo>
                  <a:cubicBezTo>
                    <a:pt x="4955705" y="101271"/>
                    <a:pt x="5001701" y="93263"/>
                    <a:pt x="5047112" y="85841"/>
                  </a:cubicBezTo>
                  <a:cubicBezTo>
                    <a:pt x="5047991" y="85743"/>
                    <a:pt x="5048674" y="86231"/>
                    <a:pt x="5048772" y="87013"/>
                  </a:cubicBezTo>
                  <a:cubicBezTo>
                    <a:pt x="5048870" y="87794"/>
                    <a:pt x="5048382" y="88575"/>
                    <a:pt x="5047600" y="88673"/>
                  </a:cubicBezTo>
                  <a:cubicBezTo>
                    <a:pt x="5002190" y="96095"/>
                    <a:pt x="4956193" y="104103"/>
                    <a:pt x="4910880" y="112599"/>
                  </a:cubicBezTo>
                  <a:cubicBezTo>
                    <a:pt x="4910685" y="112599"/>
                    <a:pt x="4910588" y="112599"/>
                    <a:pt x="4910588" y="112599"/>
                  </a:cubicBezTo>
                  <a:close/>
                  <a:moveTo>
                    <a:pt x="6983261" y="86817"/>
                  </a:moveTo>
                  <a:cubicBezTo>
                    <a:pt x="6983163" y="86817"/>
                    <a:pt x="6983065" y="86817"/>
                    <a:pt x="6983065" y="86817"/>
                  </a:cubicBezTo>
                  <a:cubicBezTo>
                    <a:pt x="6937557" y="79493"/>
                    <a:pt x="6891267" y="72559"/>
                    <a:pt x="6845759" y="66407"/>
                  </a:cubicBezTo>
                  <a:cubicBezTo>
                    <a:pt x="6844978" y="66309"/>
                    <a:pt x="6844392" y="65528"/>
                    <a:pt x="6844490" y="64747"/>
                  </a:cubicBezTo>
                  <a:cubicBezTo>
                    <a:pt x="6844588" y="63966"/>
                    <a:pt x="6845271" y="63477"/>
                    <a:pt x="6846150" y="63477"/>
                  </a:cubicBezTo>
                  <a:cubicBezTo>
                    <a:pt x="6891756" y="69727"/>
                    <a:pt x="6937948" y="76661"/>
                    <a:pt x="6983553" y="83888"/>
                  </a:cubicBezTo>
                  <a:cubicBezTo>
                    <a:pt x="6984335" y="83985"/>
                    <a:pt x="6984823" y="84766"/>
                    <a:pt x="6984725" y="85548"/>
                  </a:cubicBezTo>
                  <a:cubicBezTo>
                    <a:pt x="6984530" y="86329"/>
                    <a:pt x="6983944" y="86817"/>
                    <a:pt x="6983261" y="86817"/>
                  </a:cubicBezTo>
                  <a:close/>
                  <a:moveTo>
                    <a:pt x="5184613" y="67970"/>
                  </a:moveTo>
                  <a:cubicBezTo>
                    <a:pt x="5183930" y="67970"/>
                    <a:pt x="5183246" y="67481"/>
                    <a:pt x="5183148" y="66700"/>
                  </a:cubicBezTo>
                  <a:cubicBezTo>
                    <a:pt x="5183050" y="65919"/>
                    <a:pt x="5183636" y="65137"/>
                    <a:pt x="5184418" y="65040"/>
                  </a:cubicBezTo>
                  <a:cubicBezTo>
                    <a:pt x="5230023" y="58692"/>
                    <a:pt x="5276410" y="52735"/>
                    <a:pt x="5322212" y="47461"/>
                  </a:cubicBezTo>
                  <a:cubicBezTo>
                    <a:pt x="5323189" y="47364"/>
                    <a:pt x="5323775" y="47950"/>
                    <a:pt x="5323775" y="48731"/>
                  </a:cubicBezTo>
                  <a:cubicBezTo>
                    <a:pt x="5323872" y="49512"/>
                    <a:pt x="5323286" y="50196"/>
                    <a:pt x="5322505" y="50293"/>
                  </a:cubicBezTo>
                  <a:cubicBezTo>
                    <a:pt x="5276704" y="55567"/>
                    <a:pt x="5230414" y="61524"/>
                    <a:pt x="5184808" y="67872"/>
                  </a:cubicBezTo>
                  <a:cubicBezTo>
                    <a:pt x="5184808" y="67970"/>
                    <a:pt x="5184710" y="67970"/>
                    <a:pt x="5184613" y="67970"/>
                  </a:cubicBezTo>
                  <a:close/>
                  <a:moveTo>
                    <a:pt x="6708160" y="49024"/>
                  </a:moveTo>
                  <a:cubicBezTo>
                    <a:pt x="6708063" y="49024"/>
                    <a:pt x="6708063" y="49024"/>
                    <a:pt x="6707965" y="49024"/>
                  </a:cubicBezTo>
                  <a:cubicBezTo>
                    <a:pt x="6662262" y="43848"/>
                    <a:pt x="6615777" y="39063"/>
                    <a:pt x="6569878" y="34961"/>
                  </a:cubicBezTo>
                  <a:cubicBezTo>
                    <a:pt x="6569097" y="34864"/>
                    <a:pt x="6568511" y="34180"/>
                    <a:pt x="6568609" y="33399"/>
                  </a:cubicBezTo>
                  <a:cubicBezTo>
                    <a:pt x="6568706" y="32617"/>
                    <a:pt x="6569292" y="31934"/>
                    <a:pt x="6570171" y="32129"/>
                  </a:cubicBezTo>
                  <a:cubicBezTo>
                    <a:pt x="6616168" y="36329"/>
                    <a:pt x="6662652" y="41016"/>
                    <a:pt x="6708356" y="46192"/>
                  </a:cubicBezTo>
                  <a:cubicBezTo>
                    <a:pt x="6709137" y="46290"/>
                    <a:pt x="6709723" y="46973"/>
                    <a:pt x="6709625" y="47754"/>
                  </a:cubicBezTo>
                  <a:cubicBezTo>
                    <a:pt x="6709430" y="48536"/>
                    <a:pt x="6708844" y="49024"/>
                    <a:pt x="6708160" y="49024"/>
                  </a:cubicBezTo>
                  <a:close/>
                  <a:moveTo>
                    <a:pt x="5460494" y="36036"/>
                  </a:moveTo>
                  <a:cubicBezTo>
                    <a:pt x="5459713" y="36036"/>
                    <a:pt x="5459127" y="35450"/>
                    <a:pt x="5459029" y="34766"/>
                  </a:cubicBezTo>
                  <a:cubicBezTo>
                    <a:pt x="5458932" y="33985"/>
                    <a:pt x="5459517" y="33301"/>
                    <a:pt x="5460299" y="33203"/>
                  </a:cubicBezTo>
                  <a:cubicBezTo>
                    <a:pt x="5506198" y="29004"/>
                    <a:pt x="5552780" y="25196"/>
                    <a:pt x="5598777" y="21973"/>
                  </a:cubicBezTo>
                  <a:cubicBezTo>
                    <a:pt x="5599558" y="21973"/>
                    <a:pt x="5600242" y="22461"/>
                    <a:pt x="5600339" y="23340"/>
                  </a:cubicBezTo>
                  <a:cubicBezTo>
                    <a:pt x="5600437" y="24121"/>
                    <a:pt x="5599851" y="24805"/>
                    <a:pt x="5598972" y="24903"/>
                  </a:cubicBezTo>
                  <a:cubicBezTo>
                    <a:pt x="5552975" y="28125"/>
                    <a:pt x="5506393" y="31836"/>
                    <a:pt x="5460592" y="36133"/>
                  </a:cubicBezTo>
                  <a:cubicBezTo>
                    <a:pt x="5460592" y="36036"/>
                    <a:pt x="5460592" y="36036"/>
                    <a:pt x="5460494" y="36036"/>
                  </a:cubicBezTo>
                  <a:close/>
                  <a:moveTo>
                    <a:pt x="6431498" y="24024"/>
                  </a:moveTo>
                  <a:cubicBezTo>
                    <a:pt x="6431498" y="24024"/>
                    <a:pt x="6431498" y="24024"/>
                    <a:pt x="6431498" y="24024"/>
                  </a:cubicBezTo>
                  <a:cubicBezTo>
                    <a:pt x="6385404" y="20899"/>
                    <a:pt x="6338724" y="18360"/>
                    <a:pt x="6292825" y="16309"/>
                  </a:cubicBezTo>
                  <a:cubicBezTo>
                    <a:pt x="6292044" y="16309"/>
                    <a:pt x="6291458" y="15625"/>
                    <a:pt x="6291458" y="14844"/>
                  </a:cubicBezTo>
                  <a:cubicBezTo>
                    <a:pt x="6291458" y="14063"/>
                    <a:pt x="6292142" y="13477"/>
                    <a:pt x="6292923" y="13477"/>
                  </a:cubicBezTo>
                  <a:cubicBezTo>
                    <a:pt x="6338919" y="15527"/>
                    <a:pt x="6385599" y="18164"/>
                    <a:pt x="6431596" y="21192"/>
                  </a:cubicBezTo>
                  <a:cubicBezTo>
                    <a:pt x="6432377" y="21289"/>
                    <a:pt x="6432963" y="21973"/>
                    <a:pt x="6432963" y="22754"/>
                  </a:cubicBezTo>
                  <a:cubicBezTo>
                    <a:pt x="6432963" y="23438"/>
                    <a:pt x="6432279" y="24024"/>
                    <a:pt x="6431498" y="24024"/>
                  </a:cubicBezTo>
                  <a:close/>
                  <a:moveTo>
                    <a:pt x="5737547" y="16797"/>
                  </a:moveTo>
                  <a:cubicBezTo>
                    <a:pt x="5736766" y="16797"/>
                    <a:pt x="5736180" y="16211"/>
                    <a:pt x="5736082" y="15430"/>
                  </a:cubicBezTo>
                  <a:cubicBezTo>
                    <a:pt x="5736082" y="14649"/>
                    <a:pt x="5736668" y="13965"/>
                    <a:pt x="5737450" y="13965"/>
                  </a:cubicBezTo>
                  <a:cubicBezTo>
                    <a:pt x="5783446" y="11817"/>
                    <a:pt x="5830126" y="10156"/>
                    <a:pt x="5876318" y="9082"/>
                  </a:cubicBezTo>
                  <a:cubicBezTo>
                    <a:pt x="5877197" y="9082"/>
                    <a:pt x="5877783" y="9668"/>
                    <a:pt x="5877783" y="10449"/>
                  </a:cubicBezTo>
                  <a:cubicBezTo>
                    <a:pt x="5877783" y="11231"/>
                    <a:pt x="5877197" y="11914"/>
                    <a:pt x="5876415" y="11914"/>
                  </a:cubicBezTo>
                  <a:cubicBezTo>
                    <a:pt x="5830322" y="13086"/>
                    <a:pt x="5783641" y="14649"/>
                    <a:pt x="5737547" y="16797"/>
                  </a:cubicBezTo>
                  <a:cubicBezTo>
                    <a:pt x="5737645" y="16797"/>
                    <a:pt x="5737547" y="16797"/>
                    <a:pt x="5737547" y="16797"/>
                  </a:cubicBezTo>
                  <a:close/>
                  <a:moveTo>
                    <a:pt x="6154054" y="11719"/>
                  </a:moveTo>
                  <a:lnTo>
                    <a:pt x="6154054" y="11719"/>
                  </a:lnTo>
                  <a:cubicBezTo>
                    <a:pt x="6110109" y="10742"/>
                    <a:pt x="6065382" y="10254"/>
                    <a:pt x="6021241" y="10254"/>
                  </a:cubicBezTo>
                  <a:lnTo>
                    <a:pt x="6015186" y="10254"/>
                  </a:lnTo>
                  <a:cubicBezTo>
                    <a:pt x="6014405" y="10254"/>
                    <a:pt x="6013721" y="9570"/>
                    <a:pt x="6013721" y="8789"/>
                  </a:cubicBezTo>
                  <a:cubicBezTo>
                    <a:pt x="6013721" y="8008"/>
                    <a:pt x="6014405" y="7324"/>
                    <a:pt x="6015186" y="7324"/>
                  </a:cubicBezTo>
                  <a:lnTo>
                    <a:pt x="6021241" y="7324"/>
                  </a:lnTo>
                  <a:cubicBezTo>
                    <a:pt x="6065382" y="7324"/>
                    <a:pt x="6110109" y="7813"/>
                    <a:pt x="6154054" y="8789"/>
                  </a:cubicBezTo>
                  <a:cubicBezTo>
                    <a:pt x="6154836" y="8789"/>
                    <a:pt x="6155519" y="9473"/>
                    <a:pt x="6155519" y="10254"/>
                  </a:cubicBezTo>
                  <a:cubicBezTo>
                    <a:pt x="6155519" y="11035"/>
                    <a:pt x="6154836" y="11719"/>
                    <a:pt x="6154054" y="11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44" name="Google Shape;644;p8"/>
          <p:cNvPicPr preferRelativeResize="0"/>
          <p:nvPr/>
        </p:nvPicPr>
        <p:blipFill rotWithShape="1">
          <a:blip r:embed="rId3">
            <a:alphaModFix/>
          </a:blip>
          <a:srcRect/>
          <a:stretch/>
        </p:blipFill>
        <p:spPr>
          <a:xfrm rot="-2649660">
            <a:off x="-1803188" y="-2105879"/>
            <a:ext cx="5362575" cy="5372100"/>
          </a:xfrm>
          <a:prstGeom prst="rect">
            <a:avLst/>
          </a:prstGeom>
          <a:noFill/>
          <a:ln>
            <a:noFill/>
          </a:ln>
        </p:spPr>
      </p:pic>
      <p:pic>
        <p:nvPicPr>
          <p:cNvPr id="645" name="Google Shape;645;p8"/>
          <p:cNvPicPr preferRelativeResize="0"/>
          <p:nvPr/>
        </p:nvPicPr>
        <p:blipFill rotWithShape="1">
          <a:blip r:embed="rId4">
            <a:alphaModFix/>
          </a:blip>
          <a:srcRect/>
          <a:stretch/>
        </p:blipFill>
        <p:spPr>
          <a:xfrm>
            <a:off x="-1078086" y="-1518276"/>
            <a:ext cx="4381500" cy="4562475"/>
          </a:xfrm>
          <a:prstGeom prst="rect">
            <a:avLst/>
          </a:prstGeom>
          <a:noFill/>
          <a:ln>
            <a:noFill/>
          </a:ln>
        </p:spPr>
      </p:pic>
      <p:pic>
        <p:nvPicPr>
          <p:cNvPr id="646" name="Google Shape;646;p8"/>
          <p:cNvPicPr preferRelativeResize="0"/>
          <p:nvPr/>
        </p:nvPicPr>
        <p:blipFill rotWithShape="1">
          <a:blip r:embed="rId5">
            <a:alphaModFix/>
          </a:blip>
          <a:srcRect/>
          <a:stretch/>
        </p:blipFill>
        <p:spPr>
          <a:xfrm>
            <a:off x="4130819" y="3410921"/>
            <a:ext cx="542105" cy="542105"/>
          </a:xfrm>
          <a:prstGeom prst="rect">
            <a:avLst/>
          </a:prstGeom>
          <a:noFill/>
          <a:ln>
            <a:noFill/>
          </a:ln>
        </p:spPr>
      </p:pic>
      <p:pic>
        <p:nvPicPr>
          <p:cNvPr id="647" name="Google Shape;647;p8"/>
          <p:cNvPicPr preferRelativeResize="0"/>
          <p:nvPr/>
        </p:nvPicPr>
        <p:blipFill rotWithShape="1">
          <a:blip r:embed="rId6">
            <a:alphaModFix/>
          </a:blip>
          <a:srcRect/>
          <a:stretch/>
        </p:blipFill>
        <p:spPr>
          <a:xfrm>
            <a:off x="4019921" y="1733454"/>
            <a:ext cx="1562100" cy="1495425"/>
          </a:xfrm>
          <a:prstGeom prst="rect">
            <a:avLst/>
          </a:prstGeom>
          <a:noFill/>
          <a:ln>
            <a:noFill/>
          </a:ln>
        </p:spPr>
      </p:pic>
      <p:pic>
        <p:nvPicPr>
          <p:cNvPr id="648" name="Google Shape;648;p8"/>
          <p:cNvPicPr preferRelativeResize="0"/>
          <p:nvPr/>
        </p:nvPicPr>
        <p:blipFill rotWithShape="1">
          <a:blip r:embed="rId7">
            <a:alphaModFix/>
          </a:blip>
          <a:srcRect/>
          <a:stretch/>
        </p:blipFill>
        <p:spPr>
          <a:xfrm>
            <a:off x="3823813" y="-391074"/>
            <a:ext cx="904875" cy="904875"/>
          </a:xfrm>
          <a:prstGeom prst="rect">
            <a:avLst/>
          </a:prstGeom>
          <a:noFill/>
          <a:ln>
            <a:noFill/>
          </a:ln>
        </p:spPr>
      </p:pic>
      <p:pic>
        <p:nvPicPr>
          <p:cNvPr id="649" name="Google Shape;649;p8"/>
          <p:cNvPicPr preferRelativeResize="0"/>
          <p:nvPr/>
        </p:nvPicPr>
        <p:blipFill rotWithShape="1">
          <a:blip r:embed="rId8">
            <a:alphaModFix/>
          </a:blip>
          <a:srcRect/>
          <a:stretch/>
        </p:blipFill>
        <p:spPr>
          <a:xfrm>
            <a:off x="5593317" y="814015"/>
            <a:ext cx="933450" cy="971550"/>
          </a:xfrm>
          <a:prstGeom prst="rect">
            <a:avLst/>
          </a:prstGeom>
          <a:noFill/>
          <a:ln>
            <a:noFill/>
          </a:ln>
        </p:spPr>
      </p:pic>
      <p:pic>
        <p:nvPicPr>
          <p:cNvPr id="650" name="Google Shape;650;p8"/>
          <p:cNvPicPr preferRelativeResize="0"/>
          <p:nvPr/>
        </p:nvPicPr>
        <p:blipFill rotWithShape="1">
          <a:blip r:embed="rId9">
            <a:alphaModFix/>
          </a:blip>
          <a:srcRect/>
          <a:stretch/>
        </p:blipFill>
        <p:spPr>
          <a:xfrm>
            <a:off x="7073308" y="299972"/>
            <a:ext cx="666750" cy="1114425"/>
          </a:xfrm>
          <a:prstGeom prst="rect">
            <a:avLst/>
          </a:prstGeom>
          <a:noFill/>
          <a:ln>
            <a:noFill/>
          </a:ln>
        </p:spPr>
      </p:pic>
      <p:pic>
        <p:nvPicPr>
          <p:cNvPr id="651" name="Google Shape;651;p8"/>
          <p:cNvPicPr preferRelativeResize="0"/>
          <p:nvPr/>
        </p:nvPicPr>
        <p:blipFill rotWithShape="1">
          <a:blip r:embed="rId10">
            <a:alphaModFix/>
          </a:blip>
          <a:srcRect/>
          <a:stretch/>
        </p:blipFill>
        <p:spPr>
          <a:xfrm>
            <a:off x="4917218" y="5458952"/>
            <a:ext cx="923925" cy="923925"/>
          </a:xfrm>
          <a:prstGeom prst="rect">
            <a:avLst/>
          </a:prstGeom>
          <a:noFill/>
          <a:ln>
            <a:noFill/>
          </a:ln>
        </p:spPr>
      </p:pic>
      <p:pic>
        <p:nvPicPr>
          <p:cNvPr id="652" name="Google Shape;652;p8"/>
          <p:cNvPicPr preferRelativeResize="0"/>
          <p:nvPr/>
        </p:nvPicPr>
        <p:blipFill rotWithShape="1">
          <a:blip r:embed="rId11">
            <a:alphaModFix/>
          </a:blip>
          <a:srcRect/>
          <a:stretch/>
        </p:blipFill>
        <p:spPr>
          <a:xfrm>
            <a:off x="1938813" y="5591548"/>
            <a:ext cx="1752600" cy="981075"/>
          </a:xfrm>
          <a:prstGeom prst="rect">
            <a:avLst/>
          </a:prstGeom>
          <a:noFill/>
          <a:ln>
            <a:noFill/>
          </a:ln>
        </p:spPr>
      </p:pic>
      <p:pic>
        <p:nvPicPr>
          <p:cNvPr id="653" name="Google Shape;653;p8"/>
          <p:cNvPicPr preferRelativeResize="0"/>
          <p:nvPr/>
        </p:nvPicPr>
        <p:blipFill rotWithShape="1">
          <a:blip r:embed="rId12">
            <a:alphaModFix/>
          </a:blip>
          <a:srcRect/>
          <a:stretch/>
        </p:blipFill>
        <p:spPr>
          <a:xfrm>
            <a:off x="-305859" y="4321740"/>
            <a:ext cx="1333500" cy="1333500"/>
          </a:xfrm>
          <a:prstGeom prst="rect">
            <a:avLst/>
          </a:prstGeom>
          <a:noFill/>
          <a:ln>
            <a:noFill/>
          </a:ln>
        </p:spPr>
      </p:pic>
      <p:pic>
        <p:nvPicPr>
          <p:cNvPr id="654" name="Google Shape;654;p8"/>
          <p:cNvPicPr preferRelativeResize="0"/>
          <p:nvPr/>
        </p:nvPicPr>
        <p:blipFill rotWithShape="1">
          <a:blip r:embed="rId13">
            <a:alphaModFix/>
          </a:blip>
          <a:srcRect l="20081" t="28624" r="40096" b="35773"/>
          <a:stretch/>
        </p:blipFill>
        <p:spPr>
          <a:xfrm rot="-692521">
            <a:off x="1449588" y="3692758"/>
            <a:ext cx="1293451" cy="769807"/>
          </a:xfrm>
          <a:prstGeom prst="rect">
            <a:avLst/>
          </a:prstGeom>
          <a:noFill/>
          <a:ln>
            <a:noFill/>
          </a:ln>
        </p:spPr>
      </p:pic>
      <p:pic>
        <p:nvPicPr>
          <p:cNvPr id="655" name="Google Shape;655;p8"/>
          <p:cNvPicPr preferRelativeResize="0"/>
          <p:nvPr/>
        </p:nvPicPr>
        <p:blipFill rotWithShape="1">
          <a:blip r:embed="rId14">
            <a:alphaModFix/>
          </a:blip>
          <a:srcRect/>
          <a:stretch/>
        </p:blipFill>
        <p:spPr>
          <a:xfrm>
            <a:off x="3146094" y="2898086"/>
            <a:ext cx="495300" cy="571500"/>
          </a:xfrm>
          <a:prstGeom prst="rect">
            <a:avLst/>
          </a:prstGeom>
          <a:noFill/>
          <a:ln>
            <a:noFill/>
          </a:ln>
        </p:spPr>
      </p:pic>
      <p:pic>
        <p:nvPicPr>
          <p:cNvPr id="656" name="Google Shape;656;p8"/>
          <p:cNvPicPr preferRelativeResize="0"/>
          <p:nvPr/>
        </p:nvPicPr>
        <p:blipFill rotWithShape="1">
          <a:blip r:embed="rId15">
            <a:alphaModFix/>
          </a:blip>
          <a:srcRect/>
          <a:stretch/>
        </p:blipFill>
        <p:spPr>
          <a:xfrm>
            <a:off x="5310055" y="3536117"/>
            <a:ext cx="866775" cy="857250"/>
          </a:xfrm>
          <a:prstGeom prst="rect">
            <a:avLst/>
          </a:prstGeom>
          <a:noFill/>
          <a:ln>
            <a:noFill/>
          </a:ln>
        </p:spPr>
      </p:pic>
      <p:pic>
        <p:nvPicPr>
          <p:cNvPr id="657" name="Google Shape;657;p8"/>
          <p:cNvPicPr preferRelativeResize="0"/>
          <p:nvPr/>
        </p:nvPicPr>
        <p:blipFill rotWithShape="1">
          <a:blip r:embed="rId16">
            <a:alphaModFix/>
          </a:blip>
          <a:srcRect/>
          <a:stretch/>
        </p:blipFill>
        <p:spPr>
          <a:xfrm>
            <a:off x="3684589" y="4528344"/>
            <a:ext cx="466725" cy="466725"/>
          </a:xfrm>
          <a:prstGeom prst="rect">
            <a:avLst/>
          </a:prstGeom>
          <a:noFill/>
          <a:ln>
            <a:noFill/>
          </a:ln>
        </p:spPr>
      </p:pic>
      <p:pic>
        <p:nvPicPr>
          <p:cNvPr id="658" name="Google Shape;658;p8"/>
          <p:cNvPicPr preferRelativeResize="0"/>
          <p:nvPr/>
        </p:nvPicPr>
        <p:blipFill rotWithShape="1">
          <a:blip r:embed="rId17">
            <a:alphaModFix/>
          </a:blip>
          <a:srcRect/>
          <a:stretch/>
        </p:blipFill>
        <p:spPr>
          <a:xfrm>
            <a:off x="841903" y="3091283"/>
            <a:ext cx="371475" cy="371475"/>
          </a:xfrm>
          <a:prstGeom prst="rect">
            <a:avLst/>
          </a:prstGeom>
          <a:noFill/>
          <a:ln>
            <a:noFill/>
          </a:ln>
        </p:spPr>
      </p:pic>
      <p:pic>
        <p:nvPicPr>
          <p:cNvPr id="659" name="Google Shape;659;p8"/>
          <p:cNvPicPr preferRelativeResize="0"/>
          <p:nvPr/>
        </p:nvPicPr>
        <p:blipFill rotWithShape="1">
          <a:blip r:embed="rId18">
            <a:alphaModFix/>
          </a:blip>
          <a:srcRect/>
          <a:stretch/>
        </p:blipFill>
        <p:spPr>
          <a:xfrm>
            <a:off x="6166682" y="3278320"/>
            <a:ext cx="190500" cy="200025"/>
          </a:xfrm>
          <a:prstGeom prst="rect">
            <a:avLst/>
          </a:prstGeom>
          <a:noFill/>
          <a:ln>
            <a:noFill/>
          </a:ln>
        </p:spPr>
      </p:pic>
      <p:pic>
        <p:nvPicPr>
          <p:cNvPr id="660" name="Google Shape;660;p8"/>
          <p:cNvPicPr preferRelativeResize="0"/>
          <p:nvPr/>
        </p:nvPicPr>
        <p:blipFill rotWithShape="1">
          <a:blip r:embed="rId19">
            <a:alphaModFix/>
          </a:blip>
          <a:srcRect/>
          <a:stretch/>
        </p:blipFill>
        <p:spPr>
          <a:xfrm>
            <a:off x="1257063" y="5791471"/>
            <a:ext cx="257175" cy="247650"/>
          </a:xfrm>
          <a:prstGeom prst="rect">
            <a:avLst/>
          </a:prstGeom>
          <a:noFill/>
          <a:ln>
            <a:noFill/>
          </a:ln>
        </p:spPr>
      </p:pic>
      <p:pic>
        <p:nvPicPr>
          <p:cNvPr id="661" name="Google Shape;661;p8"/>
          <p:cNvPicPr preferRelativeResize="0"/>
          <p:nvPr/>
        </p:nvPicPr>
        <p:blipFill rotWithShape="1">
          <a:blip r:embed="rId18">
            <a:alphaModFix/>
          </a:blip>
          <a:srcRect/>
          <a:stretch/>
        </p:blipFill>
        <p:spPr>
          <a:xfrm>
            <a:off x="4876821" y="638649"/>
            <a:ext cx="190500" cy="200025"/>
          </a:xfrm>
          <a:prstGeom prst="rect">
            <a:avLst/>
          </a:prstGeom>
          <a:noFill/>
          <a:ln>
            <a:noFill/>
          </a:ln>
        </p:spPr>
      </p:pic>
      <p:pic>
        <p:nvPicPr>
          <p:cNvPr id="662" name="Google Shape;662;p8"/>
          <p:cNvPicPr preferRelativeResize="0"/>
          <p:nvPr/>
        </p:nvPicPr>
        <p:blipFill rotWithShape="1">
          <a:blip r:embed="rId19">
            <a:alphaModFix/>
          </a:blip>
          <a:srcRect/>
          <a:stretch/>
        </p:blipFill>
        <p:spPr>
          <a:xfrm>
            <a:off x="3042695" y="3736080"/>
            <a:ext cx="193219" cy="186063"/>
          </a:xfrm>
          <a:prstGeom prst="rect">
            <a:avLst/>
          </a:prstGeom>
          <a:noFill/>
          <a:ln>
            <a:noFill/>
          </a:ln>
        </p:spPr>
      </p:pic>
      <p:grpSp>
        <p:nvGrpSpPr>
          <p:cNvPr id="663" name="Google Shape;663;p8"/>
          <p:cNvGrpSpPr/>
          <p:nvPr/>
        </p:nvGrpSpPr>
        <p:grpSpPr>
          <a:xfrm>
            <a:off x="6744687" y="940830"/>
            <a:ext cx="4712527" cy="1758868"/>
            <a:chOff x="7406683" y="940830"/>
            <a:chExt cx="4050531" cy="2000250"/>
          </a:xfrm>
        </p:grpSpPr>
        <p:pic>
          <p:nvPicPr>
            <p:cNvPr id="664" name="Google Shape;664;p8"/>
            <p:cNvPicPr preferRelativeResize="0"/>
            <p:nvPr/>
          </p:nvPicPr>
          <p:blipFill rotWithShape="1">
            <a:blip r:embed="rId20">
              <a:alphaModFix/>
            </a:blip>
            <a:srcRect/>
            <a:stretch/>
          </p:blipFill>
          <p:spPr>
            <a:xfrm>
              <a:off x="8485414" y="940830"/>
              <a:ext cx="2971800" cy="2000250"/>
            </a:xfrm>
            <a:prstGeom prst="rect">
              <a:avLst/>
            </a:prstGeom>
            <a:noFill/>
            <a:ln>
              <a:noFill/>
            </a:ln>
          </p:spPr>
        </p:pic>
        <p:sp>
          <p:nvSpPr>
            <p:cNvPr id="665" name="Google Shape;665;p8"/>
            <p:cNvSpPr/>
            <p:nvPr/>
          </p:nvSpPr>
          <p:spPr>
            <a:xfrm>
              <a:off x="7406683" y="1160365"/>
              <a:ext cx="3730531" cy="1645024"/>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iw-IL" sz="4400" dirty="0">
                  <a:solidFill>
                    <a:schemeClr val="lt1"/>
                  </a:solidFill>
                  <a:latin typeface="Arial Black"/>
                  <a:ea typeface="Arial Black"/>
                  <a:cs typeface="Arial Black"/>
                  <a:sym typeface="Arial Black"/>
                </a:rPr>
                <a:t>מערכת</a:t>
              </a:r>
              <a:endParaRPr lang="he-IL" sz="4400" dirty="0">
                <a:solidFill>
                  <a:schemeClr val="lt1"/>
                </a:solidFill>
                <a:latin typeface="Arial Black"/>
                <a:ea typeface="Arial Black"/>
                <a:cs typeface="Arial Black"/>
                <a:sym typeface="Arial Black"/>
              </a:endParaRPr>
            </a:p>
            <a:p>
              <a:pPr marL="0" marR="0" lvl="0" indent="0" algn="r" rtl="1">
                <a:lnSpc>
                  <a:spcPct val="100000"/>
                </a:lnSpc>
                <a:spcBef>
                  <a:spcPts val="0"/>
                </a:spcBef>
                <a:spcAft>
                  <a:spcPts val="0"/>
                </a:spcAft>
                <a:buNone/>
              </a:pPr>
              <a:r>
                <a:rPr lang="iw-IL" sz="4400" dirty="0">
                  <a:solidFill>
                    <a:schemeClr val="lt1"/>
                  </a:solidFill>
                  <a:latin typeface="Arial Black"/>
                  <a:ea typeface="Arial Black"/>
                  <a:cs typeface="Arial Black"/>
                  <a:sym typeface="Arial Black"/>
                </a:rPr>
                <a:t> השמש</a:t>
              </a:r>
              <a:endParaRPr sz="4400" dirty="0">
                <a:solidFill>
                  <a:schemeClr val="lt1"/>
                </a:solidFill>
                <a:latin typeface="Calibri"/>
                <a:ea typeface="Calibri"/>
                <a:cs typeface="Calibri"/>
                <a:sym typeface="Calibri"/>
              </a:endParaRPr>
            </a:p>
          </p:txBody>
        </p:sp>
      </p:grpSp>
      <p:sp>
        <p:nvSpPr>
          <p:cNvPr id="666" name="Google Shape;666;p8"/>
          <p:cNvSpPr/>
          <p:nvPr/>
        </p:nvSpPr>
        <p:spPr>
          <a:xfrm>
            <a:off x="7692241" y="3275421"/>
            <a:ext cx="3730531" cy="1631216"/>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iw-IL" sz="2000">
                <a:solidFill>
                  <a:schemeClr val="lt1"/>
                </a:solidFill>
                <a:latin typeface="Arial Black"/>
                <a:ea typeface="Arial Black"/>
                <a:cs typeface="Arial Black"/>
                <a:sym typeface="Arial Black"/>
              </a:rPr>
              <a:t>מערכת המכילה גופים שמימיים הסובבים את השמש כמו כוכבי לכת, ירחים המקיפים אותם, כוכבי לכת ננסיים, אסטרואידים, מטאוריטים וכוכבי שביט</a:t>
            </a:r>
            <a:endParaRPr/>
          </a:p>
        </p:txBody>
      </p:sp>
      <p:pic>
        <p:nvPicPr>
          <p:cNvPr id="667" name="Google Shape;667;p8"/>
          <p:cNvPicPr preferRelativeResize="0"/>
          <p:nvPr/>
        </p:nvPicPr>
        <p:blipFill rotWithShape="1">
          <a:blip r:embed="rId21">
            <a:alphaModFix/>
          </a:blip>
          <a:srcRect/>
          <a:stretch/>
        </p:blipFill>
        <p:spPr>
          <a:xfrm>
            <a:off x="189614" y="130746"/>
            <a:ext cx="1538026" cy="469553"/>
          </a:xfrm>
          <a:prstGeom prst="rect">
            <a:avLst/>
          </a:prstGeom>
          <a:noFill/>
          <a:ln>
            <a:noFill/>
          </a:ln>
        </p:spPr>
      </p:pic>
      <p:sp>
        <p:nvSpPr>
          <p:cNvPr id="2" name="Google Shape;155;p4">
            <a:hlinkClick r:id="rId22"/>
            <a:extLst>
              <a:ext uri="{FF2B5EF4-FFF2-40B4-BE49-F238E27FC236}">
                <a16:creationId xmlns:a16="http://schemas.microsoft.com/office/drawing/2014/main" id="{174E6651-04B1-9E3B-9C63-AD79FE60B859}"/>
              </a:ext>
            </a:extLst>
          </p:cNvPr>
          <p:cNvSpPr/>
          <p:nvPr/>
        </p:nvSpPr>
        <p:spPr>
          <a:xfrm>
            <a:off x="7436847" y="5449397"/>
            <a:ext cx="597408" cy="411685"/>
          </a:xfrm>
          <a:custGeom>
            <a:avLst/>
            <a:gdLst/>
            <a:ahLst/>
            <a:cxnLst/>
            <a:rect l="l" t="t" r="r" b="b"/>
            <a:pathLst>
              <a:path w="120000" h="120000" extrusionOk="0">
                <a:moveTo>
                  <a:pt x="0" y="0"/>
                </a:moveTo>
                <a:lnTo>
                  <a:pt x="120000" y="0"/>
                </a:lnTo>
                <a:lnTo>
                  <a:pt x="120000" y="120000"/>
                </a:lnTo>
                <a:lnTo>
                  <a:pt x="0" y="120000"/>
                </a:lnTo>
                <a:close/>
                <a:moveTo>
                  <a:pt x="28990" y="60000"/>
                </a:moveTo>
                <a:lnTo>
                  <a:pt x="91010" y="15000"/>
                </a:lnTo>
                <a:lnTo>
                  <a:pt x="91010" y="105000"/>
                </a:lnTo>
                <a:close/>
              </a:path>
              <a:path w="120000" h="120000" fill="darken" extrusionOk="0">
                <a:moveTo>
                  <a:pt x="28990" y="60000"/>
                </a:moveTo>
                <a:lnTo>
                  <a:pt x="91010" y="15000"/>
                </a:lnTo>
                <a:lnTo>
                  <a:pt x="91010" y="105000"/>
                </a:lnTo>
                <a:close/>
              </a:path>
              <a:path w="120000" h="120000" fill="none" extrusionOk="0">
                <a:moveTo>
                  <a:pt x="28990" y="60000"/>
                </a:moveTo>
                <a:lnTo>
                  <a:pt x="91010" y="15000"/>
                </a:lnTo>
                <a:lnTo>
                  <a:pt x="91010" y="105000"/>
                </a:lnTo>
                <a:close/>
              </a:path>
              <a:path w="120000" h="120000" fill="none" extrusionOk="0">
                <a:moveTo>
                  <a:pt x="0" y="0"/>
                </a:moveTo>
                <a:lnTo>
                  <a:pt x="120000" y="0"/>
                </a:lnTo>
                <a:lnTo>
                  <a:pt x="120000" y="120000"/>
                </a:lnTo>
                <a:lnTo>
                  <a:pt x="0" y="12000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45"/>
                                        </p:tgtEl>
                                        <p:attrNameLst>
                                          <p:attrName>style.visibility</p:attrName>
                                        </p:attrNameLst>
                                      </p:cBhvr>
                                      <p:to>
                                        <p:strVal val="visible"/>
                                      </p:to>
                                    </p:set>
                                    <p:animEffect transition="in" filter="fade">
                                      <p:cBhvr>
                                        <p:cTn id="11" dur="2000"/>
                                        <p:tgtEl>
                                          <p:spTgt spid="645"/>
                                        </p:tgtEl>
                                      </p:cBhvr>
                                    </p:animEffect>
                                  </p:childTnLst>
                                </p:cTn>
                              </p:par>
                              <p:par>
                                <p:cTn id="12" presetID="10" presetClass="entr" presetSubtype="0" fill="hold" nodeType="withEffect">
                                  <p:stCondLst>
                                    <p:cond delay="1600"/>
                                  </p:stCondLst>
                                  <p:childTnLst>
                                    <p:set>
                                      <p:cBhvr>
                                        <p:cTn id="13" dur="1" fill="hold">
                                          <p:stCondLst>
                                            <p:cond delay="0"/>
                                          </p:stCondLst>
                                        </p:cTn>
                                        <p:tgtEl>
                                          <p:spTgt spid="644"/>
                                        </p:tgtEl>
                                        <p:attrNameLst>
                                          <p:attrName>style.visibility</p:attrName>
                                        </p:attrNameLst>
                                      </p:cBhvr>
                                      <p:to>
                                        <p:strVal val="visible"/>
                                      </p:to>
                                    </p:set>
                                    <p:animEffect transition="in" filter="fade">
                                      <p:cBhvr>
                                        <p:cTn id="14" dur="500"/>
                                        <p:tgtEl>
                                          <p:spTgt spid="644"/>
                                        </p:tgtEl>
                                      </p:cBhvr>
                                    </p:animEffect>
                                  </p:childTnLst>
                                </p:cTn>
                              </p:par>
                              <p:par>
                                <p:cTn id="15" presetID="10" presetClass="entr" presetSubtype="0" fill="hold" nodeType="withEffect">
                                  <p:stCondLst>
                                    <p:cond delay="1400"/>
                                  </p:stCondLst>
                                  <p:childTnLst>
                                    <p:set>
                                      <p:cBhvr>
                                        <p:cTn id="16" dur="1" fill="hold">
                                          <p:stCondLst>
                                            <p:cond delay="0"/>
                                          </p:stCondLst>
                                        </p:cTn>
                                        <p:tgtEl>
                                          <p:spTgt spid="633"/>
                                        </p:tgtEl>
                                        <p:attrNameLst>
                                          <p:attrName>style.visibility</p:attrName>
                                        </p:attrNameLst>
                                      </p:cBhvr>
                                      <p:to>
                                        <p:strVal val="visible"/>
                                      </p:to>
                                    </p:set>
                                    <p:animEffect transition="in" filter="fade">
                                      <p:cBhvr>
                                        <p:cTn id="17" dur="1100"/>
                                        <p:tgtEl>
                                          <p:spTgt spid="633"/>
                                        </p:tgtEl>
                                      </p:cBhvr>
                                    </p:animEffect>
                                  </p:childTnLst>
                                </p:cTn>
                              </p:par>
                              <p:par>
                                <p:cTn id="18" presetID="10" presetClass="entr" presetSubtype="0" fill="hold" nodeType="withEffect">
                                  <p:stCondLst>
                                    <p:cond delay="180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1200"/>
                                        <p:tgtEl>
                                          <p:spTgt spid="634"/>
                                        </p:tgtEl>
                                      </p:cBhvr>
                                    </p:animEffect>
                                  </p:childTnLst>
                                </p:cTn>
                              </p:par>
                              <p:par>
                                <p:cTn id="21" presetID="10" presetClass="entr" presetSubtype="0" fill="hold" nodeType="withEffect">
                                  <p:stCondLst>
                                    <p:cond delay="3500"/>
                                  </p:stCondLst>
                                  <p:childTnLst>
                                    <p:set>
                                      <p:cBhvr>
                                        <p:cTn id="22" dur="1" fill="hold">
                                          <p:stCondLst>
                                            <p:cond delay="0"/>
                                          </p:stCondLst>
                                        </p:cTn>
                                        <p:tgtEl>
                                          <p:spTgt spid="648"/>
                                        </p:tgtEl>
                                        <p:attrNameLst>
                                          <p:attrName>style.visibility</p:attrName>
                                        </p:attrNameLst>
                                      </p:cBhvr>
                                      <p:to>
                                        <p:strVal val="visible"/>
                                      </p:to>
                                    </p:set>
                                    <p:animEffect transition="in" filter="fade">
                                      <p:cBhvr>
                                        <p:cTn id="23" dur="1000"/>
                                        <p:tgtEl>
                                          <p:spTgt spid="648"/>
                                        </p:tgtEl>
                                      </p:cBhvr>
                                    </p:animEffect>
                                  </p:childTnLst>
                                </p:cTn>
                              </p:par>
                              <p:par>
                                <p:cTn id="24" presetID="10" presetClass="entr" presetSubtype="0" fill="hold" nodeType="withEffect">
                                  <p:stCondLst>
                                    <p:cond delay="2700"/>
                                  </p:stCondLst>
                                  <p:childTnLst>
                                    <p:set>
                                      <p:cBhvr>
                                        <p:cTn id="25" dur="1" fill="hold">
                                          <p:stCondLst>
                                            <p:cond delay="0"/>
                                          </p:stCondLst>
                                        </p:cTn>
                                        <p:tgtEl>
                                          <p:spTgt spid="647"/>
                                        </p:tgtEl>
                                        <p:attrNameLst>
                                          <p:attrName>style.visibility</p:attrName>
                                        </p:attrNameLst>
                                      </p:cBhvr>
                                      <p:to>
                                        <p:strVal val="visible"/>
                                      </p:to>
                                    </p:set>
                                    <p:animEffect transition="in" filter="fade">
                                      <p:cBhvr>
                                        <p:cTn id="26" dur="1000"/>
                                        <p:tgtEl>
                                          <p:spTgt spid="647"/>
                                        </p:tgtEl>
                                      </p:cBhvr>
                                    </p:animEffect>
                                  </p:childTnLst>
                                </p:cTn>
                              </p:par>
                              <p:par>
                                <p:cTn id="27" presetID="10" presetClass="entr" presetSubtype="0" fill="hold" nodeType="withEffect">
                                  <p:stCondLst>
                                    <p:cond delay="3200"/>
                                  </p:stCondLst>
                                  <p:childTnLst>
                                    <p:set>
                                      <p:cBhvr>
                                        <p:cTn id="28" dur="1" fill="hold">
                                          <p:stCondLst>
                                            <p:cond delay="0"/>
                                          </p:stCondLst>
                                        </p:cTn>
                                        <p:tgtEl>
                                          <p:spTgt spid="658"/>
                                        </p:tgtEl>
                                        <p:attrNameLst>
                                          <p:attrName>style.visibility</p:attrName>
                                        </p:attrNameLst>
                                      </p:cBhvr>
                                      <p:to>
                                        <p:strVal val="visible"/>
                                      </p:to>
                                    </p:set>
                                    <p:animEffect transition="in" filter="fade">
                                      <p:cBhvr>
                                        <p:cTn id="29" dur="1000"/>
                                        <p:tgtEl>
                                          <p:spTgt spid="658"/>
                                        </p:tgtEl>
                                      </p:cBhvr>
                                    </p:animEffect>
                                  </p:childTnLst>
                                </p:cTn>
                              </p:par>
                              <p:par>
                                <p:cTn id="30" presetID="10" presetClass="entr" presetSubtype="0" fill="hold" nodeType="withEffect">
                                  <p:stCondLst>
                                    <p:cond delay="3800"/>
                                  </p:stCondLst>
                                  <p:childTnLst>
                                    <p:set>
                                      <p:cBhvr>
                                        <p:cTn id="31" dur="1" fill="hold">
                                          <p:stCondLst>
                                            <p:cond delay="0"/>
                                          </p:stCondLst>
                                        </p:cTn>
                                        <p:tgtEl>
                                          <p:spTgt spid="653"/>
                                        </p:tgtEl>
                                        <p:attrNameLst>
                                          <p:attrName>style.visibility</p:attrName>
                                        </p:attrNameLst>
                                      </p:cBhvr>
                                      <p:to>
                                        <p:strVal val="visible"/>
                                      </p:to>
                                    </p:set>
                                    <p:animEffect transition="in" filter="fade">
                                      <p:cBhvr>
                                        <p:cTn id="32" dur="1000"/>
                                        <p:tgtEl>
                                          <p:spTgt spid="653"/>
                                        </p:tgtEl>
                                      </p:cBhvr>
                                    </p:animEffect>
                                  </p:childTnLst>
                                </p:cTn>
                              </p:par>
                              <p:par>
                                <p:cTn id="33" presetID="10" presetClass="entr" presetSubtype="0" fill="hold" nodeType="withEffect">
                                  <p:stCondLst>
                                    <p:cond delay="4800"/>
                                  </p:stCondLst>
                                  <p:childTnLst>
                                    <p:set>
                                      <p:cBhvr>
                                        <p:cTn id="34" dur="1" fill="hold">
                                          <p:stCondLst>
                                            <p:cond delay="0"/>
                                          </p:stCondLst>
                                        </p:cTn>
                                        <p:tgtEl>
                                          <p:spTgt spid="652"/>
                                        </p:tgtEl>
                                        <p:attrNameLst>
                                          <p:attrName>style.visibility</p:attrName>
                                        </p:attrNameLst>
                                      </p:cBhvr>
                                      <p:to>
                                        <p:strVal val="visible"/>
                                      </p:to>
                                    </p:set>
                                    <p:animEffect transition="in" filter="fade">
                                      <p:cBhvr>
                                        <p:cTn id="35" dur="1000"/>
                                        <p:tgtEl>
                                          <p:spTgt spid="652"/>
                                        </p:tgtEl>
                                      </p:cBhvr>
                                    </p:animEffect>
                                  </p:childTnLst>
                                </p:cTn>
                              </p:par>
                              <p:par>
                                <p:cTn id="36" presetID="10" presetClass="entr" presetSubtype="0" fill="hold" nodeType="withEffect">
                                  <p:stCondLst>
                                    <p:cond delay="4200"/>
                                  </p:stCondLst>
                                  <p:childTnLst>
                                    <p:set>
                                      <p:cBhvr>
                                        <p:cTn id="37" dur="1" fill="hold">
                                          <p:stCondLst>
                                            <p:cond delay="0"/>
                                          </p:stCondLst>
                                        </p:cTn>
                                        <p:tgtEl>
                                          <p:spTgt spid="657"/>
                                        </p:tgtEl>
                                        <p:attrNameLst>
                                          <p:attrName>style.visibility</p:attrName>
                                        </p:attrNameLst>
                                      </p:cBhvr>
                                      <p:to>
                                        <p:strVal val="visible"/>
                                      </p:to>
                                    </p:set>
                                    <p:animEffect transition="in" filter="fade">
                                      <p:cBhvr>
                                        <p:cTn id="38" dur="1000"/>
                                        <p:tgtEl>
                                          <p:spTgt spid="657"/>
                                        </p:tgtEl>
                                      </p:cBhvr>
                                    </p:animEffect>
                                  </p:childTnLst>
                                </p:cTn>
                              </p:par>
                              <p:par>
                                <p:cTn id="39" presetID="10" presetClass="entr" presetSubtype="0" fill="hold" nodeType="withEffect">
                                  <p:stCondLst>
                                    <p:cond delay="2600"/>
                                  </p:stCondLst>
                                  <p:childTnLst>
                                    <p:set>
                                      <p:cBhvr>
                                        <p:cTn id="40" dur="1" fill="hold">
                                          <p:stCondLst>
                                            <p:cond delay="0"/>
                                          </p:stCondLst>
                                        </p:cTn>
                                        <p:tgtEl>
                                          <p:spTgt spid="651"/>
                                        </p:tgtEl>
                                        <p:attrNameLst>
                                          <p:attrName>style.visibility</p:attrName>
                                        </p:attrNameLst>
                                      </p:cBhvr>
                                      <p:to>
                                        <p:strVal val="visible"/>
                                      </p:to>
                                    </p:set>
                                    <p:animEffect transition="in" filter="fade">
                                      <p:cBhvr>
                                        <p:cTn id="41" dur="1000"/>
                                        <p:tgtEl>
                                          <p:spTgt spid="651"/>
                                        </p:tgtEl>
                                      </p:cBhvr>
                                    </p:animEffect>
                                  </p:childTnLst>
                                </p:cTn>
                              </p:par>
                              <p:par>
                                <p:cTn id="42" presetID="10" presetClass="entr" presetSubtype="0" fill="hold" nodeType="withEffect">
                                  <p:stCondLst>
                                    <p:cond delay="4700"/>
                                  </p:stCondLst>
                                  <p:childTnLst>
                                    <p:set>
                                      <p:cBhvr>
                                        <p:cTn id="43" dur="1" fill="hold">
                                          <p:stCondLst>
                                            <p:cond delay="0"/>
                                          </p:stCondLst>
                                        </p:cTn>
                                        <p:tgtEl>
                                          <p:spTgt spid="646"/>
                                        </p:tgtEl>
                                        <p:attrNameLst>
                                          <p:attrName>style.visibility</p:attrName>
                                        </p:attrNameLst>
                                      </p:cBhvr>
                                      <p:to>
                                        <p:strVal val="visible"/>
                                      </p:to>
                                    </p:set>
                                    <p:animEffect transition="in" filter="fade">
                                      <p:cBhvr>
                                        <p:cTn id="44" dur="1000"/>
                                        <p:tgtEl>
                                          <p:spTgt spid="646"/>
                                        </p:tgtEl>
                                      </p:cBhvr>
                                    </p:animEffect>
                                  </p:childTnLst>
                                </p:cTn>
                              </p:par>
                              <p:par>
                                <p:cTn id="45" presetID="10" presetClass="entr" presetSubtype="0" fill="hold" nodeType="withEffect">
                                  <p:stCondLst>
                                    <p:cond delay="7200"/>
                                  </p:stCondLst>
                                  <p:childTnLst>
                                    <p:set>
                                      <p:cBhvr>
                                        <p:cTn id="46" dur="1" fill="hold">
                                          <p:stCondLst>
                                            <p:cond delay="0"/>
                                          </p:stCondLst>
                                        </p:cTn>
                                        <p:tgtEl>
                                          <p:spTgt spid="662"/>
                                        </p:tgtEl>
                                        <p:attrNameLst>
                                          <p:attrName>style.visibility</p:attrName>
                                        </p:attrNameLst>
                                      </p:cBhvr>
                                      <p:to>
                                        <p:strVal val="visible"/>
                                      </p:to>
                                    </p:set>
                                    <p:animEffect transition="in" filter="fade">
                                      <p:cBhvr>
                                        <p:cTn id="47" dur="1000"/>
                                        <p:tgtEl>
                                          <p:spTgt spid="662"/>
                                        </p:tgtEl>
                                      </p:cBhvr>
                                    </p:animEffect>
                                  </p:childTnLst>
                                </p:cTn>
                              </p:par>
                              <p:par>
                                <p:cTn id="48" presetID="10" presetClass="entr" presetSubtype="0" fill="hold" nodeType="withEffect">
                                  <p:stCondLst>
                                    <p:cond delay="510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par>
                                <p:cTn id="51" presetID="10" presetClass="entr" presetSubtype="0" fill="hold" nodeType="withEffect">
                                  <p:stCondLst>
                                    <p:cond delay="6500"/>
                                  </p:stCondLst>
                                  <p:childTnLst>
                                    <p:set>
                                      <p:cBhvr>
                                        <p:cTn id="52" dur="1" fill="hold">
                                          <p:stCondLst>
                                            <p:cond delay="0"/>
                                          </p:stCondLst>
                                        </p:cTn>
                                        <p:tgtEl>
                                          <p:spTgt spid="650"/>
                                        </p:tgtEl>
                                        <p:attrNameLst>
                                          <p:attrName>style.visibility</p:attrName>
                                        </p:attrNameLst>
                                      </p:cBhvr>
                                      <p:to>
                                        <p:strVal val="visible"/>
                                      </p:to>
                                    </p:set>
                                    <p:animEffect transition="in" filter="fade">
                                      <p:cBhvr>
                                        <p:cTn id="53" dur="1000"/>
                                        <p:tgtEl>
                                          <p:spTgt spid="650"/>
                                        </p:tgtEl>
                                      </p:cBhvr>
                                    </p:animEffect>
                                  </p:childTnLst>
                                </p:cTn>
                              </p:par>
                              <p:par>
                                <p:cTn id="54" presetID="10" presetClass="entr" presetSubtype="0" fill="hold" nodeType="withEffect">
                                  <p:stCondLst>
                                    <p:cond delay="4500"/>
                                  </p:stCondLst>
                                  <p:childTnLst>
                                    <p:set>
                                      <p:cBhvr>
                                        <p:cTn id="55" dur="1" fill="hold">
                                          <p:stCondLst>
                                            <p:cond delay="0"/>
                                          </p:stCondLst>
                                        </p:cTn>
                                        <p:tgtEl>
                                          <p:spTgt spid="654"/>
                                        </p:tgtEl>
                                        <p:attrNameLst>
                                          <p:attrName>style.visibility</p:attrName>
                                        </p:attrNameLst>
                                      </p:cBhvr>
                                      <p:to>
                                        <p:strVal val="visible"/>
                                      </p:to>
                                    </p:set>
                                    <p:animEffect transition="in" filter="fade">
                                      <p:cBhvr>
                                        <p:cTn id="56" dur="1000"/>
                                        <p:tgtEl>
                                          <p:spTgt spid="654"/>
                                        </p:tgtEl>
                                      </p:cBhvr>
                                    </p:animEffect>
                                  </p:childTnLst>
                                </p:cTn>
                              </p:par>
                              <p:par>
                                <p:cTn id="57" presetID="10" presetClass="entr" presetSubtype="0" fill="hold" nodeType="withEffect">
                                  <p:stCondLst>
                                    <p:cond delay="3000"/>
                                  </p:stCondLst>
                                  <p:childTnLst>
                                    <p:set>
                                      <p:cBhvr>
                                        <p:cTn id="58" dur="1" fill="hold">
                                          <p:stCondLst>
                                            <p:cond delay="0"/>
                                          </p:stCondLst>
                                        </p:cTn>
                                        <p:tgtEl>
                                          <p:spTgt spid="655"/>
                                        </p:tgtEl>
                                        <p:attrNameLst>
                                          <p:attrName>style.visibility</p:attrName>
                                        </p:attrNameLst>
                                      </p:cBhvr>
                                      <p:to>
                                        <p:strVal val="visible"/>
                                      </p:to>
                                    </p:set>
                                    <p:animEffect transition="in" filter="fade">
                                      <p:cBhvr>
                                        <p:cTn id="59" dur="1000"/>
                                        <p:tgtEl>
                                          <p:spTgt spid="655"/>
                                        </p:tgtEl>
                                      </p:cBhvr>
                                    </p:animEffect>
                                  </p:childTnLst>
                                </p:cTn>
                              </p:par>
                              <p:par>
                                <p:cTn id="60" presetID="10" presetClass="entr" presetSubtype="0" fill="hold" nodeType="withEffect">
                                  <p:stCondLst>
                                    <p:cond delay="5800"/>
                                  </p:stCondLst>
                                  <p:childTnLst>
                                    <p:set>
                                      <p:cBhvr>
                                        <p:cTn id="61" dur="1" fill="hold">
                                          <p:stCondLst>
                                            <p:cond delay="0"/>
                                          </p:stCondLst>
                                        </p:cTn>
                                        <p:tgtEl>
                                          <p:spTgt spid="656"/>
                                        </p:tgtEl>
                                        <p:attrNameLst>
                                          <p:attrName>style.visibility</p:attrName>
                                        </p:attrNameLst>
                                      </p:cBhvr>
                                      <p:to>
                                        <p:strVal val="visible"/>
                                      </p:to>
                                    </p:set>
                                    <p:animEffect transition="in" filter="fade">
                                      <p:cBhvr>
                                        <p:cTn id="62" dur="1000"/>
                                        <p:tgtEl>
                                          <p:spTgt spid="656"/>
                                        </p:tgtEl>
                                      </p:cBhvr>
                                    </p:animEffect>
                                  </p:childTnLst>
                                </p:cTn>
                              </p:par>
                              <p:par>
                                <p:cTn id="63" presetID="10" presetClass="entr" presetSubtype="0" fill="hold" nodeType="withEffect">
                                  <p:stCondLst>
                                    <p:cond delay="6500"/>
                                  </p:stCondLst>
                                  <p:childTnLst>
                                    <p:set>
                                      <p:cBhvr>
                                        <p:cTn id="64" dur="1" fill="hold">
                                          <p:stCondLst>
                                            <p:cond delay="0"/>
                                          </p:stCondLst>
                                        </p:cTn>
                                        <p:tgtEl>
                                          <p:spTgt spid="649"/>
                                        </p:tgtEl>
                                        <p:attrNameLst>
                                          <p:attrName>style.visibility</p:attrName>
                                        </p:attrNameLst>
                                      </p:cBhvr>
                                      <p:to>
                                        <p:strVal val="visible"/>
                                      </p:to>
                                    </p:set>
                                    <p:animEffect transition="in" filter="fade">
                                      <p:cBhvr>
                                        <p:cTn id="65" dur="1000"/>
                                        <p:tgtEl>
                                          <p:spTgt spid="649"/>
                                        </p:tgtEl>
                                      </p:cBhvr>
                                    </p:animEffect>
                                  </p:childTnLst>
                                </p:cTn>
                              </p:par>
                              <p:par>
                                <p:cTn id="66" presetID="10" presetClass="entr" presetSubtype="0" fill="hold" nodeType="withEffect">
                                  <p:stCondLst>
                                    <p:cond delay="6300"/>
                                  </p:stCondLst>
                                  <p:childTnLst>
                                    <p:set>
                                      <p:cBhvr>
                                        <p:cTn id="67" dur="1" fill="hold">
                                          <p:stCondLst>
                                            <p:cond delay="0"/>
                                          </p:stCondLst>
                                        </p:cTn>
                                        <p:tgtEl>
                                          <p:spTgt spid="666">
                                            <p:txEl>
                                              <p:pRg st="0" end="0"/>
                                            </p:txEl>
                                          </p:spTgt>
                                        </p:tgtEl>
                                        <p:attrNameLst>
                                          <p:attrName>style.visibility</p:attrName>
                                        </p:attrNameLst>
                                      </p:cBhvr>
                                      <p:to>
                                        <p:strVal val="visible"/>
                                      </p:to>
                                    </p:set>
                                    <p:animEffect transition="in" filter="fade">
                                      <p:cBhvr>
                                        <p:cTn id="68" dur="1500"/>
                                        <p:tgtEl>
                                          <p:spTgt spid="6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TotalTime>
  <Words>4292</Words>
  <Application>Microsoft Office PowerPoint</Application>
  <PresentationFormat>Widescreen</PresentationFormat>
  <Paragraphs>437</Paragraphs>
  <Slides>43</Slides>
  <Notes>43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 Black</vt:lpstr>
      <vt:lpstr>Arial</vt:lpstr>
      <vt:lpstr>Calibri</vt:lpstr>
      <vt:lpstr>Open Sans</vt:lpstr>
      <vt:lpstr>Noto Sans Symbols</vt:lpstr>
      <vt:lpstr>David</vt:lpstr>
      <vt:lpstr>Times New Roman</vt:lpstr>
      <vt:lpstr>Open Sans Hebrew</vt:lpstr>
      <vt:lpstr>Office Theme</vt:lpstr>
      <vt:lpstr>PowerPoint Presentation</vt:lpstr>
      <vt:lpstr>PowerPoint Presentation</vt:lpstr>
      <vt:lpstr>PowerPoint Presentation</vt:lpstr>
      <vt:lpstr>PowerPoint Presentation</vt:lpstr>
      <vt:lpstr>צולם בשנת 2018 מתחנת החלל הבינלאומית של נאס"א בגובה של כ-300 ק"מ מעל כדור הארץ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אירועי מיורי לבראשית </vt:lpstr>
      <vt:lpstr>PowerPoint Presentation</vt:lpstr>
      <vt:lpstr>בראשית 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Rebecca Yoffe | SpaceIL</dc:creator>
  <cp:lastModifiedBy>Tali Shmueli</cp:lastModifiedBy>
  <cp:revision>45</cp:revision>
  <dcterms:created xsi:type="dcterms:W3CDTF">2020-08-31T11:58:32Z</dcterms:created>
  <dcterms:modified xsi:type="dcterms:W3CDTF">2024-01-30T12:11:50Z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0x01010067E57E9BF600BB449B19E0813660361A</vt:lpwstr>
  </property>
  <property fmtid="{D5CDD505-2E9C-101B-9397-08002B2CF9AE}" pid="3" name="MediaServiceImageTags">
    <vt:lpwstr/>
  </property>
</Properties>
</file>